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A4A4A4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CDEDF">
              <a:alpha val="40783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1568" y="6420611"/>
            <a:ext cx="1062227" cy="4373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A4A4A4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A4A4A4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87039" y="426465"/>
            <a:ext cx="5217921" cy="378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rgbClr val="A4A4A4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71864" y="1573588"/>
            <a:ext cx="7099300" cy="3676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jpg"/><Relationship Id="rId6" Type="http://schemas.openxmlformats.org/officeDocument/2006/relationships/image" Target="../media/image45.png"/><Relationship Id="rId7" Type="http://schemas.openxmlformats.org/officeDocument/2006/relationships/image" Target="../media/image46.jp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jpg"/><Relationship Id="rId5" Type="http://schemas.openxmlformats.org/officeDocument/2006/relationships/image" Target="../media/image5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Relationship Id="rId3" Type="http://schemas.openxmlformats.org/officeDocument/2006/relationships/image" Target="../media/image56.jpg"/><Relationship Id="rId4" Type="http://schemas.openxmlformats.org/officeDocument/2006/relationships/image" Target="../media/image57.jpg"/><Relationship Id="rId5" Type="http://schemas.openxmlformats.org/officeDocument/2006/relationships/image" Target="../media/image58.jpg"/><Relationship Id="rId6" Type="http://schemas.openxmlformats.org/officeDocument/2006/relationships/image" Target="../media/image59.jpg"/><Relationship Id="rId7" Type="http://schemas.openxmlformats.org/officeDocument/2006/relationships/image" Target="../media/image60.jpg"/><Relationship Id="rId8" Type="http://schemas.openxmlformats.org/officeDocument/2006/relationships/image" Target="../media/image61.jpg"/><Relationship Id="rId9" Type="http://schemas.openxmlformats.org/officeDocument/2006/relationships/image" Target="../media/image62.jpg"/><Relationship Id="rId10" Type="http://schemas.openxmlformats.org/officeDocument/2006/relationships/image" Target="../media/image63.jpg"/><Relationship Id="rId11" Type="http://schemas.openxmlformats.org/officeDocument/2006/relationships/image" Target="../media/image64.jpg"/><Relationship Id="rId12" Type="http://schemas.openxmlformats.org/officeDocument/2006/relationships/image" Target="../media/image65.jpg"/><Relationship Id="rId13" Type="http://schemas.openxmlformats.org/officeDocument/2006/relationships/image" Target="../media/image6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jpg"/><Relationship Id="rId3" Type="http://schemas.openxmlformats.org/officeDocument/2006/relationships/image" Target="../media/image76.jpg"/><Relationship Id="rId4" Type="http://schemas.openxmlformats.org/officeDocument/2006/relationships/image" Target="../media/image77.png"/><Relationship Id="rId5" Type="http://schemas.openxmlformats.org/officeDocument/2006/relationships/image" Target="../media/image7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jp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jpg"/><Relationship Id="rId3" Type="http://schemas.openxmlformats.org/officeDocument/2006/relationships/image" Target="../media/image84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Relationship Id="rId16" Type="http://schemas.openxmlformats.org/officeDocument/2006/relationships/image" Target="../media/image111.png"/><Relationship Id="rId17" Type="http://schemas.openxmlformats.org/officeDocument/2006/relationships/image" Target="../media/image11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3.png"/><Relationship Id="rId4" Type="http://schemas.openxmlformats.org/officeDocument/2006/relationships/image" Target="../media/image114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5.png"/><Relationship Id="rId4" Type="http://schemas.openxmlformats.org/officeDocument/2006/relationships/image" Target="../media/image116.jpg"/><Relationship Id="rId5" Type="http://schemas.openxmlformats.org/officeDocument/2006/relationships/image" Target="../media/image117.png"/><Relationship Id="rId6" Type="http://schemas.openxmlformats.org/officeDocument/2006/relationships/image" Target="../media/image11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jpg"/><Relationship Id="rId8" Type="http://schemas.openxmlformats.org/officeDocument/2006/relationships/image" Target="../media/image12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32.jpg"/><Relationship Id="rId4" Type="http://schemas.openxmlformats.org/officeDocument/2006/relationships/image" Target="../media/image133.png"/><Relationship Id="rId5" Type="http://schemas.openxmlformats.org/officeDocument/2006/relationships/image" Target="../media/image134.jpg"/><Relationship Id="rId6" Type="http://schemas.openxmlformats.org/officeDocument/2006/relationships/image" Target="../media/image135.jpg"/><Relationship Id="rId7" Type="http://schemas.openxmlformats.org/officeDocument/2006/relationships/image" Target="../media/image136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37.png"/><Relationship Id="rId4" Type="http://schemas.openxmlformats.org/officeDocument/2006/relationships/image" Target="../media/image138.jpg"/><Relationship Id="rId5" Type="http://schemas.openxmlformats.org/officeDocument/2006/relationships/image" Target="../media/image139.png"/><Relationship Id="rId6" Type="http://schemas.openxmlformats.org/officeDocument/2006/relationships/image" Target="../media/image140.jpg"/><Relationship Id="rId7" Type="http://schemas.openxmlformats.org/officeDocument/2006/relationships/image" Target="../media/image141.png"/><Relationship Id="rId8" Type="http://schemas.openxmlformats.org/officeDocument/2006/relationships/image" Target="../media/image142.jp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3" Type="http://schemas.openxmlformats.org/officeDocument/2006/relationships/image" Target="../media/image147.png"/><Relationship Id="rId4" Type="http://schemas.openxmlformats.org/officeDocument/2006/relationships/image" Target="../media/image148.jpg"/><Relationship Id="rId5" Type="http://schemas.openxmlformats.org/officeDocument/2006/relationships/image" Target="../media/image149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3" Type="http://schemas.openxmlformats.org/officeDocument/2006/relationships/image" Target="../media/image150.png"/><Relationship Id="rId4" Type="http://schemas.openxmlformats.org/officeDocument/2006/relationships/image" Target="../media/image151.jpg"/><Relationship Id="rId5" Type="http://schemas.openxmlformats.org/officeDocument/2006/relationships/image" Target="../media/image152.png"/><Relationship Id="rId6" Type="http://schemas.openxmlformats.org/officeDocument/2006/relationships/image" Target="../media/image153.jpg"/><Relationship Id="rId7" Type="http://schemas.openxmlformats.org/officeDocument/2006/relationships/image" Target="../media/image154.png"/><Relationship Id="rId8" Type="http://schemas.openxmlformats.org/officeDocument/2006/relationships/image" Target="../media/image15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3" Type="http://schemas.openxmlformats.org/officeDocument/2006/relationships/image" Target="../media/image156.png"/><Relationship Id="rId4" Type="http://schemas.openxmlformats.org/officeDocument/2006/relationships/image" Target="../media/image157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3" Type="http://schemas.openxmlformats.org/officeDocument/2006/relationships/image" Target="../media/image158.png"/><Relationship Id="rId4" Type="http://schemas.openxmlformats.org/officeDocument/2006/relationships/image" Target="../media/image159.jpg"/><Relationship Id="rId5" Type="http://schemas.openxmlformats.org/officeDocument/2006/relationships/image" Target="../media/image160.png"/><Relationship Id="rId6" Type="http://schemas.openxmlformats.org/officeDocument/2006/relationships/image" Target="../media/image161.jpg"/><Relationship Id="rId7" Type="http://schemas.openxmlformats.org/officeDocument/2006/relationships/image" Target="../media/image162.png"/><Relationship Id="rId8" Type="http://schemas.openxmlformats.org/officeDocument/2006/relationships/image" Target="../media/image163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3" Type="http://schemas.openxmlformats.org/officeDocument/2006/relationships/image" Target="../media/image164.jpg"/><Relationship Id="rId4" Type="http://schemas.openxmlformats.org/officeDocument/2006/relationships/image" Target="../media/image165.jpg"/><Relationship Id="rId5" Type="http://schemas.openxmlformats.org/officeDocument/2006/relationships/image" Target="../media/image166.jpg"/><Relationship Id="rId6" Type="http://schemas.openxmlformats.org/officeDocument/2006/relationships/image" Target="../media/image167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66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Relationship Id="rId16" Type="http://schemas.openxmlformats.org/officeDocument/2006/relationships/image" Target="../media/image192.png"/><Relationship Id="rId17" Type="http://schemas.openxmlformats.org/officeDocument/2006/relationships/image" Target="../media/image193.png"/><Relationship Id="rId18" Type="http://schemas.openxmlformats.org/officeDocument/2006/relationships/image" Target="../media/image194.png"/><Relationship Id="rId19" Type="http://schemas.openxmlformats.org/officeDocument/2006/relationships/image" Target="../media/image195.png"/><Relationship Id="rId20" Type="http://schemas.openxmlformats.org/officeDocument/2006/relationships/image" Target="../media/image196.png"/><Relationship Id="rId21" Type="http://schemas.openxmlformats.org/officeDocument/2006/relationships/image" Target="../media/image197.png"/><Relationship Id="rId22" Type="http://schemas.openxmlformats.org/officeDocument/2006/relationships/image" Target="../media/image198.png"/><Relationship Id="rId23" Type="http://schemas.openxmlformats.org/officeDocument/2006/relationships/image" Target="../media/image199.png"/><Relationship Id="rId24" Type="http://schemas.openxmlformats.org/officeDocument/2006/relationships/image" Target="../media/image200.png"/><Relationship Id="rId25" Type="http://schemas.openxmlformats.org/officeDocument/2006/relationships/image" Target="../media/image201.png"/><Relationship Id="rId26" Type="http://schemas.openxmlformats.org/officeDocument/2006/relationships/image" Target="../media/image202.png"/><Relationship Id="rId27" Type="http://schemas.openxmlformats.org/officeDocument/2006/relationships/image" Target="../media/image203.png"/><Relationship Id="rId28" Type="http://schemas.openxmlformats.org/officeDocument/2006/relationships/image" Target="../media/image204.png"/><Relationship Id="rId29" Type="http://schemas.openxmlformats.org/officeDocument/2006/relationships/image" Target="../media/image205.png"/><Relationship Id="rId30" Type="http://schemas.openxmlformats.org/officeDocument/2006/relationships/image" Target="../media/image206.png"/><Relationship Id="rId31" Type="http://schemas.openxmlformats.org/officeDocument/2006/relationships/image" Target="../media/image207.png"/><Relationship Id="rId32" Type="http://schemas.openxmlformats.org/officeDocument/2006/relationships/image" Target="../media/image208.png"/><Relationship Id="rId33" Type="http://schemas.openxmlformats.org/officeDocument/2006/relationships/image" Target="../media/image209.png"/><Relationship Id="rId34" Type="http://schemas.openxmlformats.org/officeDocument/2006/relationships/image" Target="../media/image210.png"/><Relationship Id="rId35" Type="http://schemas.openxmlformats.org/officeDocument/2006/relationships/image" Target="../media/image211.png"/><Relationship Id="rId36" Type="http://schemas.openxmlformats.org/officeDocument/2006/relationships/image" Target="../media/image212.png"/><Relationship Id="rId37" Type="http://schemas.openxmlformats.org/officeDocument/2006/relationships/image" Target="../media/image213.png"/><Relationship Id="rId38" Type="http://schemas.openxmlformats.org/officeDocument/2006/relationships/image" Target="../media/image214.png"/><Relationship Id="rId39" Type="http://schemas.openxmlformats.org/officeDocument/2006/relationships/image" Target="../media/image215.png"/><Relationship Id="rId40" Type="http://schemas.openxmlformats.org/officeDocument/2006/relationships/image" Target="../media/image216.png"/><Relationship Id="rId41" Type="http://schemas.openxmlformats.org/officeDocument/2006/relationships/image" Target="../media/image217.png"/><Relationship Id="rId42" Type="http://schemas.openxmlformats.org/officeDocument/2006/relationships/image" Target="../media/image218.png"/><Relationship Id="rId43" Type="http://schemas.openxmlformats.org/officeDocument/2006/relationships/image" Target="../media/image219.png"/><Relationship Id="rId44" Type="http://schemas.openxmlformats.org/officeDocument/2006/relationships/image" Target="../media/image220.png"/><Relationship Id="rId45" Type="http://schemas.openxmlformats.org/officeDocument/2006/relationships/image" Target="../media/image221.png"/><Relationship Id="rId46" Type="http://schemas.openxmlformats.org/officeDocument/2006/relationships/image" Target="../media/image222.png"/><Relationship Id="rId47" Type="http://schemas.openxmlformats.org/officeDocument/2006/relationships/image" Target="../media/image223.png"/><Relationship Id="rId48" Type="http://schemas.openxmlformats.org/officeDocument/2006/relationships/image" Target="../media/image224.png"/><Relationship Id="rId49" Type="http://schemas.openxmlformats.org/officeDocument/2006/relationships/image" Target="../media/image225.png"/><Relationship Id="rId50" Type="http://schemas.openxmlformats.org/officeDocument/2006/relationships/image" Target="../media/image226.png"/><Relationship Id="rId51" Type="http://schemas.openxmlformats.org/officeDocument/2006/relationships/image" Target="../media/image227.png"/><Relationship Id="rId52" Type="http://schemas.openxmlformats.org/officeDocument/2006/relationships/image" Target="../media/image228.png"/><Relationship Id="rId53" Type="http://schemas.openxmlformats.org/officeDocument/2006/relationships/image" Target="../media/image229.png"/><Relationship Id="rId54" Type="http://schemas.openxmlformats.org/officeDocument/2006/relationships/image" Target="../media/image230.png"/><Relationship Id="rId55" Type="http://schemas.openxmlformats.org/officeDocument/2006/relationships/image" Target="../media/image231.png"/><Relationship Id="rId56" Type="http://schemas.openxmlformats.org/officeDocument/2006/relationships/image" Target="../media/image232.png"/><Relationship Id="rId57" Type="http://schemas.openxmlformats.org/officeDocument/2006/relationships/image" Target="../media/image233.png"/><Relationship Id="rId58" Type="http://schemas.openxmlformats.org/officeDocument/2006/relationships/image" Target="../media/image234.png"/><Relationship Id="rId59" Type="http://schemas.openxmlformats.org/officeDocument/2006/relationships/image" Target="../media/image235.png"/><Relationship Id="rId60" Type="http://schemas.openxmlformats.org/officeDocument/2006/relationships/image" Target="../media/image236.png"/><Relationship Id="rId61" Type="http://schemas.openxmlformats.org/officeDocument/2006/relationships/image" Target="../media/image237.png"/><Relationship Id="rId62" Type="http://schemas.openxmlformats.org/officeDocument/2006/relationships/image" Target="../media/image238.png"/><Relationship Id="rId63" Type="http://schemas.openxmlformats.org/officeDocument/2006/relationships/image" Target="../media/image239.png"/><Relationship Id="rId64" Type="http://schemas.openxmlformats.org/officeDocument/2006/relationships/image" Target="../media/image240.png"/><Relationship Id="rId65" Type="http://schemas.openxmlformats.org/officeDocument/2006/relationships/image" Target="../media/image241.png"/><Relationship Id="rId66" Type="http://schemas.openxmlformats.org/officeDocument/2006/relationships/image" Target="../media/image242.png"/><Relationship Id="rId67" Type="http://schemas.openxmlformats.org/officeDocument/2006/relationships/image" Target="../media/image243.png"/><Relationship Id="rId68" Type="http://schemas.openxmlformats.org/officeDocument/2006/relationships/image" Target="../media/image244.png"/><Relationship Id="rId69" Type="http://schemas.openxmlformats.org/officeDocument/2006/relationships/image" Target="../media/image245.png"/><Relationship Id="rId70" Type="http://schemas.openxmlformats.org/officeDocument/2006/relationships/image" Target="../media/image246.png"/><Relationship Id="rId71" Type="http://schemas.openxmlformats.org/officeDocument/2006/relationships/image" Target="../media/image247.png"/><Relationship Id="rId72" Type="http://schemas.openxmlformats.org/officeDocument/2006/relationships/image" Target="../media/image248.png"/><Relationship Id="rId73" Type="http://schemas.openxmlformats.org/officeDocument/2006/relationships/image" Target="../media/image249.png"/><Relationship Id="rId74" Type="http://schemas.openxmlformats.org/officeDocument/2006/relationships/image" Target="../media/image250.png"/><Relationship Id="rId75" Type="http://schemas.openxmlformats.org/officeDocument/2006/relationships/image" Target="../media/image251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2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jpg"/><Relationship Id="rId11" Type="http://schemas.openxmlformats.org/officeDocument/2006/relationships/image" Target="../media/image262.jpg"/><Relationship Id="rId12" Type="http://schemas.openxmlformats.org/officeDocument/2006/relationships/image" Target="../media/image263.jpg"/><Relationship Id="rId13" Type="http://schemas.openxmlformats.org/officeDocument/2006/relationships/image" Target="../media/image264.png"/><Relationship Id="rId14" Type="http://schemas.openxmlformats.org/officeDocument/2006/relationships/image" Target="../media/image265.png"/><Relationship Id="rId15" Type="http://schemas.openxmlformats.org/officeDocument/2006/relationships/image" Target="../media/image266.png"/><Relationship Id="rId16" Type="http://schemas.openxmlformats.org/officeDocument/2006/relationships/image" Target="../media/image267.png"/><Relationship Id="rId17" Type="http://schemas.openxmlformats.org/officeDocument/2006/relationships/image" Target="../media/image268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3" Type="http://schemas.openxmlformats.org/officeDocument/2006/relationships/image" Target="../media/image269.png"/><Relationship Id="rId4" Type="http://schemas.openxmlformats.org/officeDocument/2006/relationships/image" Target="../media/image270.jpg"/><Relationship Id="rId5" Type="http://schemas.openxmlformats.org/officeDocument/2006/relationships/image" Target="../media/image271.png"/><Relationship Id="rId6" Type="http://schemas.openxmlformats.org/officeDocument/2006/relationships/image" Target="../media/image272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7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8.jpg"/><Relationship Id="rId3" Type="http://schemas.openxmlformats.org/officeDocument/2006/relationships/image" Target="../media/image27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0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3" Type="http://schemas.openxmlformats.org/officeDocument/2006/relationships/image" Target="../media/image281.png"/><Relationship Id="rId4" Type="http://schemas.openxmlformats.org/officeDocument/2006/relationships/image" Target="../media/image282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3" Type="http://schemas.openxmlformats.org/officeDocument/2006/relationships/image" Target="../media/image283.png"/><Relationship Id="rId4" Type="http://schemas.openxmlformats.org/officeDocument/2006/relationships/image" Target="../media/image284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png"/><Relationship Id="rId3" Type="http://schemas.openxmlformats.org/officeDocument/2006/relationships/image" Target="../media/image286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9.jpg"/><Relationship Id="rId3" Type="http://schemas.openxmlformats.org/officeDocument/2006/relationships/image" Target="../media/image290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3" Type="http://schemas.openxmlformats.org/officeDocument/2006/relationships/image" Target="../media/image291.jpg"/><Relationship Id="rId4" Type="http://schemas.openxmlformats.org/officeDocument/2006/relationships/image" Target="../media/image292.jpg"/><Relationship Id="rId5" Type="http://schemas.openxmlformats.org/officeDocument/2006/relationships/image" Target="../media/image293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3" Type="http://schemas.openxmlformats.org/officeDocument/2006/relationships/image" Target="../media/image294.png"/><Relationship Id="rId4" Type="http://schemas.openxmlformats.org/officeDocument/2006/relationships/image" Target="../media/image295.jpg"/><Relationship Id="rId5" Type="http://schemas.openxmlformats.org/officeDocument/2006/relationships/image" Target="../media/image296.png"/><Relationship Id="rId6" Type="http://schemas.openxmlformats.org/officeDocument/2006/relationships/image" Target="../media/image297.jpg"/><Relationship Id="rId7" Type="http://schemas.openxmlformats.org/officeDocument/2006/relationships/image" Target="../media/image298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3" Type="http://schemas.openxmlformats.org/officeDocument/2006/relationships/image" Target="../media/image299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3" Type="http://schemas.openxmlformats.org/officeDocument/2006/relationships/image" Target="../media/image300.png"/><Relationship Id="rId4" Type="http://schemas.openxmlformats.org/officeDocument/2006/relationships/image" Target="../media/image301.jpg"/><Relationship Id="rId5" Type="http://schemas.openxmlformats.org/officeDocument/2006/relationships/image" Target="../media/image302.png"/><Relationship Id="rId6" Type="http://schemas.openxmlformats.org/officeDocument/2006/relationships/image" Target="../media/image303.jpg"/><Relationship Id="rId7" Type="http://schemas.openxmlformats.org/officeDocument/2006/relationships/image" Target="../media/image304.png"/><Relationship Id="rId8" Type="http://schemas.openxmlformats.org/officeDocument/2006/relationships/image" Target="../media/image305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6.png"/><Relationship Id="rId3" Type="http://schemas.openxmlformats.org/officeDocument/2006/relationships/image" Target="../media/image16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7.png"/><Relationship Id="rId3" Type="http://schemas.openxmlformats.org/officeDocument/2006/relationships/image" Target="../media/image308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9.png"/><Relationship Id="rId3" Type="http://schemas.openxmlformats.org/officeDocument/2006/relationships/image" Target="../media/image310.jp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1.png"/><Relationship Id="rId3" Type="http://schemas.openxmlformats.org/officeDocument/2006/relationships/image" Target="../media/image30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png"/><Relationship Id="rId8" Type="http://schemas.openxmlformats.org/officeDocument/2006/relationships/image" Target="../media/image322.png"/><Relationship Id="rId9" Type="http://schemas.openxmlformats.org/officeDocument/2006/relationships/image" Target="../media/image323.png"/><Relationship Id="rId10" Type="http://schemas.openxmlformats.org/officeDocument/2006/relationships/image" Target="../media/image324.png"/><Relationship Id="rId11" Type="http://schemas.openxmlformats.org/officeDocument/2006/relationships/image" Target="../media/image325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326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327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3718560"/>
            <a:chOff x="0" y="0"/>
            <a:chExt cx="12192000" cy="37185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2856" cy="34533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3449320"/>
            </a:xfrm>
            <a:custGeom>
              <a:avLst/>
              <a:gdLst/>
              <a:ahLst/>
              <a:cxnLst/>
              <a:rect l="l" t="t" r="r" b="b"/>
              <a:pathLst>
                <a:path w="12192000" h="3449320">
                  <a:moveTo>
                    <a:pt x="0" y="0"/>
                  </a:moveTo>
                  <a:lnTo>
                    <a:pt x="0" y="3448812"/>
                  </a:lnTo>
                  <a:lnTo>
                    <a:pt x="12191999" y="3448812"/>
                  </a:lnTo>
                  <a:lnTo>
                    <a:pt x="121919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A35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447288"/>
              <a:ext cx="1576070" cy="271780"/>
            </a:xfrm>
            <a:custGeom>
              <a:avLst/>
              <a:gdLst/>
              <a:ahLst/>
              <a:cxnLst/>
              <a:rect l="l" t="t" r="r" b="b"/>
              <a:pathLst>
                <a:path w="1576070" h="271779">
                  <a:moveTo>
                    <a:pt x="1575816" y="0"/>
                  </a:moveTo>
                  <a:lnTo>
                    <a:pt x="0" y="0"/>
                  </a:lnTo>
                  <a:lnTo>
                    <a:pt x="0" y="271272"/>
                  </a:lnTo>
                  <a:lnTo>
                    <a:pt x="1575816" y="271272"/>
                  </a:lnTo>
                  <a:lnTo>
                    <a:pt x="157581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75816" y="3447288"/>
              <a:ext cx="1582420" cy="271780"/>
            </a:xfrm>
            <a:custGeom>
              <a:avLst/>
              <a:gdLst/>
              <a:ahLst/>
              <a:cxnLst/>
              <a:rect l="l" t="t" r="r" b="b"/>
              <a:pathLst>
                <a:path w="1582420" h="271779">
                  <a:moveTo>
                    <a:pt x="1581911" y="0"/>
                  </a:moveTo>
                  <a:lnTo>
                    <a:pt x="0" y="0"/>
                  </a:lnTo>
                  <a:lnTo>
                    <a:pt x="0" y="271272"/>
                  </a:lnTo>
                  <a:lnTo>
                    <a:pt x="1581911" y="271272"/>
                  </a:lnTo>
                  <a:lnTo>
                    <a:pt x="1581911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54679" y="3447288"/>
              <a:ext cx="1714500" cy="271780"/>
            </a:xfrm>
            <a:custGeom>
              <a:avLst/>
              <a:gdLst/>
              <a:ahLst/>
              <a:cxnLst/>
              <a:rect l="l" t="t" r="r" b="b"/>
              <a:pathLst>
                <a:path w="1714500" h="271779">
                  <a:moveTo>
                    <a:pt x="1714499" y="0"/>
                  </a:moveTo>
                  <a:lnTo>
                    <a:pt x="0" y="0"/>
                  </a:lnTo>
                  <a:lnTo>
                    <a:pt x="0" y="271272"/>
                  </a:lnTo>
                  <a:lnTo>
                    <a:pt x="1714499" y="271272"/>
                  </a:lnTo>
                  <a:lnTo>
                    <a:pt x="1714499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338059" y="3447288"/>
              <a:ext cx="1699260" cy="271780"/>
            </a:xfrm>
            <a:custGeom>
              <a:avLst/>
              <a:gdLst/>
              <a:ahLst/>
              <a:cxnLst/>
              <a:rect l="l" t="t" r="r" b="b"/>
              <a:pathLst>
                <a:path w="1699259" h="271779">
                  <a:moveTo>
                    <a:pt x="1699259" y="0"/>
                  </a:moveTo>
                  <a:lnTo>
                    <a:pt x="0" y="0"/>
                  </a:lnTo>
                  <a:lnTo>
                    <a:pt x="0" y="271272"/>
                  </a:lnTo>
                  <a:lnTo>
                    <a:pt x="1699259" y="271272"/>
                  </a:lnTo>
                  <a:lnTo>
                    <a:pt x="169925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028176" y="3447288"/>
              <a:ext cx="1582420" cy="271780"/>
            </a:xfrm>
            <a:custGeom>
              <a:avLst/>
              <a:gdLst/>
              <a:ahLst/>
              <a:cxnLst/>
              <a:rect l="l" t="t" r="r" b="b"/>
              <a:pathLst>
                <a:path w="1582420" h="271779">
                  <a:moveTo>
                    <a:pt x="1581912" y="0"/>
                  </a:moveTo>
                  <a:lnTo>
                    <a:pt x="0" y="0"/>
                  </a:lnTo>
                  <a:lnTo>
                    <a:pt x="0" y="271272"/>
                  </a:lnTo>
                  <a:lnTo>
                    <a:pt x="1581912" y="271272"/>
                  </a:lnTo>
                  <a:lnTo>
                    <a:pt x="15819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610088" y="3447288"/>
              <a:ext cx="1582420" cy="271780"/>
            </a:xfrm>
            <a:custGeom>
              <a:avLst/>
              <a:gdLst/>
              <a:ahLst/>
              <a:cxnLst/>
              <a:rect l="l" t="t" r="r" b="b"/>
              <a:pathLst>
                <a:path w="1582420" h="271779">
                  <a:moveTo>
                    <a:pt x="1581911" y="0"/>
                  </a:moveTo>
                  <a:lnTo>
                    <a:pt x="0" y="0"/>
                  </a:lnTo>
                  <a:lnTo>
                    <a:pt x="0" y="271272"/>
                  </a:lnTo>
                  <a:lnTo>
                    <a:pt x="1581911" y="271272"/>
                  </a:lnTo>
                  <a:lnTo>
                    <a:pt x="158191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4102608" y="1272539"/>
            <a:ext cx="4014470" cy="4582795"/>
            <a:chOff x="4102608" y="1272539"/>
            <a:chExt cx="4014470" cy="4582795"/>
          </a:xfrm>
        </p:grpSpPr>
        <p:sp>
          <p:nvSpPr>
            <p:cNvPr id="12" name="object 12"/>
            <p:cNvSpPr/>
            <p:nvPr/>
          </p:nvSpPr>
          <p:spPr>
            <a:xfrm>
              <a:off x="7554467" y="4611592"/>
              <a:ext cx="562610" cy="561340"/>
            </a:xfrm>
            <a:custGeom>
              <a:avLst/>
              <a:gdLst/>
              <a:ahLst/>
              <a:cxnLst/>
              <a:rect l="l" t="t" r="r" b="b"/>
              <a:pathLst>
                <a:path w="562609" h="561339">
                  <a:moveTo>
                    <a:pt x="281162" y="0"/>
                  </a:moveTo>
                  <a:lnTo>
                    <a:pt x="238119" y="3288"/>
                  </a:lnTo>
                  <a:lnTo>
                    <a:pt x="195893" y="13152"/>
                  </a:lnTo>
                  <a:lnTo>
                    <a:pt x="155300" y="29592"/>
                  </a:lnTo>
                  <a:lnTo>
                    <a:pt x="117161" y="52608"/>
                  </a:lnTo>
                  <a:lnTo>
                    <a:pt x="82296" y="82200"/>
                  </a:lnTo>
                  <a:lnTo>
                    <a:pt x="52669" y="116948"/>
                  </a:lnTo>
                  <a:lnTo>
                    <a:pt x="29626" y="154964"/>
                  </a:lnTo>
                  <a:lnTo>
                    <a:pt x="13167" y="195430"/>
                  </a:lnTo>
                  <a:lnTo>
                    <a:pt x="3291" y="237530"/>
                  </a:lnTo>
                  <a:lnTo>
                    <a:pt x="0" y="280447"/>
                  </a:lnTo>
                  <a:lnTo>
                    <a:pt x="3291" y="323364"/>
                  </a:lnTo>
                  <a:lnTo>
                    <a:pt x="13167" y="365464"/>
                  </a:lnTo>
                  <a:lnTo>
                    <a:pt x="29626" y="405930"/>
                  </a:lnTo>
                  <a:lnTo>
                    <a:pt x="52669" y="443946"/>
                  </a:lnTo>
                  <a:lnTo>
                    <a:pt x="82296" y="478694"/>
                  </a:lnTo>
                  <a:lnTo>
                    <a:pt x="117161" y="508252"/>
                  </a:lnTo>
                  <a:lnTo>
                    <a:pt x="155300" y="531242"/>
                  </a:lnTo>
                  <a:lnTo>
                    <a:pt x="195893" y="547663"/>
                  </a:lnTo>
                  <a:lnTo>
                    <a:pt x="238119" y="557516"/>
                  </a:lnTo>
                  <a:lnTo>
                    <a:pt x="281162" y="560800"/>
                  </a:lnTo>
                  <a:lnTo>
                    <a:pt x="324200" y="557516"/>
                  </a:lnTo>
                  <a:lnTo>
                    <a:pt x="366415" y="547663"/>
                  </a:lnTo>
                  <a:lnTo>
                    <a:pt x="406989" y="531242"/>
                  </a:lnTo>
                  <a:lnTo>
                    <a:pt x="445101" y="508252"/>
                  </a:lnTo>
                  <a:lnTo>
                    <a:pt x="479932" y="478694"/>
                  </a:lnTo>
                  <a:lnTo>
                    <a:pt x="509593" y="443946"/>
                  </a:lnTo>
                  <a:lnTo>
                    <a:pt x="532663" y="405930"/>
                  </a:lnTo>
                  <a:lnTo>
                    <a:pt x="549141" y="365464"/>
                  </a:lnTo>
                  <a:lnTo>
                    <a:pt x="559028" y="323364"/>
                  </a:lnTo>
                  <a:lnTo>
                    <a:pt x="562324" y="280447"/>
                  </a:lnTo>
                  <a:lnTo>
                    <a:pt x="559028" y="237530"/>
                  </a:lnTo>
                  <a:lnTo>
                    <a:pt x="549141" y="195430"/>
                  </a:lnTo>
                  <a:lnTo>
                    <a:pt x="532663" y="154964"/>
                  </a:lnTo>
                  <a:lnTo>
                    <a:pt x="509593" y="116948"/>
                  </a:lnTo>
                  <a:lnTo>
                    <a:pt x="479932" y="82200"/>
                  </a:lnTo>
                  <a:lnTo>
                    <a:pt x="445101" y="52608"/>
                  </a:lnTo>
                  <a:lnTo>
                    <a:pt x="406989" y="29592"/>
                  </a:lnTo>
                  <a:lnTo>
                    <a:pt x="366415" y="13152"/>
                  </a:lnTo>
                  <a:lnTo>
                    <a:pt x="324200" y="3288"/>
                  </a:lnTo>
                  <a:lnTo>
                    <a:pt x="28116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1876" y="2417063"/>
              <a:ext cx="3436620" cy="34381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49952" y="1345760"/>
              <a:ext cx="3820795" cy="3822065"/>
            </a:xfrm>
            <a:custGeom>
              <a:avLst/>
              <a:gdLst/>
              <a:ahLst/>
              <a:cxnLst/>
              <a:rect l="l" t="t" r="r" b="b"/>
              <a:pathLst>
                <a:path w="3820795" h="3822065">
                  <a:moveTo>
                    <a:pt x="1932685" y="0"/>
                  </a:moveTo>
                  <a:lnTo>
                    <a:pt x="1887559" y="0"/>
                  </a:lnTo>
                  <a:lnTo>
                    <a:pt x="1842443" y="1060"/>
                  </a:lnTo>
                  <a:lnTo>
                    <a:pt x="1797358" y="3180"/>
                  </a:lnTo>
                  <a:lnTo>
                    <a:pt x="1752324" y="6360"/>
                  </a:lnTo>
                  <a:lnTo>
                    <a:pt x="1707361" y="10601"/>
                  </a:lnTo>
                  <a:lnTo>
                    <a:pt x="1662489" y="15901"/>
                  </a:lnTo>
                  <a:lnTo>
                    <a:pt x="1617728" y="22262"/>
                  </a:lnTo>
                  <a:lnTo>
                    <a:pt x="1573100" y="29683"/>
                  </a:lnTo>
                  <a:lnTo>
                    <a:pt x="1528623" y="38164"/>
                  </a:lnTo>
                  <a:lnTo>
                    <a:pt x="1484319" y="47705"/>
                  </a:lnTo>
                  <a:lnTo>
                    <a:pt x="1440207" y="58306"/>
                  </a:lnTo>
                  <a:lnTo>
                    <a:pt x="1396308" y="69968"/>
                  </a:lnTo>
                  <a:lnTo>
                    <a:pt x="1352642" y="82689"/>
                  </a:lnTo>
                  <a:lnTo>
                    <a:pt x="1309229" y="96471"/>
                  </a:lnTo>
                  <a:lnTo>
                    <a:pt x="1266090" y="111313"/>
                  </a:lnTo>
                  <a:lnTo>
                    <a:pt x="1223245" y="127215"/>
                  </a:lnTo>
                  <a:lnTo>
                    <a:pt x="1180713" y="144177"/>
                  </a:lnTo>
                  <a:lnTo>
                    <a:pt x="1138516" y="162199"/>
                  </a:lnTo>
                  <a:lnTo>
                    <a:pt x="1096674" y="181281"/>
                  </a:lnTo>
                  <a:lnTo>
                    <a:pt x="1055207" y="201424"/>
                  </a:lnTo>
                  <a:lnTo>
                    <a:pt x="1014135" y="222626"/>
                  </a:lnTo>
                  <a:lnTo>
                    <a:pt x="973478" y="244889"/>
                  </a:lnTo>
                  <a:lnTo>
                    <a:pt x="933256" y="268212"/>
                  </a:lnTo>
                  <a:lnTo>
                    <a:pt x="893491" y="292595"/>
                  </a:lnTo>
                  <a:lnTo>
                    <a:pt x="854202" y="318038"/>
                  </a:lnTo>
                  <a:lnTo>
                    <a:pt x="815409" y="344541"/>
                  </a:lnTo>
                  <a:lnTo>
                    <a:pt x="777133" y="372104"/>
                  </a:lnTo>
                  <a:lnTo>
                    <a:pt x="739394" y="400727"/>
                  </a:lnTo>
                  <a:lnTo>
                    <a:pt x="702212" y="430411"/>
                  </a:lnTo>
                  <a:lnTo>
                    <a:pt x="665607" y="461155"/>
                  </a:lnTo>
                  <a:lnTo>
                    <a:pt x="629600" y="492958"/>
                  </a:lnTo>
                  <a:lnTo>
                    <a:pt x="594211" y="525822"/>
                  </a:lnTo>
                  <a:lnTo>
                    <a:pt x="559461" y="559746"/>
                  </a:lnTo>
                  <a:lnTo>
                    <a:pt x="525554" y="594509"/>
                  </a:lnTo>
                  <a:lnTo>
                    <a:pt x="492707" y="629910"/>
                  </a:lnTo>
                  <a:lnTo>
                    <a:pt x="460919" y="665930"/>
                  </a:lnTo>
                  <a:lnTo>
                    <a:pt x="430191" y="702547"/>
                  </a:lnTo>
                  <a:lnTo>
                    <a:pt x="400523" y="739742"/>
                  </a:lnTo>
                  <a:lnTo>
                    <a:pt x="371914" y="777495"/>
                  </a:lnTo>
                  <a:lnTo>
                    <a:pt x="344365" y="815785"/>
                  </a:lnTo>
                  <a:lnTo>
                    <a:pt x="317875" y="854592"/>
                  </a:lnTo>
                  <a:lnTo>
                    <a:pt x="292445" y="893896"/>
                  </a:lnTo>
                  <a:lnTo>
                    <a:pt x="268075" y="933676"/>
                  </a:lnTo>
                  <a:lnTo>
                    <a:pt x="244764" y="973912"/>
                  </a:lnTo>
                  <a:lnTo>
                    <a:pt x="222513" y="1014584"/>
                  </a:lnTo>
                  <a:lnTo>
                    <a:pt x="201321" y="1055671"/>
                  </a:lnTo>
                  <a:lnTo>
                    <a:pt x="181189" y="1097154"/>
                  </a:lnTo>
                  <a:lnTo>
                    <a:pt x="162116" y="1139012"/>
                  </a:lnTo>
                  <a:lnTo>
                    <a:pt x="144103" y="1181225"/>
                  </a:lnTo>
                  <a:lnTo>
                    <a:pt x="127150" y="1223773"/>
                  </a:lnTo>
                  <a:lnTo>
                    <a:pt x="111256" y="1266634"/>
                  </a:lnTo>
                  <a:lnTo>
                    <a:pt x="96422" y="1309790"/>
                  </a:lnTo>
                  <a:lnTo>
                    <a:pt x="82647" y="1353219"/>
                  </a:lnTo>
                  <a:lnTo>
                    <a:pt x="69932" y="1396902"/>
                  </a:lnTo>
                  <a:lnTo>
                    <a:pt x="58277" y="1440818"/>
                  </a:lnTo>
                  <a:lnTo>
                    <a:pt x="47681" y="1484947"/>
                  </a:lnTo>
                  <a:lnTo>
                    <a:pt x="38145" y="1529268"/>
                  </a:lnTo>
                  <a:lnTo>
                    <a:pt x="29668" y="1573762"/>
                  </a:lnTo>
                  <a:lnTo>
                    <a:pt x="22251" y="1618408"/>
                  </a:lnTo>
                  <a:lnTo>
                    <a:pt x="15893" y="1663186"/>
                  </a:lnTo>
                  <a:lnTo>
                    <a:pt x="10595" y="1708076"/>
                  </a:lnTo>
                  <a:lnTo>
                    <a:pt x="6357" y="1753056"/>
                  </a:lnTo>
                  <a:lnTo>
                    <a:pt x="3178" y="1798108"/>
                  </a:lnTo>
                  <a:lnTo>
                    <a:pt x="1059" y="1843211"/>
                  </a:lnTo>
                  <a:lnTo>
                    <a:pt x="0" y="1888344"/>
                  </a:lnTo>
                  <a:lnTo>
                    <a:pt x="0" y="1933487"/>
                  </a:lnTo>
                  <a:lnTo>
                    <a:pt x="1059" y="1978620"/>
                  </a:lnTo>
                  <a:lnTo>
                    <a:pt x="3178" y="2023723"/>
                  </a:lnTo>
                  <a:lnTo>
                    <a:pt x="6357" y="2068775"/>
                  </a:lnTo>
                  <a:lnTo>
                    <a:pt x="10595" y="2113757"/>
                  </a:lnTo>
                  <a:lnTo>
                    <a:pt x="15893" y="2158647"/>
                  </a:lnTo>
                  <a:lnTo>
                    <a:pt x="22251" y="2203426"/>
                  </a:lnTo>
                  <a:lnTo>
                    <a:pt x="29668" y="2248074"/>
                  </a:lnTo>
                  <a:lnTo>
                    <a:pt x="38145" y="2292569"/>
                  </a:lnTo>
                  <a:lnTo>
                    <a:pt x="47681" y="2336892"/>
                  </a:lnTo>
                  <a:lnTo>
                    <a:pt x="58277" y="2381023"/>
                  </a:lnTo>
                  <a:lnTo>
                    <a:pt x="69932" y="2424941"/>
                  </a:lnTo>
                  <a:lnTo>
                    <a:pt x="82647" y="2468626"/>
                  </a:lnTo>
                  <a:lnTo>
                    <a:pt x="96422" y="2512057"/>
                  </a:lnTo>
                  <a:lnTo>
                    <a:pt x="111256" y="2555216"/>
                  </a:lnTo>
                  <a:lnTo>
                    <a:pt x="127150" y="2598080"/>
                  </a:lnTo>
                  <a:lnTo>
                    <a:pt x="144103" y="2640630"/>
                  </a:lnTo>
                  <a:lnTo>
                    <a:pt x="162116" y="2682846"/>
                  </a:lnTo>
                  <a:lnTo>
                    <a:pt x="181189" y="2724707"/>
                  </a:lnTo>
                  <a:lnTo>
                    <a:pt x="201321" y="2766194"/>
                  </a:lnTo>
                  <a:lnTo>
                    <a:pt x="222513" y="2807285"/>
                  </a:lnTo>
                  <a:lnTo>
                    <a:pt x="244764" y="2847961"/>
                  </a:lnTo>
                  <a:lnTo>
                    <a:pt x="268075" y="2888201"/>
                  </a:lnTo>
                  <a:lnTo>
                    <a:pt x="292445" y="2927985"/>
                  </a:lnTo>
                  <a:lnTo>
                    <a:pt x="317875" y="2967293"/>
                  </a:lnTo>
                  <a:lnTo>
                    <a:pt x="344365" y="3006104"/>
                  </a:lnTo>
                  <a:lnTo>
                    <a:pt x="371914" y="3044399"/>
                  </a:lnTo>
                  <a:lnTo>
                    <a:pt x="400523" y="3082157"/>
                  </a:lnTo>
                  <a:lnTo>
                    <a:pt x="430191" y="3119357"/>
                  </a:lnTo>
                  <a:lnTo>
                    <a:pt x="460919" y="3155980"/>
                  </a:lnTo>
                  <a:lnTo>
                    <a:pt x="492707" y="3192004"/>
                  </a:lnTo>
                  <a:lnTo>
                    <a:pt x="525554" y="3227411"/>
                  </a:lnTo>
                  <a:lnTo>
                    <a:pt x="559461" y="3262179"/>
                  </a:lnTo>
                  <a:lnTo>
                    <a:pt x="594211" y="3296098"/>
                  </a:lnTo>
                  <a:lnTo>
                    <a:pt x="629600" y="3328956"/>
                  </a:lnTo>
                  <a:lnTo>
                    <a:pt x="665607" y="3360755"/>
                  </a:lnTo>
                  <a:lnTo>
                    <a:pt x="702212" y="3391493"/>
                  </a:lnTo>
                  <a:lnTo>
                    <a:pt x="739394" y="3421171"/>
                  </a:lnTo>
                  <a:lnTo>
                    <a:pt x="777133" y="3449790"/>
                  </a:lnTo>
                  <a:lnTo>
                    <a:pt x="815409" y="3477349"/>
                  </a:lnTo>
                  <a:lnTo>
                    <a:pt x="854202" y="3503847"/>
                  </a:lnTo>
                  <a:lnTo>
                    <a:pt x="893491" y="3529286"/>
                  </a:lnTo>
                  <a:lnTo>
                    <a:pt x="933256" y="3553665"/>
                  </a:lnTo>
                  <a:lnTo>
                    <a:pt x="973478" y="3576984"/>
                  </a:lnTo>
                  <a:lnTo>
                    <a:pt x="1014135" y="3599242"/>
                  </a:lnTo>
                  <a:lnTo>
                    <a:pt x="1055207" y="3620441"/>
                  </a:lnTo>
                  <a:lnTo>
                    <a:pt x="1096674" y="3640580"/>
                  </a:lnTo>
                  <a:lnTo>
                    <a:pt x="1138516" y="3659659"/>
                  </a:lnTo>
                  <a:lnTo>
                    <a:pt x="1180713" y="3677679"/>
                  </a:lnTo>
                  <a:lnTo>
                    <a:pt x="1223245" y="3694638"/>
                  </a:lnTo>
                  <a:lnTo>
                    <a:pt x="1266090" y="3710537"/>
                  </a:lnTo>
                  <a:lnTo>
                    <a:pt x="1309229" y="3725376"/>
                  </a:lnTo>
                  <a:lnTo>
                    <a:pt x="1352642" y="3739155"/>
                  </a:lnTo>
                  <a:lnTo>
                    <a:pt x="1396308" y="3751875"/>
                  </a:lnTo>
                  <a:lnTo>
                    <a:pt x="1440207" y="3763534"/>
                  </a:lnTo>
                  <a:lnTo>
                    <a:pt x="1484319" y="3774134"/>
                  </a:lnTo>
                  <a:lnTo>
                    <a:pt x="1528623" y="3783673"/>
                  </a:lnTo>
                  <a:lnTo>
                    <a:pt x="1573100" y="3792153"/>
                  </a:lnTo>
                  <a:lnTo>
                    <a:pt x="1617728" y="3799572"/>
                  </a:lnTo>
                  <a:lnTo>
                    <a:pt x="1662489" y="3805932"/>
                  </a:lnTo>
                  <a:lnTo>
                    <a:pt x="1707361" y="3811232"/>
                  </a:lnTo>
                  <a:lnTo>
                    <a:pt x="1752324" y="3815472"/>
                  </a:lnTo>
                  <a:lnTo>
                    <a:pt x="1797358" y="3818651"/>
                  </a:lnTo>
                  <a:lnTo>
                    <a:pt x="1842443" y="3820771"/>
                  </a:lnTo>
                  <a:lnTo>
                    <a:pt x="1887559" y="3821831"/>
                  </a:lnTo>
                  <a:lnTo>
                    <a:pt x="1932685" y="3821831"/>
                  </a:lnTo>
                  <a:lnTo>
                    <a:pt x="1977800" y="3820771"/>
                  </a:lnTo>
                  <a:lnTo>
                    <a:pt x="2022886" y="3818651"/>
                  </a:lnTo>
                  <a:lnTo>
                    <a:pt x="2067920" y="3815472"/>
                  </a:lnTo>
                  <a:lnTo>
                    <a:pt x="2112884" y="3811232"/>
                  </a:lnTo>
                  <a:lnTo>
                    <a:pt x="2157757" y="3805932"/>
                  </a:lnTo>
                  <a:lnTo>
                    <a:pt x="2202519" y="3799572"/>
                  </a:lnTo>
                  <a:lnTo>
                    <a:pt x="2247149" y="3792153"/>
                  </a:lnTo>
                  <a:lnTo>
                    <a:pt x="2291627" y="3783673"/>
                  </a:lnTo>
                  <a:lnTo>
                    <a:pt x="2335933" y="3774134"/>
                  </a:lnTo>
                  <a:lnTo>
                    <a:pt x="2380047" y="3763534"/>
                  </a:lnTo>
                  <a:lnTo>
                    <a:pt x="2423948" y="3751875"/>
                  </a:lnTo>
                  <a:lnTo>
                    <a:pt x="2467616" y="3739155"/>
                  </a:lnTo>
                  <a:lnTo>
                    <a:pt x="2511031" y="3725376"/>
                  </a:lnTo>
                  <a:lnTo>
                    <a:pt x="2554172" y="3710537"/>
                  </a:lnTo>
                  <a:lnTo>
                    <a:pt x="2597020" y="3694638"/>
                  </a:lnTo>
                  <a:lnTo>
                    <a:pt x="2639555" y="3677679"/>
                  </a:lnTo>
                  <a:lnTo>
                    <a:pt x="2681755" y="3659659"/>
                  </a:lnTo>
                  <a:lnTo>
                    <a:pt x="2723600" y="3640580"/>
                  </a:lnTo>
                  <a:lnTo>
                    <a:pt x="2765071" y="3620441"/>
                  </a:lnTo>
                  <a:lnTo>
                    <a:pt x="2806147" y="3599242"/>
                  </a:lnTo>
                  <a:lnTo>
                    <a:pt x="2846807" y="3576984"/>
                  </a:lnTo>
                  <a:lnTo>
                    <a:pt x="2887033" y="3553665"/>
                  </a:lnTo>
                  <a:lnTo>
                    <a:pt x="2926802" y="3529286"/>
                  </a:lnTo>
                  <a:lnTo>
                    <a:pt x="2966096" y="3503847"/>
                  </a:lnTo>
                  <a:lnTo>
                    <a:pt x="3004893" y="3477349"/>
                  </a:lnTo>
                  <a:lnTo>
                    <a:pt x="3043174" y="3449790"/>
                  </a:lnTo>
                  <a:lnTo>
                    <a:pt x="3080918" y="3421171"/>
                  </a:lnTo>
                  <a:lnTo>
                    <a:pt x="3118105" y="3391493"/>
                  </a:lnTo>
                  <a:lnTo>
                    <a:pt x="3154715" y="3360755"/>
                  </a:lnTo>
                  <a:lnTo>
                    <a:pt x="3190727" y="3328956"/>
                  </a:lnTo>
                  <a:lnTo>
                    <a:pt x="3226121" y="3296098"/>
                  </a:lnTo>
                  <a:lnTo>
                    <a:pt x="3260878" y="3262179"/>
                  </a:lnTo>
                  <a:lnTo>
                    <a:pt x="3294785" y="3227411"/>
                  </a:lnTo>
                  <a:lnTo>
                    <a:pt x="3327632" y="3192004"/>
                  </a:lnTo>
                  <a:lnTo>
                    <a:pt x="3359419" y="3155980"/>
                  </a:lnTo>
                  <a:lnTo>
                    <a:pt x="3390147" y="3119357"/>
                  </a:lnTo>
                  <a:lnTo>
                    <a:pt x="3419816" y="3082157"/>
                  </a:lnTo>
                  <a:lnTo>
                    <a:pt x="3448424" y="3044399"/>
                  </a:lnTo>
                  <a:lnTo>
                    <a:pt x="3475974" y="3006104"/>
                  </a:lnTo>
                  <a:lnTo>
                    <a:pt x="3502463" y="2967293"/>
                  </a:lnTo>
                  <a:lnTo>
                    <a:pt x="3527893" y="2927985"/>
                  </a:lnTo>
                  <a:lnTo>
                    <a:pt x="3552264" y="2888201"/>
                  </a:lnTo>
                  <a:lnTo>
                    <a:pt x="3575575" y="2847961"/>
                  </a:lnTo>
                  <a:lnTo>
                    <a:pt x="3597826" y="2807285"/>
                  </a:lnTo>
                  <a:lnTo>
                    <a:pt x="3619018" y="2766194"/>
                  </a:lnTo>
                  <a:lnTo>
                    <a:pt x="3639150" y="2724707"/>
                  </a:lnTo>
                  <a:lnTo>
                    <a:pt x="3658222" y="2682846"/>
                  </a:lnTo>
                  <a:lnTo>
                    <a:pt x="3676235" y="2640630"/>
                  </a:lnTo>
                  <a:lnTo>
                    <a:pt x="3693189" y="2598080"/>
                  </a:lnTo>
                  <a:lnTo>
                    <a:pt x="3709083" y="2555216"/>
                  </a:lnTo>
                  <a:lnTo>
                    <a:pt x="3723917" y="2512057"/>
                  </a:lnTo>
                  <a:lnTo>
                    <a:pt x="3737691" y="2468626"/>
                  </a:lnTo>
                  <a:lnTo>
                    <a:pt x="3750406" y="2424941"/>
                  </a:lnTo>
                  <a:lnTo>
                    <a:pt x="3762062" y="2381023"/>
                  </a:lnTo>
                  <a:lnTo>
                    <a:pt x="3772658" y="2336892"/>
                  </a:lnTo>
                  <a:lnTo>
                    <a:pt x="3782194" y="2292569"/>
                  </a:lnTo>
                  <a:lnTo>
                    <a:pt x="3790671" y="2248074"/>
                  </a:lnTo>
                  <a:lnTo>
                    <a:pt x="3798088" y="2203426"/>
                  </a:lnTo>
                  <a:lnTo>
                    <a:pt x="3804445" y="2158647"/>
                  </a:lnTo>
                  <a:lnTo>
                    <a:pt x="3809743" y="2113757"/>
                  </a:lnTo>
                  <a:lnTo>
                    <a:pt x="3813982" y="2068775"/>
                  </a:lnTo>
                  <a:lnTo>
                    <a:pt x="3817160" y="2023723"/>
                  </a:lnTo>
                  <a:lnTo>
                    <a:pt x="3819280" y="1978620"/>
                  </a:lnTo>
                  <a:lnTo>
                    <a:pt x="3820339" y="1933487"/>
                  </a:lnTo>
                  <a:lnTo>
                    <a:pt x="3820339" y="1888344"/>
                  </a:lnTo>
                  <a:lnTo>
                    <a:pt x="3819280" y="1843211"/>
                  </a:lnTo>
                  <a:lnTo>
                    <a:pt x="3817160" y="1798108"/>
                  </a:lnTo>
                  <a:lnTo>
                    <a:pt x="3813982" y="1753056"/>
                  </a:lnTo>
                  <a:lnTo>
                    <a:pt x="3809743" y="1708076"/>
                  </a:lnTo>
                  <a:lnTo>
                    <a:pt x="3804445" y="1663186"/>
                  </a:lnTo>
                  <a:lnTo>
                    <a:pt x="3798088" y="1618408"/>
                  </a:lnTo>
                  <a:lnTo>
                    <a:pt x="3790671" y="1573762"/>
                  </a:lnTo>
                  <a:lnTo>
                    <a:pt x="3782194" y="1529268"/>
                  </a:lnTo>
                  <a:lnTo>
                    <a:pt x="3772658" y="1484947"/>
                  </a:lnTo>
                  <a:lnTo>
                    <a:pt x="3762062" y="1440818"/>
                  </a:lnTo>
                  <a:lnTo>
                    <a:pt x="3750406" y="1396902"/>
                  </a:lnTo>
                  <a:lnTo>
                    <a:pt x="3737691" y="1353219"/>
                  </a:lnTo>
                  <a:lnTo>
                    <a:pt x="3723917" y="1309790"/>
                  </a:lnTo>
                  <a:lnTo>
                    <a:pt x="3709083" y="1266634"/>
                  </a:lnTo>
                  <a:lnTo>
                    <a:pt x="3693189" y="1223773"/>
                  </a:lnTo>
                  <a:lnTo>
                    <a:pt x="3676235" y="1181225"/>
                  </a:lnTo>
                  <a:lnTo>
                    <a:pt x="3658222" y="1139012"/>
                  </a:lnTo>
                  <a:lnTo>
                    <a:pt x="3639150" y="1097154"/>
                  </a:lnTo>
                  <a:lnTo>
                    <a:pt x="3619018" y="1055671"/>
                  </a:lnTo>
                  <a:lnTo>
                    <a:pt x="3597826" y="1014584"/>
                  </a:lnTo>
                  <a:lnTo>
                    <a:pt x="3575575" y="973912"/>
                  </a:lnTo>
                  <a:lnTo>
                    <a:pt x="3552264" y="933676"/>
                  </a:lnTo>
                  <a:lnTo>
                    <a:pt x="3527893" y="893896"/>
                  </a:lnTo>
                  <a:lnTo>
                    <a:pt x="3502463" y="854592"/>
                  </a:lnTo>
                  <a:lnTo>
                    <a:pt x="3475974" y="815785"/>
                  </a:lnTo>
                  <a:lnTo>
                    <a:pt x="3448424" y="777495"/>
                  </a:lnTo>
                  <a:lnTo>
                    <a:pt x="3419816" y="739742"/>
                  </a:lnTo>
                  <a:lnTo>
                    <a:pt x="3390147" y="702547"/>
                  </a:lnTo>
                  <a:lnTo>
                    <a:pt x="3359419" y="665930"/>
                  </a:lnTo>
                  <a:lnTo>
                    <a:pt x="3327632" y="629910"/>
                  </a:lnTo>
                  <a:lnTo>
                    <a:pt x="3294785" y="594509"/>
                  </a:lnTo>
                  <a:lnTo>
                    <a:pt x="3260878" y="559746"/>
                  </a:lnTo>
                  <a:lnTo>
                    <a:pt x="3226121" y="525822"/>
                  </a:lnTo>
                  <a:lnTo>
                    <a:pt x="3190727" y="492958"/>
                  </a:lnTo>
                  <a:lnTo>
                    <a:pt x="3154715" y="461155"/>
                  </a:lnTo>
                  <a:lnTo>
                    <a:pt x="3118105" y="430411"/>
                  </a:lnTo>
                  <a:lnTo>
                    <a:pt x="3080918" y="400727"/>
                  </a:lnTo>
                  <a:lnTo>
                    <a:pt x="3043174" y="372104"/>
                  </a:lnTo>
                  <a:lnTo>
                    <a:pt x="3004893" y="344541"/>
                  </a:lnTo>
                  <a:lnTo>
                    <a:pt x="2966096" y="318038"/>
                  </a:lnTo>
                  <a:lnTo>
                    <a:pt x="2926802" y="292595"/>
                  </a:lnTo>
                  <a:lnTo>
                    <a:pt x="2887033" y="268212"/>
                  </a:lnTo>
                  <a:lnTo>
                    <a:pt x="2846807" y="244889"/>
                  </a:lnTo>
                  <a:lnTo>
                    <a:pt x="2806147" y="222626"/>
                  </a:lnTo>
                  <a:lnTo>
                    <a:pt x="2765071" y="201424"/>
                  </a:lnTo>
                  <a:lnTo>
                    <a:pt x="2723600" y="181281"/>
                  </a:lnTo>
                  <a:lnTo>
                    <a:pt x="2681755" y="162199"/>
                  </a:lnTo>
                  <a:lnTo>
                    <a:pt x="2639555" y="144177"/>
                  </a:lnTo>
                  <a:lnTo>
                    <a:pt x="2597020" y="127215"/>
                  </a:lnTo>
                  <a:lnTo>
                    <a:pt x="2554172" y="111313"/>
                  </a:lnTo>
                  <a:lnTo>
                    <a:pt x="2511031" y="96471"/>
                  </a:lnTo>
                  <a:lnTo>
                    <a:pt x="2467616" y="82689"/>
                  </a:lnTo>
                  <a:lnTo>
                    <a:pt x="2423948" y="69968"/>
                  </a:lnTo>
                  <a:lnTo>
                    <a:pt x="2380047" y="58306"/>
                  </a:lnTo>
                  <a:lnTo>
                    <a:pt x="2335933" y="47705"/>
                  </a:lnTo>
                  <a:lnTo>
                    <a:pt x="2291627" y="38164"/>
                  </a:lnTo>
                  <a:lnTo>
                    <a:pt x="2247149" y="29683"/>
                  </a:lnTo>
                  <a:lnTo>
                    <a:pt x="2202519" y="22262"/>
                  </a:lnTo>
                  <a:lnTo>
                    <a:pt x="2157757" y="15901"/>
                  </a:lnTo>
                  <a:lnTo>
                    <a:pt x="2112884" y="10601"/>
                  </a:lnTo>
                  <a:lnTo>
                    <a:pt x="2067920" y="6360"/>
                  </a:lnTo>
                  <a:lnTo>
                    <a:pt x="2022886" y="3180"/>
                  </a:lnTo>
                  <a:lnTo>
                    <a:pt x="1977800" y="1060"/>
                  </a:lnTo>
                  <a:lnTo>
                    <a:pt x="19326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102608" y="1860835"/>
              <a:ext cx="257810" cy="256540"/>
            </a:xfrm>
            <a:custGeom>
              <a:avLst/>
              <a:gdLst/>
              <a:ahLst/>
              <a:cxnLst/>
              <a:rect l="l" t="t" r="r" b="b"/>
              <a:pathLst>
                <a:path w="257810" h="256539">
                  <a:moveTo>
                    <a:pt x="128777" y="0"/>
                  </a:moveTo>
                  <a:lnTo>
                    <a:pt x="80319" y="9358"/>
                  </a:lnTo>
                  <a:lnTo>
                    <a:pt x="37718" y="37433"/>
                  </a:lnTo>
                  <a:lnTo>
                    <a:pt x="9429" y="79803"/>
                  </a:lnTo>
                  <a:lnTo>
                    <a:pt x="0" y="127984"/>
                  </a:lnTo>
                  <a:lnTo>
                    <a:pt x="9429" y="176164"/>
                  </a:lnTo>
                  <a:lnTo>
                    <a:pt x="37718" y="218535"/>
                  </a:lnTo>
                  <a:lnTo>
                    <a:pt x="80319" y="246610"/>
                  </a:lnTo>
                  <a:lnTo>
                    <a:pt x="128777" y="255968"/>
                  </a:lnTo>
                  <a:lnTo>
                    <a:pt x="177236" y="246610"/>
                  </a:lnTo>
                  <a:lnTo>
                    <a:pt x="219837" y="218535"/>
                  </a:lnTo>
                  <a:lnTo>
                    <a:pt x="248126" y="176164"/>
                  </a:lnTo>
                  <a:lnTo>
                    <a:pt x="257555" y="127984"/>
                  </a:lnTo>
                  <a:lnTo>
                    <a:pt x="248126" y="79803"/>
                  </a:lnTo>
                  <a:lnTo>
                    <a:pt x="219837" y="37433"/>
                  </a:lnTo>
                  <a:lnTo>
                    <a:pt x="177236" y="9358"/>
                  </a:lnTo>
                  <a:lnTo>
                    <a:pt x="12877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477480" y="1272539"/>
              <a:ext cx="1146175" cy="1148080"/>
            </a:xfrm>
            <a:custGeom>
              <a:avLst/>
              <a:gdLst/>
              <a:ahLst/>
              <a:cxnLst/>
              <a:rect l="l" t="t" r="r" b="b"/>
              <a:pathLst>
                <a:path w="1146175" h="1148080">
                  <a:moveTo>
                    <a:pt x="573008" y="0"/>
                  </a:moveTo>
                  <a:lnTo>
                    <a:pt x="529052" y="1680"/>
                  </a:lnTo>
                  <a:lnTo>
                    <a:pt x="485305" y="6720"/>
                  </a:lnTo>
                  <a:lnTo>
                    <a:pt x="441977" y="15121"/>
                  </a:lnTo>
                  <a:lnTo>
                    <a:pt x="399276" y="26883"/>
                  </a:lnTo>
                  <a:lnTo>
                    <a:pt x="357411" y="42005"/>
                  </a:lnTo>
                  <a:lnTo>
                    <a:pt x="316590" y="60487"/>
                  </a:lnTo>
                  <a:lnTo>
                    <a:pt x="277023" y="82330"/>
                  </a:lnTo>
                  <a:lnTo>
                    <a:pt x="238917" y="107533"/>
                  </a:lnTo>
                  <a:lnTo>
                    <a:pt x="202481" y="136097"/>
                  </a:lnTo>
                  <a:lnTo>
                    <a:pt x="167925" y="168021"/>
                  </a:lnTo>
                  <a:lnTo>
                    <a:pt x="136019" y="202635"/>
                  </a:lnTo>
                  <a:lnTo>
                    <a:pt x="107472" y="239130"/>
                  </a:lnTo>
                  <a:lnTo>
                    <a:pt x="82283" y="277297"/>
                  </a:lnTo>
                  <a:lnTo>
                    <a:pt x="60453" y="316926"/>
                  </a:lnTo>
                  <a:lnTo>
                    <a:pt x="41981" y="357810"/>
                  </a:lnTo>
                  <a:lnTo>
                    <a:pt x="26868" y="399739"/>
                  </a:lnTo>
                  <a:lnTo>
                    <a:pt x="15113" y="442503"/>
                  </a:lnTo>
                  <a:lnTo>
                    <a:pt x="6717" y="485894"/>
                  </a:lnTo>
                  <a:lnTo>
                    <a:pt x="1679" y="529704"/>
                  </a:lnTo>
                  <a:lnTo>
                    <a:pt x="0" y="573722"/>
                  </a:lnTo>
                  <a:lnTo>
                    <a:pt x="1679" y="617740"/>
                  </a:lnTo>
                  <a:lnTo>
                    <a:pt x="6717" y="661550"/>
                  </a:lnTo>
                  <a:lnTo>
                    <a:pt x="15113" y="704941"/>
                  </a:lnTo>
                  <a:lnTo>
                    <a:pt x="26868" y="747705"/>
                  </a:lnTo>
                  <a:lnTo>
                    <a:pt x="41981" y="789634"/>
                  </a:lnTo>
                  <a:lnTo>
                    <a:pt x="60453" y="830518"/>
                  </a:lnTo>
                  <a:lnTo>
                    <a:pt x="82283" y="870147"/>
                  </a:lnTo>
                  <a:lnTo>
                    <a:pt x="107472" y="908314"/>
                  </a:lnTo>
                  <a:lnTo>
                    <a:pt x="136019" y="944809"/>
                  </a:lnTo>
                  <a:lnTo>
                    <a:pt x="167925" y="979424"/>
                  </a:lnTo>
                  <a:lnTo>
                    <a:pt x="202481" y="1011366"/>
                  </a:lnTo>
                  <a:lnTo>
                    <a:pt x="238917" y="1039945"/>
                  </a:lnTo>
                  <a:lnTo>
                    <a:pt x="277023" y="1065163"/>
                  </a:lnTo>
                  <a:lnTo>
                    <a:pt x="316590" y="1087018"/>
                  </a:lnTo>
                  <a:lnTo>
                    <a:pt x="357411" y="1105511"/>
                  </a:lnTo>
                  <a:lnTo>
                    <a:pt x="399276" y="1120641"/>
                  </a:lnTo>
                  <a:lnTo>
                    <a:pt x="441977" y="1132409"/>
                  </a:lnTo>
                  <a:lnTo>
                    <a:pt x="485305" y="1140815"/>
                  </a:lnTo>
                  <a:lnTo>
                    <a:pt x="529052" y="1145859"/>
                  </a:lnTo>
                  <a:lnTo>
                    <a:pt x="573008" y="1147540"/>
                  </a:lnTo>
                  <a:lnTo>
                    <a:pt x="616965" y="1145859"/>
                  </a:lnTo>
                  <a:lnTo>
                    <a:pt x="660714" y="1140815"/>
                  </a:lnTo>
                  <a:lnTo>
                    <a:pt x="704046" y="1132409"/>
                  </a:lnTo>
                  <a:lnTo>
                    <a:pt x="746754" y="1120641"/>
                  </a:lnTo>
                  <a:lnTo>
                    <a:pt x="788628" y="1105511"/>
                  </a:lnTo>
                  <a:lnTo>
                    <a:pt x="829459" y="1087018"/>
                  </a:lnTo>
                  <a:lnTo>
                    <a:pt x="869039" y="1065163"/>
                  </a:lnTo>
                  <a:lnTo>
                    <a:pt x="907159" y="1039945"/>
                  </a:lnTo>
                  <a:lnTo>
                    <a:pt x="943611" y="1011366"/>
                  </a:lnTo>
                  <a:lnTo>
                    <a:pt x="978185" y="979424"/>
                  </a:lnTo>
                  <a:lnTo>
                    <a:pt x="1010073" y="944809"/>
                  </a:lnTo>
                  <a:lnTo>
                    <a:pt x="1038604" y="908314"/>
                  </a:lnTo>
                  <a:lnTo>
                    <a:pt x="1063779" y="870147"/>
                  </a:lnTo>
                  <a:lnTo>
                    <a:pt x="1085597" y="830518"/>
                  </a:lnTo>
                  <a:lnTo>
                    <a:pt x="1104058" y="789634"/>
                  </a:lnTo>
                  <a:lnTo>
                    <a:pt x="1119163" y="747705"/>
                  </a:lnTo>
                  <a:lnTo>
                    <a:pt x="1130911" y="704941"/>
                  </a:lnTo>
                  <a:lnTo>
                    <a:pt x="1139303" y="661550"/>
                  </a:lnTo>
                  <a:lnTo>
                    <a:pt x="1144337" y="617740"/>
                  </a:lnTo>
                  <a:lnTo>
                    <a:pt x="1146016" y="573722"/>
                  </a:lnTo>
                  <a:lnTo>
                    <a:pt x="1144337" y="529704"/>
                  </a:lnTo>
                  <a:lnTo>
                    <a:pt x="1139303" y="485894"/>
                  </a:lnTo>
                  <a:lnTo>
                    <a:pt x="1130911" y="442503"/>
                  </a:lnTo>
                  <a:lnTo>
                    <a:pt x="1119163" y="399739"/>
                  </a:lnTo>
                  <a:lnTo>
                    <a:pt x="1104058" y="357810"/>
                  </a:lnTo>
                  <a:lnTo>
                    <a:pt x="1085597" y="316926"/>
                  </a:lnTo>
                  <a:lnTo>
                    <a:pt x="1063779" y="277297"/>
                  </a:lnTo>
                  <a:lnTo>
                    <a:pt x="1038604" y="239130"/>
                  </a:lnTo>
                  <a:lnTo>
                    <a:pt x="1010073" y="202635"/>
                  </a:lnTo>
                  <a:lnTo>
                    <a:pt x="978185" y="168021"/>
                  </a:lnTo>
                  <a:lnTo>
                    <a:pt x="943611" y="136097"/>
                  </a:lnTo>
                  <a:lnTo>
                    <a:pt x="907159" y="107533"/>
                  </a:lnTo>
                  <a:lnTo>
                    <a:pt x="869039" y="82330"/>
                  </a:lnTo>
                  <a:lnTo>
                    <a:pt x="829459" y="60487"/>
                  </a:lnTo>
                  <a:lnTo>
                    <a:pt x="788628" y="42005"/>
                  </a:lnTo>
                  <a:lnTo>
                    <a:pt x="746754" y="26883"/>
                  </a:lnTo>
                  <a:lnTo>
                    <a:pt x="704046" y="15121"/>
                  </a:lnTo>
                  <a:lnTo>
                    <a:pt x="660714" y="6720"/>
                  </a:lnTo>
                  <a:lnTo>
                    <a:pt x="616965" y="1680"/>
                  </a:lnTo>
                  <a:lnTo>
                    <a:pt x="573008" y="0"/>
                  </a:lnTo>
                  <a:close/>
                </a:path>
              </a:pathLst>
            </a:custGeom>
            <a:solidFill>
              <a:srgbClr val="A4A4A4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999735" y="2708910"/>
            <a:ext cx="215646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397510">
              <a:lnSpc>
                <a:spcPct val="100000"/>
              </a:lnSpc>
              <a:spcBef>
                <a:spcPts val="95"/>
              </a:spcBef>
            </a:pPr>
            <a:r>
              <a:rPr dirty="0" sz="2800" spc="-15" b="1">
                <a:solidFill>
                  <a:srgbClr val="2D75B6"/>
                </a:solidFill>
                <a:latin typeface="Microsoft YaHei"/>
                <a:cs typeface="Microsoft YaHei"/>
              </a:rPr>
              <a:t>Devops </a:t>
            </a:r>
            <a:r>
              <a:rPr dirty="0" sz="2800" spc="-10" b="1">
                <a:solidFill>
                  <a:srgbClr val="2D75B6"/>
                </a:solidFill>
                <a:latin typeface="Microsoft YaHei"/>
                <a:cs typeface="Microsoft YaHei"/>
              </a:rPr>
              <a:t> </a:t>
            </a:r>
            <a:r>
              <a:rPr dirty="0" sz="2800" spc="-10" b="1">
                <a:solidFill>
                  <a:srgbClr val="2D75B6"/>
                </a:solidFill>
                <a:latin typeface="Microsoft YaHei"/>
                <a:cs typeface="Microsoft YaHei"/>
              </a:rPr>
              <a:t>中的测试实践</a:t>
            </a:r>
            <a:endParaRPr sz="2800">
              <a:latin typeface="Microsoft YaHei"/>
              <a:cs typeface="Microsoft YaHe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547328" y="4325080"/>
            <a:ext cx="969644" cy="82550"/>
            <a:chOff x="5547328" y="4325080"/>
            <a:chExt cx="969644" cy="8255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7328" y="4325080"/>
              <a:ext cx="82359" cy="8235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25636" y="4325080"/>
              <a:ext cx="82359" cy="823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02420" y="4325080"/>
              <a:ext cx="82359" cy="8235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9204" y="4325080"/>
              <a:ext cx="82359" cy="8235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7512" y="4325080"/>
              <a:ext cx="82359" cy="8235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4296" y="4325080"/>
              <a:ext cx="82359" cy="82359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3582923" y="774191"/>
            <a:ext cx="4966970" cy="4966970"/>
            <a:chOff x="3582923" y="774191"/>
            <a:chExt cx="4966970" cy="4966970"/>
          </a:xfrm>
        </p:grpSpPr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2923" y="774191"/>
              <a:ext cx="4966716" cy="496671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283310" y="1474578"/>
              <a:ext cx="3566160" cy="3566160"/>
            </a:xfrm>
            <a:custGeom>
              <a:avLst/>
              <a:gdLst/>
              <a:ahLst/>
              <a:cxnLst/>
              <a:rect l="l" t="t" r="r" b="b"/>
              <a:pathLst>
                <a:path w="3566159" h="3566160">
                  <a:moveTo>
                    <a:pt x="3043573" y="522115"/>
                  </a:moveTo>
                  <a:lnTo>
                    <a:pt x="3077264" y="556700"/>
                  </a:lnTo>
                  <a:lnTo>
                    <a:pt x="3109832" y="591960"/>
                  </a:lnTo>
                  <a:lnTo>
                    <a:pt x="3141277" y="627873"/>
                  </a:lnTo>
                  <a:lnTo>
                    <a:pt x="3171599" y="664414"/>
                  </a:lnTo>
                  <a:lnTo>
                    <a:pt x="3200798" y="701562"/>
                  </a:lnTo>
                  <a:lnTo>
                    <a:pt x="3228873" y="739294"/>
                  </a:lnTo>
                  <a:lnTo>
                    <a:pt x="3255826" y="777586"/>
                  </a:lnTo>
                  <a:lnTo>
                    <a:pt x="3281656" y="816415"/>
                  </a:lnTo>
                  <a:lnTo>
                    <a:pt x="3306363" y="855760"/>
                  </a:lnTo>
                  <a:lnTo>
                    <a:pt x="3329946" y="895597"/>
                  </a:lnTo>
                  <a:lnTo>
                    <a:pt x="3352407" y="935902"/>
                  </a:lnTo>
                  <a:lnTo>
                    <a:pt x="3373745" y="976654"/>
                  </a:lnTo>
                  <a:lnTo>
                    <a:pt x="3393959" y="1017829"/>
                  </a:lnTo>
                  <a:lnTo>
                    <a:pt x="3413051" y="1059405"/>
                  </a:lnTo>
                  <a:lnTo>
                    <a:pt x="3431019" y="1101358"/>
                  </a:lnTo>
                  <a:lnTo>
                    <a:pt x="3447865" y="1143666"/>
                  </a:lnTo>
                  <a:lnTo>
                    <a:pt x="3463587" y="1186306"/>
                  </a:lnTo>
                  <a:lnTo>
                    <a:pt x="3478187" y="1229254"/>
                  </a:lnTo>
                  <a:lnTo>
                    <a:pt x="3491663" y="1272489"/>
                  </a:lnTo>
                  <a:lnTo>
                    <a:pt x="3504017" y="1315987"/>
                  </a:lnTo>
                  <a:lnTo>
                    <a:pt x="3515247" y="1359725"/>
                  </a:lnTo>
                  <a:lnTo>
                    <a:pt x="3525354" y="1403680"/>
                  </a:lnTo>
                  <a:lnTo>
                    <a:pt x="3534339" y="1447830"/>
                  </a:lnTo>
                  <a:lnTo>
                    <a:pt x="3542200" y="1492151"/>
                  </a:lnTo>
                  <a:lnTo>
                    <a:pt x="3548938" y="1536622"/>
                  </a:lnTo>
                  <a:lnTo>
                    <a:pt x="3554553" y="1581218"/>
                  </a:lnTo>
                  <a:lnTo>
                    <a:pt x="3559045" y="1625917"/>
                  </a:lnTo>
                  <a:lnTo>
                    <a:pt x="3562414" y="1670696"/>
                  </a:lnTo>
                  <a:lnTo>
                    <a:pt x="3564660" y="1715532"/>
                  </a:lnTo>
                  <a:lnTo>
                    <a:pt x="3565784" y="1760403"/>
                  </a:lnTo>
                  <a:lnTo>
                    <a:pt x="3565784" y="1805285"/>
                  </a:lnTo>
                  <a:lnTo>
                    <a:pt x="3564660" y="1850156"/>
                  </a:lnTo>
                  <a:lnTo>
                    <a:pt x="3562414" y="1894992"/>
                  </a:lnTo>
                  <a:lnTo>
                    <a:pt x="3559045" y="1939771"/>
                  </a:lnTo>
                  <a:lnTo>
                    <a:pt x="3554553" y="1984470"/>
                  </a:lnTo>
                  <a:lnTo>
                    <a:pt x="3548938" y="2029066"/>
                  </a:lnTo>
                  <a:lnTo>
                    <a:pt x="3542200" y="2073536"/>
                  </a:lnTo>
                  <a:lnTo>
                    <a:pt x="3534339" y="2117858"/>
                  </a:lnTo>
                  <a:lnTo>
                    <a:pt x="3525354" y="2162008"/>
                  </a:lnTo>
                  <a:lnTo>
                    <a:pt x="3515247" y="2205963"/>
                  </a:lnTo>
                  <a:lnTo>
                    <a:pt x="3504017" y="2249701"/>
                  </a:lnTo>
                  <a:lnTo>
                    <a:pt x="3491663" y="2293199"/>
                  </a:lnTo>
                  <a:lnTo>
                    <a:pt x="3478187" y="2336433"/>
                  </a:lnTo>
                  <a:lnTo>
                    <a:pt x="3463587" y="2379382"/>
                  </a:lnTo>
                  <a:lnTo>
                    <a:pt x="3447865" y="2422022"/>
                  </a:lnTo>
                  <a:lnTo>
                    <a:pt x="3431019" y="2464330"/>
                  </a:lnTo>
                  <a:lnTo>
                    <a:pt x="3413051" y="2506283"/>
                  </a:lnTo>
                  <a:lnTo>
                    <a:pt x="3393959" y="2547858"/>
                  </a:lnTo>
                  <a:lnTo>
                    <a:pt x="3373745" y="2589034"/>
                  </a:lnTo>
                  <a:lnTo>
                    <a:pt x="3352407" y="2629785"/>
                  </a:lnTo>
                  <a:lnTo>
                    <a:pt x="3329946" y="2670091"/>
                  </a:lnTo>
                  <a:lnTo>
                    <a:pt x="3306363" y="2709928"/>
                  </a:lnTo>
                  <a:lnTo>
                    <a:pt x="3281656" y="2749272"/>
                  </a:lnTo>
                  <a:lnTo>
                    <a:pt x="3255826" y="2788102"/>
                  </a:lnTo>
                  <a:lnTo>
                    <a:pt x="3228873" y="2826394"/>
                  </a:lnTo>
                  <a:lnTo>
                    <a:pt x="3200798" y="2864126"/>
                  </a:lnTo>
                  <a:lnTo>
                    <a:pt x="3171599" y="2901274"/>
                  </a:lnTo>
                  <a:lnTo>
                    <a:pt x="3141277" y="2937815"/>
                  </a:lnTo>
                  <a:lnTo>
                    <a:pt x="3109832" y="2973728"/>
                  </a:lnTo>
                  <a:lnTo>
                    <a:pt x="3077264" y="3008988"/>
                  </a:lnTo>
                  <a:lnTo>
                    <a:pt x="3043573" y="3043573"/>
                  </a:lnTo>
                  <a:lnTo>
                    <a:pt x="3008988" y="3077264"/>
                  </a:lnTo>
                  <a:lnTo>
                    <a:pt x="2973728" y="3109832"/>
                  </a:lnTo>
                  <a:lnTo>
                    <a:pt x="2937815" y="3141277"/>
                  </a:lnTo>
                  <a:lnTo>
                    <a:pt x="2901274" y="3171599"/>
                  </a:lnTo>
                  <a:lnTo>
                    <a:pt x="2864126" y="3200798"/>
                  </a:lnTo>
                  <a:lnTo>
                    <a:pt x="2826394" y="3228873"/>
                  </a:lnTo>
                  <a:lnTo>
                    <a:pt x="2788102" y="3255826"/>
                  </a:lnTo>
                  <a:lnTo>
                    <a:pt x="2749272" y="3281656"/>
                  </a:lnTo>
                  <a:lnTo>
                    <a:pt x="2709928" y="3306363"/>
                  </a:lnTo>
                  <a:lnTo>
                    <a:pt x="2670091" y="3329946"/>
                  </a:lnTo>
                  <a:lnTo>
                    <a:pt x="2629785" y="3352407"/>
                  </a:lnTo>
                  <a:lnTo>
                    <a:pt x="2589034" y="3373745"/>
                  </a:lnTo>
                  <a:lnTo>
                    <a:pt x="2547858" y="3393959"/>
                  </a:lnTo>
                  <a:lnTo>
                    <a:pt x="2506283" y="3413051"/>
                  </a:lnTo>
                  <a:lnTo>
                    <a:pt x="2464330" y="3431019"/>
                  </a:lnTo>
                  <a:lnTo>
                    <a:pt x="2422022" y="3447865"/>
                  </a:lnTo>
                  <a:lnTo>
                    <a:pt x="2379382" y="3463587"/>
                  </a:lnTo>
                  <a:lnTo>
                    <a:pt x="2336433" y="3478187"/>
                  </a:lnTo>
                  <a:lnTo>
                    <a:pt x="2293199" y="3491663"/>
                  </a:lnTo>
                  <a:lnTo>
                    <a:pt x="2249701" y="3504017"/>
                  </a:lnTo>
                  <a:lnTo>
                    <a:pt x="2205963" y="3515247"/>
                  </a:lnTo>
                  <a:lnTo>
                    <a:pt x="2162008" y="3525354"/>
                  </a:lnTo>
                  <a:lnTo>
                    <a:pt x="2117858" y="3534339"/>
                  </a:lnTo>
                  <a:lnTo>
                    <a:pt x="2073536" y="3542200"/>
                  </a:lnTo>
                  <a:lnTo>
                    <a:pt x="2029066" y="3548938"/>
                  </a:lnTo>
                  <a:lnTo>
                    <a:pt x="1984470" y="3554553"/>
                  </a:lnTo>
                  <a:lnTo>
                    <a:pt x="1939771" y="3559045"/>
                  </a:lnTo>
                  <a:lnTo>
                    <a:pt x="1894992" y="3562414"/>
                  </a:lnTo>
                  <a:lnTo>
                    <a:pt x="1850156" y="3564660"/>
                  </a:lnTo>
                  <a:lnTo>
                    <a:pt x="1805285" y="3565784"/>
                  </a:lnTo>
                  <a:lnTo>
                    <a:pt x="1760403" y="3565784"/>
                  </a:lnTo>
                  <a:lnTo>
                    <a:pt x="1715532" y="3564660"/>
                  </a:lnTo>
                  <a:lnTo>
                    <a:pt x="1670696" y="3562414"/>
                  </a:lnTo>
                  <a:lnTo>
                    <a:pt x="1625917" y="3559045"/>
                  </a:lnTo>
                  <a:lnTo>
                    <a:pt x="1581218" y="3554553"/>
                  </a:lnTo>
                  <a:lnTo>
                    <a:pt x="1536622" y="3548938"/>
                  </a:lnTo>
                  <a:lnTo>
                    <a:pt x="1492151" y="3542200"/>
                  </a:lnTo>
                  <a:lnTo>
                    <a:pt x="1447830" y="3534339"/>
                  </a:lnTo>
                  <a:lnTo>
                    <a:pt x="1403680" y="3525354"/>
                  </a:lnTo>
                  <a:lnTo>
                    <a:pt x="1359725" y="3515247"/>
                  </a:lnTo>
                  <a:lnTo>
                    <a:pt x="1315987" y="3504017"/>
                  </a:lnTo>
                  <a:lnTo>
                    <a:pt x="1272489" y="3491663"/>
                  </a:lnTo>
                  <a:lnTo>
                    <a:pt x="1229254" y="3478187"/>
                  </a:lnTo>
                  <a:lnTo>
                    <a:pt x="1186306" y="3463587"/>
                  </a:lnTo>
                  <a:lnTo>
                    <a:pt x="1143666" y="3447865"/>
                  </a:lnTo>
                  <a:lnTo>
                    <a:pt x="1101358" y="3431019"/>
                  </a:lnTo>
                  <a:lnTo>
                    <a:pt x="1059405" y="3413051"/>
                  </a:lnTo>
                  <a:lnTo>
                    <a:pt x="1017829" y="3393959"/>
                  </a:lnTo>
                  <a:lnTo>
                    <a:pt x="976654" y="3373745"/>
                  </a:lnTo>
                  <a:lnTo>
                    <a:pt x="935902" y="3352407"/>
                  </a:lnTo>
                  <a:lnTo>
                    <a:pt x="895597" y="3329946"/>
                  </a:lnTo>
                  <a:lnTo>
                    <a:pt x="855760" y="3306363"/>
                  </a:lnTo>
                  <a:lnTo>
                    <a:pt x="816415" y="3281656"/>
                  </a:lnTo>
                  <a:lnTo>
                    <a:pt x="777586" y="3255826"/>
                  </a:lnTo>
                  <a:lnTo>
                    <a:pt x="739294" y="3228873"/>
                  </a:lnTo>
                  <a:lnTo>
                    <a:pt x="701562" y="3200798"/>
                  </a:lnTo>
                  <a:lnTo>
                    <a:pt x="664414" y="3171599"/>
                  </a:lnTo>
                  <a:lnTo>
                    <a:pt x="627873" y="3141277"/>
                  </a:lnTo>
                  <a:lnTo>
                    <a:pt x="591960" y="3109832"/>
                  </a:lnTo>
                  <a:lnTo>
                    <a:pt x="556700" y="3077264"/>
                  </a:lnTo>
                  <a:lnTo>
                    <a:pt x="522115" y="3043573"/>
                  </a:lnTo>
                  <a:lnTo>
                    <a:pt x="488430" y="3008988"/>
                  </a:lnTo>
                  <a:lnTo>
                    <a:pt x="455868" y="2973728"/>
                  </a:lnTo>
                  <a:lnTo>
                    <a:pt x="424429" y="2937815"/>
                  </a:lnTo>
                  <a:lnTo>
                    <a:pt x="394112" y="2901274"/>
                  </a:lnTo>
                  <a:lnTo>
                    <a:pt x="364919" y="2864126"/>
                  </a:lnTo>
                  <a:lnTo>
                    <a:pt x="336848" y="2826394"/>
                  </a:lnTo>
                  <a:lnTo>
                    <a:pt x="309900" y="2788102"/>
                  </a:lnTo>
                  <a:lnTo>
                    <a:pt x="284075" y="2749272"/>
                  </a:lnTo>
                  <a:lnTo>
                    <a:pt x="259373" y="2709928"/>
                  </a:lnTo>
                  <a:lnTo>
                    <a:pt x="235794" y="2670091"/>
                  </a:lnTo>
                  <a:lnTo>
                    <a:pt x="213337" y="2629785"/>
                  </a:lnTo>
                  <a:lnTo>
                    <a:pt x="192003" y="2589034"/>
                  </a:lnTo>
                  <a:lnTo>
                    <a:pt x="171792" y="2547858"/>
                  </a:lnTo>
                  <a:lnTo>
                    <a:pt x="152704" y="2506283"/>
                  </a:lnTo>
                  <a:lnTo>
                    <a:pt x="134739" y="2464330"/>
                  </a:lnTo>
                  <a:lnTo>
                    <a:pt x="117897" y="2422022"/>
                  </a:lnTo>
                  <a:lnTo>
                    <a:pt x="102177" y="2379382"/>
                  </a:lnTo>
                  <a:lnTo>
                    <a:pt x="87580" y="2336433"/>
                  </a:lnTo>
                  <a:lnTo>
                    <a:pt x="74106" y="2293199"/>
                  </a:lnTo>
                  <a:lnTo>
                    <a:pt x="61755" y="2249701"/>
                  </a:lnTo>
                  <a:lnTo>
                    <a:pt x="50527" y="2205963"/>
                  </a:lnTo>
                  <a:lnTo>
                    <a:pt x="40421" y="2162008"/>
                  </a:lnTo>
                  <a:lnTo>
                    <a:pt x="31439" y="2117858"/>
                  </a:lnTo>
                  <a:lnTo>
                    <a:pt x="23579" y="2073536"/>
                  </a:lnTo>
                  <a:lnTo>
                    <a:pt x="16842" y="2029066"/>
                  </a:lnTo>
                  <a:lnTo>
                    <a:pt x="11228" y="1984470"/>
                  </a:lnTo>
                  <a:lnTo>
                    <a:pt x="6736" y="1939771"/>
                  </a:lnTo>
                  <a:lnTo>
                    <a:pt x="3368" y="1894992"/>
                  </a:lnTo>
                  <a:lnTo>
                    <a:pt x="1122" y="1850156"/>
                  </a:lnTo>
                  <a:lnTo>
                    <a:pt x="0" y="1805285"/>
                  </a:lnTo>
                  <a:lnTo>
                    <a:pt x="0" y="1760403"/>
                  </a:lnTo>
                  <a:lnTo>
                    <a:pt x="1122" y="1715532"/>
                  </a:lnTo>
                  <a:lnTo>
                    <a:pt x="3368" y="1670696"/>
                  </a:lnTo>
                  <a:lnTo>
                    <a:pt x="6736" y="1625917"/>
                  </a:lnTo>
                  <a:lnTo>
                    <a:pt x="11228" y="1581218"/>
                  </a:lnTo>
                  <a:lnTo>
                    <a:pt x="16842" y="1536622"/>
                  </a:lnTo>
                  <a:lnTo>
                    <a:pt x="23579" y="1492151"/>
                  </a:lnTo>
                  <a:lnTo>
                    <a:pt x="31439" y="1447830"/>
                  </a:lnTo>
                  <a:lnTo>
                    <a:pt x="40421" y="1403680"/>
                  </a:lnTo>
                  <a:lnTo>
                    <a:pt x="50527" y="1359725"/>
                  </a:lnTo>
                  <a:lnTo>
                    <a:pt x="61755" y="1315987"/>
                  </a:lnTo>
                  <a:lnTo>
                    <a:pt x="74106" y="1272489"/>
                  </a:lnTo>
                  <a:lnTo>
                    <a:pt x="87580" y="1229254"/>
                  </a:lnTo>
                  <a:lnTo>
                    <a:pt x="102177" y="1186306"/>
                  </a:lnTo>
                  <a:lnTo>
                    <a:pt x="117897" y="1143666"/>
                  </a:lnTo>
                  <a:lnTo>
                    <a:pt x="134739" y="1101358"/>
                  </a:lnTo>
                  <a:lnTo>
                    <a:pt x="152704" y="1059405"/>
                  </a:lnTo>
                  <a:lnTo>
                    <a:pt x="171792" y="1017829"/>
                  </a:lnTo>
                  <a:lnTo>
                    <a:pt x="192003" y="976654"/>
                  </a:lnTo>
                  <a:lnTo>
                    <a:pt x="213337" y="935902"/>
                  </a:lnTo>
                  <a:lnTo>
                    <a:pt x="235794" y="895597"/>
                  </a:lnTo>
                  <a:lnTo>
                    <a:pt x="259373" y="855760"/>
                  </a:lnTo>
                  <a:lnTo>
                    <a:pt x="284075" y="816415"/>
                  </a:lnTo>
                  <a:lnTo>
                    <a:pt x="309900" y="777586"/>
                  </a:lnTo>
                  <a:lnTo>
                    <a:pt x="336848" y="739294"/>
                  </a:lnTo>
                  <a:lnTo>
                    <a:pt x="364919" y="701562"/>
                  </a:lnTo>
                  <a:lnTo>
                    <a:pt x="394112" y="664414"/>
                  </a:lnTo>
                  <a:lnTo>
                    <a:pt x="424429" y="627873"/>
                  </a:lnTo>
                  <a:lnTo>
                    <a:pt x="455868" y="591960"/>
                  </a:lnTo>
                  <a:lnTo>
                    <a:pt x="488430" y="556700"/>
                  </a:lnTo>
                  <a:lnTo>
                    <a:pt x="522115" y="522115"/>
                  </a:lnTo>
                  <a:lnTo>
                    <a:pt x="556700" y="488430"/>
                  </a:lnTo>
                  <a:lnTo>
                    <a:pt x="591960" y="455868"/>
                  </a:lnTo>
                  <a:lnTo>
                    <a:pt x="627873" y="424429"/>
                  </a:lnTo>
                  <a:lnTo>
                    <a:pt x="664414" y="394112"/>
                  </a:lnTo>
                  <a:lnTo>
                    <a:pt x="701562" y="364919"/>
                  </a:lnTo>
                  <a:lnTo>
                    <a:pt x="739294" y="336848"/>
                  </a:lnTo>
                  <a:lnTo>
                    <a:pt x="777586" y="309900"/>
                  </a:lnTo>
                  <a:lnTo>
                    <a:pt x="816415" y="284075"/>
                  </a:lnTo>
                  <a:lnTo>
                    <a:pt x="855760" y="259373"/>
                  </a:lnTo>
                  <a:lnTo>
                    <a:pt x="895597" y="235794"/>
                  </a:lnTo>
                  <a:lnTo>
                    <a:pt x="935902" y="213337"/>
                  </a:lnTo>
                  <a:lnTo>
                    <a:pt x="976654" y="192003"/>
                  </a:lnTo>
                  <a:lnTo>
                    <a:pt x="1017829" y="171792"/>
                  </a:lnTo>
                  <a:lnTo>
                    <a:pt x="1059405" y="152704"/>
                  </a:lnTo>
                  <a:lnTo>
                    <a:pt x="1101358" y="134739"/>
                  </a:lnTo>
                  <a:lnTo>
                    <a:pt x="1143666" y="117897"/>
                  </a:lnTo>
                  <a:lnTo>
                    <a:pt x="1186306" y="102177"/>
                  </a:lnTo>
                  <a:lnTo>
                    <a:pt x="1229254" y="87580"/>
                  </a:lnTo>
                  <a:lnTo>
                    <a:pt x="1272489" y="74106"/>
                  </a:lnTo>
                  <a:lnTo>
                    <a:pt x="1315987" y="61755"/>
                  </a:lnTo>
                  <a:lnTo>
                    <a:pt x="1359725" y="50527"/>
                  </a:lnTo>
                  <a:lnTo>
                    <a:pt x="1403680" y="40421"/>
                  </a:lnTo>
                  <a:lnTo>
                    <a:pt x="1447830" y="31439"/>
                  </a:lnTo>
                  <a:lnTo>
                    <a:pt x="1492151" y="23579"/>
                  </a:lnTo>
                  <a:lnTo>
                    <a:pt x="1536622" y="16842"/>
                  </a:lnTo>
                  <a:lnTo>
                    <a:pt x="1581218" y="11228"/>
                  </a:lnTo>
                  <a:lnTo>
                    <a:pt x="1625917" y="6736"/>
                  </a:lnTo>
                  <a:lnTo>
                    <a:pt x="1670696" y="3368"/>
                  </a:lnTo>
                  <a:lnTo>
                    <a:pt x="1715532" y="1122"/>
                  </a:lnTo>
                  <a:lnTo>
                    <a:pt x="1760403" y="0"/>
                  </a:lnTo>
                  <a:lnTo>
                    <a:pt x="1805285" y="0"/>
                  </a:lnTo>
                  <a:lnTo>
                    <a:pt x="1850156" y="1122"/>
                  </a:lnTo>
                  <a:lnTo>
                    <a:pt x="1894992" y="3368"/>
                  </a:lnTo>
                  <a:lnTo>
                    <a:pt x="1939771" y="6736"/>
                  </a:lnTo>
                  <a:lnTo>
                    <a:pt x="1984470" y="11228"/>
                  </a:lnTo>
                  <a:lnTo>
                    <a:pt x="2029066" y="16842"/>
                  </a:lnTo>
                  <a:lnTo>
                    <a:pt x="2073536" y="23579"/>
                  </a:lnTo>
                  <a:lnTo>
                    <a:pt x="2117858" y="31439"/>
                  </a:lnTo>
                  <a:lnTo>
                    <a:pt x="2162008" y="40421"/>
                  </a:lnTo>
                  <a:lnTo>
                    <a:pt x="2205963" y="50527"/>
                  </a:lnTo>
                  <a:lnTo>
                    <a:pt x="2249701" y="61755"/>
                  </a:lnTo>
                  <a:lnTo>
                    <a:pt x="2293199" y="74106"/>
                  </a:lnTo>
                  <a:lnTo>
                    <a:pt x="2336433" y="87580"/>
                  </a:lnTo>
                  <a:lnTo>
                    <a:pt x="2379382" y="102177"/>
                  </a:lnTo>
                  <a:lnTo>
                    <a:pt x="2422022" y="117897"/>
                  </a:lnTo>
                  <a:lnTo>
                    <a:pt x="2464330" y="134739"/>
                  </a:lnTo>
                  <a:lnTo>
                    <a:pt x="2506283" y="152704"/>
                  </a:lnTo>
                  <a:lnTo>
                    <a:pt x="2547858" y="171792"/>
                  </a:lnTo>
                  <a:lnTo>
                    <a:pt x="2589034" y="192003"/>
                  </a:lnTo>
                  <a:lnTo>
                    <a:pt x="2629785" y="213337"/>
                  </a:lnTo>
                  <a:lnTo>
                    <a:pt x="2670091" y="235794"/>
                  </a:lnTo>
                  <a:lnTo>
                    <a:pt x="2709928" y="259373"/>
                  </a:lnTo>
                  <a:lnTo>
                    <a:pt x="2749272" y="284075"/>
                  </a:lnTo>
                  <a:lnTo>
                    <a:pt x="2788102" y="309900"/>
                  </a:lnTo>
                  <a:lnTo>
                    <a:pt x="2826394" y="336848"/>
                  </a:lnTo>
                  <a:lnTo>
                    <a:pt x="2864126" y="364919"/>
                  </a:lnTo>
                  <a:lnTo>
                    <a:pt x="2901274" y="394112"/>
                  </a:lnTo>
                  <a:lnTo>
                    <a:pt x="2937815" y="424429"/>
                  </a:lnTo>
                  <a:lnTo>
                    <a:pt x="2973728" y="455868"/>
                  </a:lnTo>
                  <a:lnTo>
                    <a:pt x="3008988" y="488430"/>
                  </a:lnTo>
                  <a:lnTo>
                    <a:pt x="3043573" y="52211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33059" y="1487423"/>
              <a:ext cx="1510284" cy="6217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275" y="1437487"/>
            <a:ext cx="11562983" cy="35901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58039"/>
            <a:ext cx="40259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某互联网公司的测试工作流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58039"/>
            <a:ext cx="3416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我们如何开展测试管理</a:t>
            </a:r>
            <a:endParaRPr sz="2400">
              <a:latin typeface="Microsoft YaHei"/>
              <a:cs typeface="Microsoft Ya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79248" y="1094105"/>
            <a:ext cx="4608195" cy="5269230"/>
            <a:chOff x="2079248" y="1094105"/>
            <a:chExt cx="4608195" cy="5269230"/>
          </a:xfrm>
        </p:grpSpPr>
        <p:sp>
          <p:nvSpPr>
            <p:cNvPr id="4" name="object 4"/>
            <p:cNvSpPr/>
            <p:nvPr/>
          </p:nvSpPr>
          <p:spPr>
            <a:xfrm>
              <a:off x="2487929" y="3097530"/>
              <a:ext cx="0" cy="1132840"/>
            </a:xfrm>
            <a:custGeom>
              <a:avLst/>
              <a:gdLst/>
              <a:ahLst/>
              <a:cxnLst/>
              <a:rect l="l" t="t" r="r" b="b"/>
              <a:pathLst>
                <a:path w="0" h="1132839">
                  <a:moveTo>
                    <a:pt x="0" y="0"/>
                  </a:moveTo>
                  <a:lnTo>
                    <a:pt x="0" y="1132332"/>
                  </a:lnTo>
                </a:path>
              </a:pathLst>
            </a:custGeom>
            <a:ln w="2895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487929" y="1108710"/>
              <a:ext cx="0" cy="1224280"/>
            </a:xfrm>
            <a:custGeom>
              <a:avLst/>
              <a:gdLst/>
              <a:ahLst/>
              <a:cxnLst/>
              <a:rect l="l" t="t" r="r" b="b"/>
              <a:pathLst>
                <a:path w="0" h="1224280">
                  <a:moveTo>
                    <a:pt x="0" y="0"/>
                  </a:moveTo>
                  <a:lnTo>
                    <a:pt x="0" y="1223772"/>
                  </a:lnTo>
                </a:path>
              </a:pathLst>
            </a:custGeom>
            <a:ln w="2895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93853" y="2339234"/>
              <a:ext cx="773430" cy="756285"/>
            </a:xfrm>
            <a:custGeom>
              <a:avLst/>
              <a:gdLst/>
              <a:ahLst/>
              <a:cxnLst/>
              <a:rect l="l" t="t" r="r" b="b"/>
              <a:pathLst>
                <a:path w="773430" h="756285">
                  <a:moveTo>
                    <a:pt x="112771" y="645773"/>
                  </a:moveTo>
                  <a:lnTo>
                    <a:pt x="149230" y="677290"/>
                  </a:lnTo>
                  <a:lnTo>
                    <a:pt x="188512" y="703555"/>
                  </a:lnTo>
                  <a:lnTo>
                    <a:pt x="230104" y="724566"/>
                  </a:lnTo>
                  <a:lnTo>
                    <a:pt x="273493" y="740325"/>
                  </a:lnTo>
                  <a:lnTo>
                    <a:pt x="318165" y="750830"/>
                  </a:lnTo>
                  <a:lnTo>
                    <a:pt x="363607" y="756083"/>
                  </a:lnTo>
                  <a:lnTo>
                    <a:pt x="409305" y="756083"/>
                  </a:lnTo>
                  <a:lnTo>
                    <a:pt x="454747" y="750830"/>
                  </a:lnTo>
                  <a:lnTo>
                    <a:pt x="499419" y="740325"/>
                  </a:lnTo>
                  <a:lnTo>
                    <a:pt x="542808" y="724566"/>
                  </a:lnTo>
                  <a:lnTo>
                    <a:pt x="584400" y="703555"/>
                  </a:lnTo>
                  <a:lnTo>
                    <a:pt x="623682" y="677290"/>
                  </a:lnTo>
                  <a:lnTo>
                    <a:pt x="660141" y="645773"/>
                  </a:lnTo>
                  <a:lnTo>
                    <a:pt x="692334" y="610111"/>
                  </a:lnTo>
                  <a:lnTo>
                    <a:pt x="719162" y="571685"/>
                  </a:lnTo>
                  <a:lnTo>
                    <a:pt x="740624" y="531000"/>
                  </a:lnTo>
                  <a:lnTo>
                    <a:pt x="756721" y="488555"/>
                  </a:lnTo>
                  <a:lnTo>
                    <a:pt x="767452" y="444853"/>
                  </a:lnTo>
                  <a:lnTo>
                    <a:pt x="772818" y="400396"/>
                  </a:lnTo>
                  <a:lnTo>
                    <a:pt x="772818" y="355686"/>
                  </a:lnTo>
                  <a:lnTo>
                    <a:pt x="767452" y="311225"/>
                  </a:lnTo>
                  <a:lnTo>
                    <a:pt x="756721" y="267514"/>
                  </a:lnTo>
                  <a:lnTo>
                    <a:pt x="740624" y="225056"/>
                  </a:lnTo>
                  <a:lnTo>
                    <a:pt x="719162" y="184352"/>
                  </a:lnTo>
                  <a:lnTo>
                    <a:pt x="692334" y="145904"/>
                  </a:lnTo>
                  <a:lnTo>
                    <a:pt x="660141" y="110214"/>
                  </a:lnTo>
                  <a:lnTo>
                    <a:pt x="623682" y="78724"/>
                  </a:lnTo>
                  <a:lnTo>
                    <a:pt x="584400" y="52483"/>
                  </a:lnTo>
                  <a:lnTo>
                    <a:pt x="542808" y="31489"/>
                  </a:lnTo>
                  <a:lnTo>
                    <a:pt x="499419" y="15744"/>
                  </a:lnTo>
                  <a:lnTo>
                    <a:pt x="454747" y="5248"/>
                  </a:lnTo>
                  <a:lnTo>
                    <a:pt x="409305" y="0"/>
                  </a:lnTo>
                  <a:lnTo>
                    <a:pt x="363607" y="0"/>
                  </a:lnTo>
                  <a:lnTo>
                    <a:pt x="318165" y="5248"/>
                  </a:lnTo>
                  <a:lnTo>
                    <a:pt x="273493" y="15744"/>
                  </a:lnTo>
                  <a:lnTo>
                    <a:pt x="230104" y="31489"/>
                  </a:lnTo>
                  <a:lnTo>
                    <a:pt x="188512" y="52483"/>
                  </a:lnTo>
                  <a:lnTo>
                    <a:pt x="149230" y="78724"/>
                  </a:lnTo>
                  <a:lnTo>
                    <a:pt x="112771" y="110214"/>
                  </a:lnTo>
                  <a:lnTo>
                    <a:pt x="80551" y="145904"/>
                  </a:lnTo>
                  <a:lnTo>
                    <a:pt x="53700" y="184352"/>
                  </a:lnTo>
                  <a:lnTo>
                    <a:pt x="32220" y="225056"/>
                  </a:lnTo>
                  <a:lnTo>
                    <a:pt x="16110" y="267514"/>
                  </a:lnTo>
                  <a:lnTo>
                    <a:pt x="5370" y="311225"/>
                  </a:lnTo>
                  <a:lnTo>
                    <a:pt x="0" y="355686"/>
                  </a:lnTo>
                  <a:lnTo>
                    <a:pt x="0" y="400396"/>
                  </a:lnTo>
                  <a:lnTo>
                    <a:pt x="5370" y="444853"/>
                  </a:lnTo>
                  <a:lnTo>
                    <a:pt x="16110" y="488555"/>
                  </a:lnTo>
                  <a:lnTo>
                    <a:pt x="32220" y="531000"/>
                  </a:lnTo>
                  <a:lnTo>
                    <a:pt x="53700" y="571685"/>
                  </a:lnTo>
                  <a:lnTo>
                    <a:pt x="80551" y="610111"/>
                  </a:lnTo>
                  <a:lnTo>
                    <a:pt x="112771" y="645773"/>
                  </a:lnTo>
                </a:path>
              </a:pathLst>
            </a:custGeom>
            <a:ln w="2895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78073" y="2673096"/>
              <a:ext cx="882650" cy="86995"/>
            </a:xfrm>
            <a:custGeom>
              <a:avLst/>
              <a:gdLst/>
              <a:ahLst/>
              <a:cxnLst/>
              <a:rect l="l" t="t" r="r" b="b"/>
              <a:pathLst>
                <a:path w="882650" h="86994">
                  <a:moveTo>
                    <a:pt x="795527" y="0"/>
                  </a:moveTo>
                  <a:lnTo>
                    <a:pt x="795527" y="86867"/>
                  </a:lnTo>
                  <a:lnTo>
                    <a:pt x="853439" y="57912"/>
                  </a:lnTo>
                  <a:lnTo>
                    <a:pt x="810005" y="57912"/>
                  </a:lnTo>
                  <a:lnTo>
                    <a:pt x="810005" y="28955"/>
                  </a:lnTo>
                  <a:lnTo>
                    <a:pt x="853439" y="28955"/>
                  </a:lnTo>
                  <a:lnTo>
                    <a:pt x="795527" y="0"/>
                  </a:lnTo>
                  <a:close/>
                </a:path>
                <a:path w="882650" h="86994">
                  <a:moveTo>
                    <a:pt x="795527" y="28955"/>
                  </a:moveTo>
                  <a:lnTo>
                    <a:pt x="0" y="28955"/>
                  </a:lnTo>
                  <a:lnTo>
                    <a:pt x="0" y="57912"/>
                  </a:lnTo>
                  <a:lnTo>
                    <a:pt x="795527" y="57912"/>
                  </a:lnTo>
                  <a:lnTo>
                    <a:pt x="795527" y="28955"/>
                  </a:lnTo>
                  <a:close/>
                </a:path>
                <a:path w="882650" h="86994">
                  <a:moveTo>
                    <a:pt x="853439" y="28955"/>
                  </a:moveTo>
                  <a:lnTo>
                    <a:pt x="810005" y="28955"/>
                  </a:lnTo>
                  <a:lnTo>
                    <a:pt x="810005" y="57912"/>
                  </a:lnTo>
                  <a:lnTo>
                    <a:pt x="853439" y="57912"/>
                  </a:lnTo>
                  <a:lnTo>
                    <a:pt x="882396" y="43433"/>
                  </a:lnTo>
                  <a:lnTo>
                    <a:pt x="853439" y="28955"/>
                  </a:lnTo>
                  <a:close/>
                </a:path>
              </a:pathLst>
            </a:custGeom>
            <a:solidFill>
              <a:srgbClr val="6AA3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29033" y="2462214"/>
              <a:ext cx="521334" cy="508634"/>
            </a:xfrm>
            <a:custGeom>
              <a:avLst/>
              <a:gdLst/>
              <a:ahLst/>
              <a:cxnLst/>
              <a:rect l="l" t="t" r="r" b="b"/>
              <a:pathLst>
                <a:path w="521335" h="508635">
                  <a:moveTo>
                    <a:pt x="282645" y="0"/>
                  </a:moveTo>
                  <a:lnTo>
                    <a:pt x="238101" y="0"/>
                  </a:lnTo>
                  <a:lnTo>
                    <a:pt x="194084" y="7384"/>
                  </a:lnTo>
                  <a:lnTo>
                    <a:pt x="151637" y="22154"/>
                  </a:lnTo>
                  <a:lnTo>
                    <a:pt x="111807" y="44308"/>
                  </a:lnTo>
                  <a:lnTo>
                    <a:pt x="75635" y="73848"/>
                  </a:lnTo>
                  <a:lnTo>
                    <a:pt x="45381" y="109200"/>
                  </a:lnTo>
                  <a:lnTo>
                    <a:pt x="22690" y="148116"/>
                  </a:lnTo>
                  <a:lnTo>
                    <a:pt x="7563" y="189578"/>
                  </a:lnTo>
                  <a:lnTo>
                    <a:pt x="0" y="232566"/>
                  </a:lnTo>
                  <a:lnTo>
                    <a:pt x="0" y="276063"/>
                  </a:lnTo>
                  <a:lnTo>
                    <a:pt x="7563" y="319052"/>
                  </a:lnTo>
                  <a:lnTo>
                    <a:pt x="22690" y="360513"/>
                  </a:lnTo>
                  <a:lnTo>
                    <a:pt x="45381" y="399429"/>
                  </a:lnTo>
                  <a:lnTo>
                    <a:pt x="75635" y="434782"/>
                  </a:lnTo>
                  <a:lnTo>
                    <a:pt x="111807" y="464321"/>
                  </a:lnTo>
                  <a:lnTo>
                    <a:pt x="151637" y="486475"/>
                  </a:lnTo>
                  <a:lnTo>
                    <a:pt x="194084" y="501245"/>
                  </a:lnTo>
                  <a:lnTo>
                    <a:pt x="238101" y="508630"/>
                  </a:lnTo>
                  <a:lnTo>
                    <a:pt x="282645" y="508630"/>
                  </a:lnTo>
                  <a:lnTo>
                    <a:pt x="326672" y="501245"/>
                  </a:lnTo>
                  <a:lnTo>
                    <a:pt x="369137" y="486475"/>
                  </a:lnTo>
                  <a:lnTo>
                    <a:pt x="408996" y="464321"/>
                  </a:lnTo>
                  <a:lnTo>
                    <a:pt x="445205" y="434782"/>
                  </a:lnTo>
                  <a:lnTo>
                    <a:pt x="475459" y="399429"/>
                  </a:lnTo>
                  <a:lnTo>
                    <a:pt x="498150" y="360513"/>
                  </a:lnTo>
                  <a:lnTo>
                    <a:pt x="513277" y="319052"/>
                  </a:lnTo>
                  <a:lnTo>
                    <a:pt x="520841" y="276063"/>
                  </a:lnTo>
                  <a:lnTo>
                    <a:pt x="520841" y="232566"/>
                  </a:lnTo>
                  <a:lnTo>
                    <a:pt x="513277" y="189578"/>
                  </a:lnTo>
                  <a:lnTo>
                    <a:pt x="498150" y="148116"/>
                  </a:lnTo>
                  <a:lnTo>
                    <a:pt x="475459" y="109200"/>
                  </a:lnTo>
                  <a:lnTo>
                    <a:pt x="445205" y="73848"/>
                  </a:lnTo>
                  <a:lnTo>
                    <a:pt x="408996" y="44308"/>
                  </a:lnTo>
                  <a:lnTo>
                    <a:pt x="369137" y="22154"/>
                  </a:lnTo>
                  <a:lnTo>
                    <a:pt x="326672" y="7384"/>
                  </a:lnTo>
                  <a:lnTo>
                    <a:pt x="28264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29033" y="2462214"/>
              <a:ext cx="521334" cy="508634"/>
            </a:xfrm>
            <a:custGeom>
              <a:avLst/>
              <a:gdLst/>
              <a:ahLst/>
              <a:cxnLst/>
              <a:rect l="l" t="t" r="r" b="b"/>
              <a:pathLst>
                <a:path w="521335" h="508635">
                  <a:moveTo>
                    <a:pt x="75635" y="434782"/>
                  </a:moveTo>
                  <a:lnTo>
                    <a:pt x="111807" y="464321"/>
                  </a:lnTo>
                  <a:lnTo>
                    <a:pt x="151637" y="486475"/>
                  </a:lnTo>
                  <a:lnTo>
                    <a:pt x="194084" y="501245"/>
                  </a:lnTo>
                  <a:lnTo>
                    <a:pt x="238101" y="508630"/>
                  </a:lnTo>
                  <a:lnTo>
                    <a:pt x="282645" y="508630"/>
                  </a:lnTo>
                  <a:lnTo>
                    <a:pt x="326672" y="501245"/>
                  </a:lnTo>
                  <a:lnTo>
                    <a:pt x="369137" y="486475"/>
                  </a:lnTo>
                  <a:lnTo>
                    <a:pt x="408996" y="464321"/>
                  </a:lnTo>
                  <a:lnTo>
                    <a:pt x="445205" y="434782"/>
                  </a:lnTo>
                  <a:lnTo>
                    <a:pt x="475459" y="399429"/>
                  </a:lnTo>
                  <a:lnTo>
                    <a:pt x="498150" y="360513"/>
                  </a:lnTo>
                  <a:lnTo>
                    <a:pt x="513277" y="319052"/>
                  </a:lnTo>
                  <a:lnTo>
                    <a:pt x="520841" y="276063"/>
                  </a:lnTo>
                  <a:lnTo>
                    <a:pt x="520841" y="232566"/>
                  </a:lnTo>
                  <a:lnTo>
                    <a:pt x="513277" y="189578"/>
                  </a:lnTo>
                  <a:lnTo>
                    <a:pt x="498150" y="148116"/>
                  </a:lnTo>
                  <a:lnTo>
                    <a:pt x="475459" y="109200"/>
                  </a:lnTo>
                  <a:lnTo>
                    <a:pt x="445205" y="73848"/>
                  </a:lnTo>
                  <a:lnTo>
                    <a:pt x="408996" y="44308"/>
                  </a:lnTo>
                  <a:lnTo>
                    <a:pt x="369137" y="22154"/>
                  </a:lnTo>
                  <a:lnTo>
                    <a:pt x="326672" y="7384"/>
                  </a:lnTo>
                  <a:lnTo>
                    <a:pt x="282645" y="0"/>
                  </a:lnTo>
                  <a:lnTo>
                    <a:pt x="238101" y="0"/>
                  </a:lnTo>
                  <a:lnTo>
                    <a:pt x="194084" y="7384"/>
                  </a:lnTo>
                  <a:lnTo>
                    <a:pt x="151637" y="22154"/>
                  </a:lnTo>
                  <a:lnTo>
                    <a:pt x="111807" y="44308"/>
                  </a:lnTo>
                  <a:lnTo>
                    <a:pt x="75635" y="73848"/>
                  </a:lnTo>
                  <a:lnTo>
                    <a:pt x="45381" y="109200"/>
                  </a:lnTo>
                  <a:lnTo>
                    <a:pt x="22690" y="148116"/>
                  </a:lnTo>
                  <a:lnTo>
                    <a:pt x="7563" y="189578"/>
                  </a:lnTo>
                  <a:lnTo>
                    <a:pt x="0" y="232566"/>
                  </a:lnTo>
                  <a:lnTo>
                    <a:pt x="0" y="276063"/>
                  </a:lnTo>
                  <a:lnTo>
                    <a:pt x="7563" y="319052"/>
                  </a:lnTo>
                  <a:lnTo>
                    <a:pt x="22690" y="360513"/>
                  </a:lnTo>
                  <a:lnTo>
                    <a:pt x="45381" y="399429"/>
                  </a:lnTo>
                  <a:lnTo>
                    <a:pt x="75635" y="434782"/>
                  </a:lnTo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87929" y="4985765"/>
              <a:ext cx="0" cy="1362710"/>
            </a:xfrm>
            <a:custGeom>
              <a:avLst/>
              <a:gdLst/>
              <a:ahLst/>
              <a:cxnLst/>
              <a:rect l="l" t="t" r="r" b="b"/>
              <a:pathLst>
                <a:path w="0" h="1362710">
                  <a:moveTo>
                    <a:pt x="0" y="0"/>
                  </a:moveTo>
                  <a:lnTo>
                    <a:pt x="0" y="1362455"/>
                  </a:lnTo>
                </a:path>
              </a:pathLst>
            </a:custGeom>
            <a:ln w="2895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109110" y="4225946"/>
              <a:ext cx="756285" cy="756285"/>
            </a:xfrm>
            <a:custGeom>
              <a:avLst/>
              <a:gdLst/>
              <a:ahLst/>
              <a:cxnLst/>
              <a:rect l="l" t="t" r="r" b="b"/>
              <a:pathLst>
                <a:path w="756285" h="756285">
                  <a:moveTo>
                    <a:pt x="110214" y="645773"/>
                  </a:moveTo>
                  <a:lnTo>
                    <a:pt x="145904" y="677291"/>
                  </a:lnTo>
                  <a:lnTo>
                    <a:pt x="184352" y="703555"/>
                  </a:lnTo>
                  <a:lnTo>
                    <a:pt x="225056" y="724566"/>
                  </a:lnTo>
                  <a:lnTo>
                    <a:pt x="267514" y="740325"/>
                  </a:lnTo>
                  <a:lnTo>
                    <a:pt x="311225" y="750830"/>
                  </a:lnTo>
                  <a:lnTo>
                    <a:pt x="355686" y="756083"/>
                  </a:lnTo>
                  <a:lnTo>
                    <a:pt x="400396" y="756083"/>
                  </a:lnTo>
                  <a:lnTo>
                    <a:pt x="444853" y="750830"/>
                  </a:lnTo>
                  <a:lnTo>
                    <a:pt x="488555" y="740325"/>
                  </a:lnTo>
                  <a:lnTo>
                    <a:pt x="531000" y="724566"/>
                  </a:lnTo>
                  <a:lnTo>
                    <a:pt x="571685" y="703555"/>
                  </a:lnTo>
                  <a:lnTo>
                    <a:pt x="610111" y="677291"/>
                  </a:lnTo>
                  <a:lnTo>
                    <a:pt x="645773" y="645773"/>
                  </a:lnTo>
                  <a:lnTo>
                    <a:pt x="677291" y="610111"/>
                  </a:lnTo>
                  <a:lnTo>
                    <a:pt x="703555" y="571685"/>
                  </a:lnTo>
                  <a:lnTo>
                    <a:pt x="724566" y="531000"/>
                  </a:lnTo>
                  <a:lnTo>
                    <a:pt x="740325" y="488555"/>
                  </a:lnTo>
                  <a:lnTo>
                    <a:pt x="750830" y="444853"/>
                  </a:lnTo>
                  <a:lnTo>
                    <a:pt x="756083" y="400396"/>
                  </a:lnTo>
                  <a:lnTo>
                    <a:pt x="756083" y="355686"/>
                  </a:lnTo>
                  <a:lnTo>
                    <a:pt x="750830" y="311225"/>
                  </a:lnTo>
                  <a:lnTo>
                    <a:pt x="740325" y="267514"/>
                  </a:lnTo>
                  <a:lnTo>
                    <a:pt x="724566" y="225056"/>
                  </a:lnTo>
                  <a:lnTo>
                    <a:pt x="703555" y="184352"/>
                  </a:lnTo>
                  <a:lnTo>
                    <a:pt x="677291" y="145904"/>
                  </a:lnTo>
                  <a:lnTo>
                    <a:pt x="645773" y="110214"/>
                  </a:lnTo>
                  <a:lnTo>
                    <a:pt x="610111" y="78724"/>
                  </a:lnTo>
                  <a:lnTo>
                    <a:pt x="571685" y="52483"/>
                  </a:lnTo>
                  <a:lnTo>
                    <a:pt x="531000" y="31489"/>
                  </a:lnTo>
                  <a:lnTo>
                    <a:pt x="488555" y="15744"/>
                  </a:lnTo>
                  <a:lnTo>
                    <a:pt x="444853" y="5248"/>
                  </a:lnTo>
                  <a:lnTo>
                    <a:pt x="400396" y="0"/>
                  </a:lnTo>
                  <a:lnTo>
                    <a:pt x="355686" y="0"/>
                  </a:lnTo>
                  <a:lnTo>
                    <a:pt x="311225" y="5248"/>
                  </a:lnTo>
                  <a:lnTo>
                    <a:pt x="267514" y="15744"/>
                  </a:lnTo>
                  <a:lnTo>
                    <a:pt x="225056" y="31489"/>
                  </a:lnTo>
                  <a:lnTo>
                    <a:pt x="184352" y="52483"/>
                  </a:lnTo>
                  <a:lnTo>
                    <a:pt x="145904" y="78724"/>
                  </a:lnTo>
                  <a:lnTo>
                    <a:pt x="110214" y="110214"/>
                  </a:lnTo>
                  <a:lnTo>
                    <a:pt x="78724" y="145904"/>
                  </a:lnTo>
                  <a:lnTo>
                    <a:pt x="52483" y="184352"/>
                  </a:lnTo>
                  <a:lnTo>
                    <a:pt x="31489" y="225056"/>
                  </a:lnTo>
                  <a:lnTo>
                    <a:pt x="15744" y="267514"/>
                  </a:lnTo>
                  <a:lnTo>
                    <a:pt x="5248" y="311225"/>
                  </a:lnTo>
                  <a:lnTo>
                    <a:pt x="0" y="355686"/>
                  </a:lnTo>
                  <a:lnTo>
                    <a:pt x="0" y="400396"/>
                  </a:lnTo>
                  <a:lnTo>
                    <a:pt x="5248" y="444853"/>
                  </a:lnTo>
                  <a:lnTo>
                    <a:pt x="15744" y="488555"/>
                  </a:lnTo>
                  <a:lnTo>
                    <a:pt x="31489" y="531000"/>
                  </a:lnTo>
                  <a:lnTo>
                    <a:pt x="52483" y="571685"/>
                  </a:lnTo>
                  <a:lnTo>
                    <a:pt x="78724" y="610111"/>
                  </a:lnTo>
                  <a:lnTo>
                    <a:pt x="110214" y="645773"/>
                  </a:lnTo>
                </a:path>
              </a:pathLst>
            </a:custGeom>
            <a:ln w="2895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32088" y="4348936"/>
              <a:ext cx="1528445" cy="508634"/>
            </a:xfrm>
            <a:custGeom>
              <a:avLst/>
              <a:gdLst/>
              <a:ahLst/>
              <a:cxnLst/>
              <a:rect l="l" t="t" r="r" b="b"/>
              <a:pathLst>
                <a:path w="1528445" h="508635">
                  <a:moveTo>
                    <a:pt x="508622" y="232562"/>
                  </a:moveTo>
                  <a:lnTo>
                    <a:pt x="501243" y="189572"/>
                  </a:lnTo>
                  <a:lnTo>
                    <a:pt x="486473" y="148107"/>
                  </a:lnTo>
                  <a:lnTo>
                    <a:pt x="464312" y="109194"/>
                  </a:lnTo>
                  <a:lnTo>
                    <a:pt x="434784" y="73837"/>
                  </a:lnTo>
                  <a:lnTo>
                    <a:pt x="399427" y="44310"/>
                  </a:lnTo>
                  <a:lnTo>
                    <a:pt x="360514" y="22148"/>
                  </a:lnTo>
                  <a:lnTo>
                    <a:pt x="319049" y="7378"/>
                  </a:lnTo>
                  <a:lnTo>
                    <a:pt x="276059" y="0"/>
                  </a:lnTo>
                  <a:lnTo>
                    <a:pt x="232562" y="0"/>
                  </a:lnTo>
                  <a:lnTo>
                    <a:pt x="189572" y="7378"/>
                  </a:lnTo>
                  <a:lnTo>
                    <a:pt x="148107" y="22148"/>
                  </a:lnTo>
                  <a:lnTo>
                    <a:pt x="109194" y="44310"/>
                  </a:lnTo>
                  <a:lnTo>
                    <a:pt x="73850" y="73837"/>
                  </a:lnTo>
                  <a:lnTo>
                    <a:pt x="44310" y="109194"/>
                  </a:lnTo>
                  <a:lnTo>
                    <a:pt x="22148" y="148107"/>
                  </a:lnTo>
                  <a:lnTo>
                    <a:pt x="7378" y="189572"/>
                  </a:lnTo>
                  <a:lnTo>
                    <a:pt x="0" y="232562"/>
                  </a:lnTo>
                  <a:lnTo>
                    <a:pt x="0" y="276059"/>
                  </a:lnTo>
                  <a:lnTo>
                    <a:pt x="7378" y="319049"/>
                  </a:lnTo>
                  <a:lnTo>
                    <a:pt x="22148" y="360514"/>
                  </a:lnTo>
                  <a:lnTo>
                    <a:pt x="44310" y="399427"/>
                  </a:lnTo>
                  <a:lnTo>
                    <a:pt x="73850" y="434771"/>
                  </a:lnTo>
                  <a:lnTo>
                    <a:pt x="109194" y="464312"/>
                  </a:lnTo>
                  <a:lnTo>
                    <a:pt x="148107" y="486473"/>
                  </a:lnTo>
                  <a:lnTo>
                    <a:pt x="189572" y="501243"/>
                  </a:lnTo>
                  <a:lnTo>
                    <a:pt x="232562" y="508622"/>
                  </a:lnTo>
                  <a:lnTo>
                    <a:pt x="276059" y="508622"/>
                  </a:lnTo>
                  <a:lnTo>
                    <a:pt x="319049" y="501243"/>
                  </a:lnTo>
                  <a:lnTo>
                    <a:pt x="360514" y="486473"/>
                  </a:lnTo>
                  <a:lnTo>
                    <a:pt x="399427" y="464312"/>
                  </a:lnTo>
                  <a:lnTo>
                    <a:pt x="434784" y="434771"/>
                  </a:lnTo>
                  <a:lnTo>
                    <a:pt x="464312" y="399427"/>
                  </a:lnTo>
                  <a:lnTo>
                    <a:pt x="486473" y="360514"/>
                  </a:lnTo>
                  <a:lnTo>
                    <a:pt x="501243" y="319049"/>
                  </a:lnTo>
                  <a:lnTo>
                    <a:pt x="508622" y="276059"/>
                  </a:lnTo>
                  <a:lnTo>
                    <a:pt x="508622" y="232562"/>
                  </a:lnTo>
                  <a:close/>
                </a:path>
                <a:path w="1528445" h="508635">
                  <a:moveTo>
                    <a:pt x="1528381" y="255828"/>
                  </a:moveTo>
                  <a:lnTo>
                    <a:pt x="1499425" y="241350"/>
                  </a:lnTo>
                  <a:lnTo>
                    <a:pt x="1441513" y="212394"/>
                  </a:lnTo>
                  <a:lnTo>
                    <a:pt x="1441513" y="241350"/>
                  </a:lnTo>
                  <a:lnTo>
                    <a:pt x="645985" y="241350"/>
                  </a:lnTo>
                  <a:lnTo>
                    <a:pt x="645985" y="270306"/>
                  </a:lnTo>
                  <a:lnTo>
                    <a:pt x="1441513" y="270306"/>
                  </a:lnTo>
                  <a:lnTo>
                    <a:pt x="1441513" y="299262"/>
                  </a:lnTo>
                  <a:lnTo>
                    <a:pt x="1499425" y="270306"/>
                  </a:lnTo>
                  <a:lnTo>
                    <a:pt x="1528381" y="25582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3300" y="2314955"/>
              <a:ext cx="1627631" cy="19613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3544" y="2360676"/>
              <a:ext cx="1615439" cy="18943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1023" y="3942587"/>
              <a:ext cx="1670303" cy="16703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6095" y="4137659"/>
              <a:ext cx="1082039" cy="10820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6216" y="4037075"/>
              <a:ext cx="1911095" cy="15803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1288" y="4232147"/>
              <a:ext cx="1322832" cy="99212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44727" y="2556128"/>
            <a:ext cx="1338580" cy="725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需求</a:t>
            </a:r>
            <a:r>
              <a:rPr dirty="0" sz="1800" spc="-5">
                <a:latin typeface="Microsoft YaHei"/>
                <a:cs typeface="Microsoft YaHei"/>
              </a:rPr>
              <a:t>/</a:t>
            </a:r>
            <a:r>
              <a:rPr dirty="0" sz="1800">
                <a:latin typeface="Microsoft YaHei"/>
                <a:cs typeface="Microsoft YaHei"/>
              </a:rPr>
              <a:t>缺陷</a:t>
            </a:r>
            <a:endParaRPr sz="1800">
              <a:latin typeface="Microsoft YaHei"/>
              <a:cs typeface="Microsoft YaHei"/>
            </a:endParaRPr>
          </a:p>
          <a:p>
            <a:pPr marL="57150">
              <a:lnSpc>
                <a:spcPct val="100000"/>
              </a:lnSpc>
              <a:spcBef>
                <a:spcPts val="1664"/>
              </a:spcBef>
            </a:pPr>
            <a:r>
              <a:rPr dirty="0" sz="1400">
                <a:solidFill>
                  <a:srgbClr val="5B9BD4"/>
                </a:solidFill>
                <a:latin typeface="Microsoft YaHei"/>
                <a:cs typeface="Microsoft YaHei"/>
              </a:rPr>
              <a:t>与jira/tapd打通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4727" y="4444110"/>
            <a:ext cx="1289685" cy="707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用例</a:t>
            </a:r>
            <a:r>
              <a:rPr dirty="0" sz="1800" spc="-5">
                <a:latin typeface="Microsoft YaHei"/>
                <a:cs typeface="Microsoft YaHei"/>
              </a:rPr>
              <a:t>/</a:t>
            </a:r>
            <a:r>
              <a:rPr dirty="0" sz="1800">
                <a:latin typeface="Microsoft YaHei"/>
                <a:cs typeface="Microsoft YaHei"/>
              </a:rPr>
              <a:t>任务</a:t>
            </a:r>
            <a:endParaRPr sz="1800">
              <a:latin typeface="Microsoft YaHei"/>
              <a:cs typeface="Microsoft YaHei"/>
            </a:endParaRPr>
          </a:p>
          <a:p>
            <a:pPr marL="49530">
              <a:lnSpc>
                <a:spcPct val="100000"/>
              </a:lnSpc>
              <a:spcBef>
                <a:spcPts val="1525"/>
              </a:spcBef>
            </a:pPr>
            <a:r>
              <a:rPr dirty="0" sz="1400">
                <a:solidFill>
                  <a:srgbClr val="5B9BD4"/>
                </a:solidFill>
                <a:latin typeface="Microsoft YaHei"/>
                <a:cs typeface="Microsoft YaHei"/>
              </a:rPr>
              <a:t>与</a:t>
            </a:r>
            <a:r>
              <a:rPr dirty="0" sz="1400" spc="-5">
                <a:solidFill>
                  <a:srgbClr val="5B9BD4"/>
                </a:solidFill>
                <a:latin typeface="Microsoft YaHei"/>
                <a:cs typeface="Microsoft YaHei"/>
              </a:rPr>
              <a:t>Git/SVN</a:t>
            </a:r>
            <a:r>
              <a:rPr dirty="0" sz="1400">
                <a:solidFill>
                  <a:srgbClr val="5B9BD4"/>
                </a:solidFill>
                <a:latin typeface="Microsoft YaHei"/>
                <a:cs typeface="Microsoft YaHei"/>
              </a:rPr>
              <a:t>打通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121908" y="338327"/>
            <a:ext cx="5728970" cy="5992495"/>
            <a:chOff x="6121908" y="338327"/>
            <a:chExt cx="5728970" cy="5992495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1908" y="338327"/>
              <a:ext cx="4786884" cy="36012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16980" y="533399"/>
              <a:ext cx="4198620" cy="3012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7272" y="4364736"/>
              <a:ext cx="5483352" cy="19659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8343" y="2099539"/>
            <a:ext cx="2277517" cy="711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20546" y="2829559"/>
            <a:ext cx="2231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latin typeface="Calibri"/>
                <a:cs typeface="Calibri"/>
              </a:rPr>
              <a:t>WeTest</a:t>
            </a:r>
            <a:r>
              <a:rPr dirty="0" sz="1800">
                <a:latin typeface="SimSun"/>
                <a:cs typeface="SimSun"/>
              </a:rPr>
              <a:t>测试工</a:t>
            </a:r>
            <a:r>
              <a:rPr dirty="0" sz="1800" spc="-10">
                <a:latin typeface="SimSun"/>
                <a:cs typeface="SimSun"/>
              </a:rPr>
              <a:t>具</a:t>
            </a:r>
            <a:r>
              <a:rPr dirty="0" sz="1800" spc="-5">
                <a:latin typeface="Calibri"/>
                <a:cs typeface="Calibri"/>
              </a:rPr>
              <a:t>&amp;</a:t>
            </a:r>
            <a:r>
              <a:rPr dirty="0" sz="1800">
                <a:latin typeface="SimSun"/>
                <a:cs typeface="SimSun"/>
              </a:rPr>
              <a:t>系统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6456" y="2909061"/>
            <a:ext cx="15716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SimSun"/>
                <a:cs typeface="SimSun"/>
              </a:rPr>
              <a:t>公司</a:t>
            </a:r>
            <a:r>
              <a:rPr dirty="0" sz="1800">
                <a:latin typeface="Calibri"/>
                <a:cs typeface="Calibri"/>
              </a:rPr>
              <a:t>gi</a:t>
            </a:r>
            <a:r>
              <a:rPr dirty="0" sz="1800" spc="-5">
                <a:latin typeface="Calibri"/>
                <a:cs typeface="Calibri"/>
              </a:rPr>
              <a:t>t</a:t>
            </a:r>
            <a:r>
              <a:rPr dirty="0" sz="1800" spc="-40">
                <a:latin typeface="Calibri"/>
                <a:cs typeface="Calibri"/>
              </a:rPr>
              <a:t>/</a:t>
            </a:r>
            <a:r>
              <a:rPr dirty="0" sz="1800" spc="-20">
                <a:latin typeface="Calibri"/>
                <a:cs typeface="Calibri"/>
              </a:rPr>
              <a:t>s</a:t>
            </a:r>
            <a:r>
              <a:rPr dirty="0" sz="1800">
                <a:latin typeface="Calibri"/>
                <a:cs typeface="Calibri"/>
              </a:rPr>
              <a:t>vn</a:t>
            </a:r>
            <a:r>
              <a:rPr dirty="0" sz="1800">
                <a:latin typeface="SimSun"/>
                <a:cs typeface="SimSun"/>
              </a:rPr>
              <a:t>仓库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47690" y="2909061"/>
            <a:ext cx="11995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D</a:t>
            </a:r>
            <a:r>
              <a:rPr dirty="0" sz="1800" spc="-15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vO</a:t>
            </a:r>
            <a:r>
              <a:rPr dirty="0" sz="1800" spc="-15">
                <a:latin typeface="Calibri"/>
                <a:cs typeface="Calibri"/>
              </a:rPr>
              <a:t>p</a:t>
            </a:r>
            <a:r>
              <a:rPr dirty="0" sz="1800" spc="5">
                <a:latin typeface="Calibri"/>
                <a:cs typeface="Calibri"/>
              </a:rPr>
              <a:t>s</a:t>
            </a:r>
            <a:r>
              <a:rPr dirty="0" sz="1800">
                <a:latin typeface="SimSun"/>
                <a:cs typeface="SimSun"/>
              </a:rPr>
              <a:t>平台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6157" y="5851956"/>
            <a:ext cx="22459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alibri"/>
                <a:cs typeface="Calibri"/>
              </a:rPr>
              <a:t>UITrace-</a:t>
            </a:r>
            <a:r>
              <a:rPr dirty="0" sz="1800" spc="-5">
                <a:latin typeface="SimSun"/>
                <a:cs typeface="SimSun"/>
              </a:rPr>
              <a:t>自动化测试</a:t>
            </a:r>
            <a:r>
              <a:rPr dirty="0" sz="1800">
                <a:latin typeface="Calibri"/>
                <a:cs typeface="Calibri"/>
              </a:rPr>
              <a:t>IDE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21429" y="1891283"/>
            <a:ext cx="5027930" cy="1057910"/>
            <a:chOff x="3821429" y="1891283"/>
            <a:chExt cx="5027930" cy="1057910"/>
          </a:xfrm>
        </p:grpSpPr>
        <p:sp>
          <p:nvSpPr>
            <p:cNvPr id="8" name="object 8"/>
            <p:cNvSpPr/>
            <p:nvPr/>
          </p:nvSpPr>
          <p:spPr>
            <a:xfrm>
              <a:off x="3821430" y="2346578"/>
              <a:ext cx="5027930" cy="119380"/>
            </a:xfrm>
            <a:custGeom>
              <a:avLst/>
              <a:gdLst/>
              <a:ahLst/>
              <a:cxnLst/>
              <a:rect l="l" t="t" r="r" b="b"/>
              <a:pathLst>
                <a:path w="5027930" h="119380">
                  <a:moveTo>
                    <a:pt x="1102741" y="59563"/>
                  </a:moveTo>
                  <a:lnTo>
                    <a:pt x="87249" y="28892"/>
                  </a:lnTo>
                  <a:lnTo>
                    <a:pt x="87261" y="28448"/>
                  </a:lnTo>
                  <a:lnTo>
                    <a:pt x="88138" y="0"/>
                  </a:lnTo>
                  <a:lnTo>
                    <a:pt x="0" y="40767"/>
                  </a:lnTo>
                  <a:lnTo>
                    <a:pt x="85471" y="86868"/>
                  </a:lnTo>
                  <a:lnTo>
                    <a:pt x="86360" y="57848"/>
                  </a:lnTo>
                  <a:lnTo>
                    <a:pt x="1101852" y="88519"/>
                  </a:lnTo>
                  <a:lnTo>
                    <a:pt x="1102741" y="59563"/>
                  </a:lnTo>
                  <a:close/>
                </a:path>
                <a:path w="5027930" h="119380">
                  <a:moveTo>
                    <a:pt x="5027676" y="79883"/>
                  </a:moveTo>
                  <a:lnTo>
                    <a:pt x="3741623" y="61048"/>
                  </a:lnTo>
                  <a:lnTo>
                    <a:pt x="3741623" y="60833"/>
                  </a:lnTo>
                  <a:lnTo>
                    <a:pt x="3742055" y="32131"/>
                  </a:lnTo>
                  <a:lnTo>
                    <a:pt x="3654552" y="74295"/>
                  </a:lnTo>
                  <a:lnTo>
                    <a:pt x="3740785" y="118999"/>
                  </a:lnTo>
                  <a:lnTo>
                    <a:pt x="3741204" y="90004"/>
                  </a:lnTo>
                  <a:lnTo>
                    <a:pt x="5027295" y="108839"/>
                  </a:lnTo>
                  <a:lnTo>
                    <a:pt x="5027676" y="79883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2519" y="1891283"/>
              <a:ext cx="2552700" cy="105765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437638" y="3176777"/>
            <a:ext cx="7319009" cy="2582545"/>
            <a:chOff x="2437638" y="3176777"/>
            <a:chExt cx="7319009" cy="2582545"/>
          </a:xfrm>
        </p:grpSpPr>
        <p:sp>
          <p:nvSpPr>
            <p:cNvPr id="11" name="object 11"/>
            <p:cNvSpPr/>
            <p:nvPr/>
          </p:nvSpPr>
          <p:spPr>
            <a:xfrm>
              <a:off x="2437638" y="3176777"/>
              <a:ext cx="7319009" cy="2140585"/>
            </a:xfrm>
            <a:custGeom>
              <a:avLst/>
              <a:gdLst/>
              <a:ahLst/>
              <a:cxnLst/>
              <a:rect l="l" t="t" r="r" b="b"/>
              <a:pathLst>
                <a:path w="7319009" h="2140585">
                  <a:moveTo>
                    <a:pt x="2923413" y="2116836"/>
                  </a:moveTo>
                  <a:lnTo>
                    <a:pt x="78676" y="39573"/>
                  </a:lnTo>
                  <a:lnTo>
                    <a:pt x="84924" y="30988"/>
                  </a:lnTo>
                  <a:lnTo>
                    <a:pt x="95758" y="16129"/>
                  </a:lnTo>
                  <a:lnTo>
                    <a:pt x="0" y="0"/>
                  </a:lnTo>
                  <a:lnTo>
                    <a:pt x="44577" y="86360"/>
                  </a:lnTo>
                  <a:lnTo>
                    <a:pt x="61645" y="62941"/>
                  </a:lnTo>
                  <a:lnTo>
                    <a:pt x="2906395" y="2140204"/>
                  </a:lnTo>
                  <a:lnTo>
                    <a:pt x="2923413" y="2116836"/>
                  </a:lnTo>
                  <a:close/>
                </a:path>
                <a:path w="7319009" h="2140585">
                  <a:moveTo>
                    <a:pt x="7319010" y="176784"/>
                  </a:moveTo>
                  <a:lnTo>
                    <a:pt x="7222871" y="190627"/>
                  </a:lnTo>
                  <a:lnTo>
                    <a:pt x="7239432" y="214503"/>
                  </a:lnTo>
                  <a:lnTo>
                    <a:pt x="4501261" y="2116455"/>
                  </a:lnTo>
                  <a:lnTo>
                    <a:pt x="4517771" y="2140204"/>
                  </a:lnTo>
                  <a:lnTo>
                    <a:pt x="7255916" y="238264"/>
                  </a:lnTo>
                  <a:lnTo>
                    <a:pt x="7272401" y="262001"/>
                  </a:lnTo>
                  <a:lnTo>
                    <a:pt x="7302894" y="206248"/>
                  </a:lnTo>
                  <a:lnTo>
                    <a:pt x="7319010" y="17678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5608" y="4620767"/>
              <a:ext cx="1802891" cy="112928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241036" y="4616195"/>
              <a:ext cx="1812289" cy="1138555"/>
            </a:xfrm>
            <a:custGeom>
              <a:avLst/>
              <a:gdLst/>
              <a:ahLst/>
              <a:cxnLst/>
              <a:rect l="l" t="t" r="r" b="b"/>
              <a:pathLst>
                <a:path w="1812290" h="1138554">
                  <a:moveTo>
                    <a:pt x="0" y="1138427"/>
                  </a:moveTo>
                  <a:lnTo>
                    <a:pt x="1812036" y="1138427"/>
                  </a:lnTo>
                  <a:lnTo>
                    <a:pt x="1812036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9144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8739" y="58039"/>
            <a:ext cx="3416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我们如何开展测试管理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700" y="2011679"/>
            <a:ext cx="2584704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32600"/>
            <a:chOff x="0" y="0"/>
            <a:chExt cx="12192000" cy="68326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32600"/>
            </a:xfrm>
            <a:custGeom>
              <a:avLst/>
              <a:gdLst/>
              <a:ahLst/>
              <a:cxnLst/>
              <a:rect l="l" t="t" r="r" b="b"/>
              <a:pathLst>
                <a:path w="12192000" h="6832600">
                  <a:moveTo>
                    <a:pt x="12191999" y="0"/>
                  </a:moveTo>
                  <a:lnTo>
                    <a:pt x="0" y="0"/>
                  </a:lnTo>
                  <a:lnTo>
                    <a:pt x="0" y="6832092"/>
                  </a:lnTo>
                  <a:lnTo>
                    <a:pt x="12191999" y="6832092"/>
                  </a:lnTo>
                  <a:lnTo>
                    <a:pt x="12191999" y="0"/>
                  </a:lnTo>
                  <a:close/>
                </a:path>
              </a:pathLst>
            </a:custGeom>
            <a:solidFill>
              <a:srgbClr val="202935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933955" y="3070860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2608326" y="0"/>
                  </a:moveTo>
                  <a:lnTo>
                    <a:pt x="0" y="0"/>
                  </a:lnTo>
                  <a:lnTo>
                    <a:pt x="293369" y="293369"/>
                  </a:lnTo>
                  <a:lnTo>
                    <a:pt x="0" y="586739"/>
                  </a:lnTo>
                  <a:lnTo>
                    <a:pt x="2608326" y="586739"/>
                  </a:lnTo>
                  <a:lnTo>
                    <a:pt x="2901696" y="293369"/>
                  </a:lnTo>
                  <a:lnTo>
                    <a:pt x="260832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33955" y="3070860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0" y="0"/>
                  </a:moveTo>
                  <a:lnTo>
                    <a:pt x="2608326" y="0"/>
                  </a:lnTo>
                  <a:lnTo>
                    <a:pt x="2901696" y="293369"/>
                  </a:lnTo>
                  <a:lnTo>
                    <a:pt x="2608326" y="586739"/>
                  </a:lnTo>
                  <a:lnTo>
                    <a:pt x="0" y="586739"/>
                  </a:lnTo>
                  <a:lnTo>
                    <a:pt x="293369" y="293369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745739" y="3119755"/>
            <a:ext cx="1348740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增量阶段</a:t>
            </a:r>
            <a:endParaRPr sz="2600">
              <a:latin typeface="SimSun"/>
              <a:cs typeface="SimSu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38217" y="3064510"/>
            <a:ext cx="2914650" cy="599440"/>
            <a:chOff x="4538217" y="3064510"/>
            <a:chExt cx="2914650" cy="599440"/>
          </a:xfrm>
        </p:grpSpPr>
        <p:sp>
          <p:nvSpPr>
            <p:cNvPr id="8" name="object 8"/>
            <p:cNvSpPr/>
            <p:nvPr/>
          </p:nvSpPr>
          <p:spPr>
            <a:xfrm>
              <a:off x="4544567" y="3070860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2608326" y="0"/>
                  </a:moveTo>
                  <a:lnTo>
                    <a:pt x="0" y="0"/>
                  </a:lnTo>
                  <a:lnTo>
                    <a:pt x="293370" y="293369"/>
                  </a:lnTo>
                  <a:lnTo>
                    <a:pt x="0" y="586739"/>
                  </a:lnTo>
                  <a:lnTo>
                    <a:pt x="2608326" y="586739"/>
                  </a:lnTo>
                  <a:lnTo>
                    <a:pt x="2901696" y="293369"/>
                  </a:lnTo>
                  <a:lnTo>
                    <a:pt x="260832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44567" y="3070860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0" y="0"/>
                  </a:moveTo>
                  <a:lnTo>
                    <a:pt x="2608326" y="0"/>
                  </a:lnTo>
                  <a:lnTo>
                    <a:pt x="2901696" y="293369"/>
                  </a:lnTo>
                  <a:lnTo>
                    <a:pt x="2608326" y="586739"/>
                  </a:lnTo>
                  <a:lnTo>
                    <a:pt x="0" y="586739"/>
                  </a:lnTo>
                  <a:lnTo>
                    <a:pt x="293370" y="29336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356986" y="3119755"/>
            <a:ext cx="1348740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集成阶段</a:t>
            </a:r>
            <a:endParaRPr sz="2600">
              <a:latin typeface="SimSun"/>
              <a:cs typeface="SimSu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150354" y="3064510"/>
            <a:ext cx="2913380" cy="599440"/>
            <a:chOff x="7150354" y="3064510"/>
            <a:chExt cx="2913380" cy="599440"/>
          </a:xfrm>
        </p:grpSpPr>
        <p:sp>
          <p:nvSpPr>
            <p:cNvPr id="12" name="object 12"/>
            <p:cNvSpPr/>
            <p:nvPr/>
          </p:nvSpPr>
          <p:spPr>
            <a:xfrm>
              <a:off x="7156704" y="3070860"/>
              <a:ext cx="2900680" cy="586740"/>
            </a:xfrm>
            <a:custGeom>
              <a:avLst/>
              <a:gdLst/>
              <a:ahLst/>
              <a:cxnLst/>
              <a:rect l="l" t="t" r="r" b="b"/>
              <a:pathLst>
                <a:path w="2900679" h="586739">
                  <a:moveTo>
                    <a:pt x="2606802" y="0"/>
                  </a:moveTo>
                  <a:lnTo>
                    <a:pt x="0" y="0"/>
                  </a:lnTo>
                  <a:lnTo>
                    <a:pt x="293370" y="293369"/>
                  </a:lnTo>
                  <a:lnTo>
                    <a:pt x="0" y="586739"/>
                  </a:lnTo>
                  <a:lnTo>
                    <a:pt x="2606802" y="586739"/>
                  </a:lnTo>
                  <a:lnTo>
                    <a:pt x="2900172" y="293369"/>
                  </a:lnTo>
                  <a:lnTo>
                    <a:pt x="2606802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56704" y="3070860"/>
              <a:ext cx="2900680" cy="586740"/>
            </a:xfrm>
            <a:custGeom>
              <a:avLst/>
              <a:gdLst/>
              <a:ahLst/>
              <a:cxnLst/>
              <a:rect l="l" t="t" r="r" b="b"/>
              <a:pathLst>
                <a:path w="2900679" h="586739">
                  <a:moveTo>
                    <a:pt x="0" y="0"/>
                  </a:moveTo>
                  <a:lnTo>
                    <a:pt x="2606802" y="0"/>
                  </a:lnTo>
                  <a:lnTo>
                    <a:pt x="2900172" y="293369"/>
                  </a:lnTo>
                  <a:lnTo>
                    <a:pt x="2606802" y="586739"/>
                  </a:lnTo>
                  <a:lnTo>
                    <a:pt x="0" y="586739"/>
                  </a:lnTo>
                  <a:lnTo>
                    <a:pt x="293370" y="293369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573518" y="3119755"/>
            <a:ext cx="2138045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灰度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线上阶段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61616" y="4079747"/>
            <a:ext cx="2230120" cy="1546860"/>
          </a:xfrm>
          <a:custGeom>
            <a:avLst/>
            <a:gdLst/>
            <a:ahLst/>
            <a:cxnLst/>
            <a:rect l="l" t="t" r="r" b="b"/>
            <a:pathLst>
              <a:path w="2230120" h="1546860">
                <a:moveTo>
                  <a:pt x="0" y="257809"/>
                </a:moveTo>
                <a:lnTo>
                  <a:pt x="4154" y="211472"/>
                </a:lnTo>
                <a:lnTo>
                  <a:pt x="16131" y="167858"/>
                </a:lnTo>
                <a:lnTo>
                  <a:pt x="35202" y="127696"/>
                </a:lnTo>
                <a:lnTo>
                  <a:pt x="60639" y="91713"/>
                </a:lnTo>
                <a:lnTo>
                  <a:pt x="91713" y="60639"/>
                </a:lnTo>
                <a:lnTo>
                  <a:pt x="127696" y="35202"/>
                </a:lnTo>
                <a:lnTo>
                  <a:pt x="167858" y="16131"/>
                </a:lnTo>
                <a:lnTo>
                  <a:pt x="211472" y="4154"/>
                </a:lnTo>
                <a:lnTo>
                  <a:pt x="257809" y="0"/>
                </a:lnTo>
                <a:lnTo>
                  <a:pt x="1971801" y="0"/>
                </a:lnTo>
                <a:lnTo>
                  <a:pt x="2018139" y="4154"/>
                </a:lnTo>
                <a:lnTo>
                  <a:pt x="2061753" y="16131"/>
                </a:lnTo>
                <a:lnTo>
                  <a:pt x="2101915" y="35202"/>
                </a:lnTo>
                <a:lnTo>
                  <a:pt x="2137898" y="60639"/>
                </a:lnTo>
                <a:lnTo>
                  <a:pt x="2168972" y="91713"/>
                </a:lnTo>
                <a:lnTo>
                  <a:pt x="2194409" y="127696"/>
                </a:lnTo>
                <a:lnTo>
                  <a:pt x="2213480" y="167858"/>
                </a:lnTo>
                <a:lnTo>
                  <a:pt x="2225457" y="211472"/>
                </a:lnTo>
                <a:lnTo>
                  <a:pt x="2229611" y="257809"/>
                </a:lnTo>
                <a:lnTo>
                  <a:pt x="2229611" y="1289049"/>
                </a:lnTo>
                <a:lnTo>
                  <a:pt x="2225457" y="1335387"/>
                </a:lnTo>
                <a:lnTo>
                  <a:pt x="2213480" y="1379001"/>
                </a:lnTo>
                <a:lnTo>
                  <a:pt x="2194409" y="1419163"/>
                </a:lnTo>
                <a:lnTo>
                  <a:pt x="2168972" y="1455146"/>
                </a:lnTo>
                <a:lnTo>
                  <a:pt x="2137898" y="1486220"/>
                </a:lnTo>
                <a:lnTo>
                  <a:pt x="2101915" y="1511657"/>
                </a:lnTo>
                <a:lnTo>
                  <a:pt x="2061753" y="1530728"/>
                </a:lnTo>
                <a:lnTo>
                  <a:pt x="2018139" y="1542705"/>
                </a:lnTo>
                <a:lnTo>
                  <a:pt x="1971801" y="1546860"/>
                </a:lnTo>
                <a:lnTo>
                  <a:pt x="257809" y="1546860"/>
                </a:lnTo>
                <a:lnTo>
                  <a:pt x="211472" y="1542705"/>
                </a:lnTo>
                <a:lnTo>
                  <a:pt x="167858" y="1530728"/>
                </a:lnTo>
                <a:lnTo>
                  <a:pt x="127696" y="1511657"/>
                </a:lnTo>
                <a:lnTo>
                  <a:pt x="91713" y="1486220"/>
                </a:lnTo>
                <a:lnTo>
                  <a:pt x="60639" y="1455146"/>
                </a:lnTo>
                <a:lnTo>
                  <a:pt x="35202" y="1419163"/>
                </a:lnTo>
                <a:lnTo>
                  <a:pt x="16131" y="1379001"/>
                </a:lnTo>
                <a:lnTo>
                  <a:pt x="4154" y="1335387"/>
                </a:lnTo>
                <a:lnTo>
                  <a:pt x="0" y="1289049"/>
                </a:lnTo>
                <a:lnTo>
                  <a:pt x="0" y="25780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907538" y="4421251"/>
            <a:ext cx="9398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Microsoft YaHei"/>
                <a:cs typeface="Microsoft YaHei"/>
              </a:rPr>
              <a:t>代码扫描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接口测试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81371" y="4079747"/>
            <a:ext cx="2230120" cy="1546860"/>
          </a:xfrm>
          <a:custGeom>
            <a:avLst/>
            <a:gdLst/>
            <a:ahLst/>
            <a:cxnLst/>
            <a:rect l="l" t="t" r="r" b="b"/>
            <a:pathLst>
              <a:path w="2230120" h="1546860">
                <a:moveTo>
                  <a:pt x="0" y="257809"/>
                </a:moveTo>
                <a:lnTo>
                  <a:pt x="4154" y="211472"/>
                </a:lnTo>
                <a:lnTo>
                  <a:pt x="16131" y="167858"/>
                </a:lnTo>
                <a:lnTo>
                  <a:pt x="35202" y="127696"/>
                </a:lnTo>
                <a:lnTo>
                  <a:pt x="60639" y="91713"/>
                </a:lnTo>
                <a:lnTo>
                  <a:pt x="91713" y="60639"/>
                </a:lnTo>
                <a:lnTo>
                  <a:pt x="127696" y="35202"/>
                </a:lnTo>
                <a:lnTo>
                  <a:pt x="167858" y="16131"/>
                </a:lnTo>
                <a:lnTo>
                  <a:pt x="211472" y="4154"/>
                </a:lnTo>
                <a:lnTo>
                  <a:pt x="257810" y="0"/>
                </a:lnTo>
                <a:lnTo>
                  <a:pt x="1971802" y="0"/>
                </a:lnTo>
                <a:lnTo>
                  <a:pt x="2018139" y="4154"/>
                </a:lnTo>
                <a:lnTo>
                  <a:pt x="2061753" y="16131"/>
                </a:lnTo>
                <a:lnTo>
                  <a:pt x="2101915" y="35202"/>
                </a:lnTo>
                <a:lnTo>
                  <a:pt x="2137898" y="60639"/>
                </a:lnTo>
                <a:lnTo>
                  <a:pt x="2168972" y="91713"/>
                </a:lnTo>
                <a:lnTo>
                  <a:pt x="2194409" y="127696"/>
                </a:lnTo>
                <a:lnTo>
                  <a:pt x="2213480" y="167858"/>
                </a:lnTo>
                <a:lnTo>
                  <a:pt x="2225457" y="211472"/>
                </a:lnTo>
                <a:lnTo>
                  <a:pt x="2229611" y="257809"/>
                </a:lnTo>
                <a:lnTo>
                  <a:pt x="2229611" y="1289049"/>
                </a:lnTo>
                <a:lnTo>
                  <a:pt x="2225457" y="1335387"/>
                </a:lnTo>
                <a:lnTo>
                  <a:pt x="2213480" y="1379001"/>
                </a:lnTo>
                <a:lnTo>
                  <a:pt x="2194409" y="1419163"/>
                </a:lnTo>
                <a:lnTo>
                  <a:pt x="2168972" y="1455146"/>
                </a:lnTo>
                <a:lnTo>
                  <a:pt x="2137898" y="1486220"/>
                </a:lnTo>
                <a:lnTo>
                  <a:pt x="2101915" y="1511657"/>
                </a:lnTo>
                <a:lnTo>
                  <a:pt x="2061753" y="1530728"/>
                </a:lnTo>
                <a:lnTo>
                  <a:pt x="2018139" y="1542705"/>
                </a:lnTo>
                <a:lnTo>
                  <a:pt x="1971802" y="1546860"/>
                </a:lnTo>
                <a:lnTo>
                  <a:pt x="257810" y="1546860"/>
                </a:lnTo>
                <a:lnTo>
                  <a:pt x="211472" y="1542705"/>
                </a:lnTo>
                <a:lnTo>
                  <a:pt x="167858" y="1530728"/>
                </a:lnTo>
                <a:lnTo>
                  <a:pt x="127696" y="1511657"/>
                </a:lnTo>
                <a:lnTo>
                  <a:pt x="91713" y="1486220"/>
                </a:lnTo>
                <a:lnTo>
                  <a:pt x="60639" y="1455146"/>
                </a:lnTo>
                <a:lnTo>
                  <a:pt x="35202" y="1419163"/>
                </a:lnTo>
                <a:lnTo>
                  <a:pt x="16131" y="1379001"/>
                </a:lnTo>
                <a:lnTo>
                  <a:pt x="4154" y="1335387"/>
                </a:lnTo>
                <a:lnTo>
                  <a:pt x="0" y="1289049"/>
                </a:lnTo>
                <a:lnTo>
                  <a:pt x="0" y="25780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183504" y="4146930"/>
            <a:ext cx="162560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U</a:t>
            </a:r>
            <a:r>
              <a:rPr dirty="0" sz="1800" spc="-5">
                <a:solidFill>
                  <a:srgbClr val="7E7E7E"/>
                </a:solidFill>
                <a:latin typeface="Microsoft YaHei"/>
                <a:cs typeface="Microsoft YaHei"/>
              </a:rPr>
              <a:t>I</a:t>
            </a: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自动化</a:t>
            </a:r>
            <a:endParaRPr sz="18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2160"/>
              </a:spcBef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压力测试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客户端性能测试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55407" y="4102608"/>
            <a:ext cx="2230120" cy="1524000"/>
          </a:xfrm>
          <a:custGeom>
            <a:avLst/>
            <a:gdLst/>
            <a:ahLst/>
            <a:cxnLst/>
            <a:rect l="l" t="t" r="r" b="b"/>
            <a:pathLst>
              <a:path w="2230120" h="1524000">
                <a:moveTo>
                  <a:pt x="0" y="254000"/>
                </a:moveTo>
                <a:lnTo>
                  <a:pt x="4090" y="208328"/>
                </a:lnTo>
                <a:lnTo>
                  <a:pt x="15884" y="165349"/>
                </a:lnTo>
                <a:lnTo>
                  <a:pt x="34666" y="125777"/>
                </a:lnTo>
                <a:lnTo>
                  <a:pt x="59719" y="90328"/>
                </a:lnTo>
                <a:lnTo>
                  <a:pt x="90328" y="59719"/>
                </a:lnTo>
                <a:lnTo>
                  <a:pt x="125777" y="34666"/>
                </a:lnTo>
                <a:lnTo>
                  <a:pt x="165349" y="15884"/>
                </a:lnTo>
                <a:lnTo>
                  <a:pt x="208328" y="4090"/>
                </a:lnTo>
                <a:lnTo>
                  <a:pt x="254000" y="0"/>
                </a:lnTo>
                <a:lnTo>
                  <a:pt x="1975612" y="0"/>
                </a:lnTo>
                <a:lnTo>
                  <a:pt x="2021283" y="4090"/>
                </a:lnTo>
                <a:lnTo>
                  <a:pt x="2064262" y="15884"/>
                </a:lnTo>
                <a:lnTo>
                  <a:pt x="2103834" y="34666"/>
                </a:lnTo>
                <a:lnTo>
                  <a:pt x="2139283" y="59719"/>
                </a:lnTo>
                <a:lnTo>
                  <a:pt x="2169892" y="90328"/>
                </a:lnTo>
                <a:lnTo>
                  <a:pt x="2194945" y="125777"/>
                </a:lnTo>
                <a:lnTo>
                  <a:pt x="2213727" y="165349"/>
                </a:lnTo>
                <a:lnTo>
                  <a:pt x="2225521" y="208328"/>
                </a:lnTo>
                <a:lnTo>
                  <a:pt x="2229612" y="254000"/>
                </a:lnTo>
                <a:lnTo>
                  <a:pt x="2229612" y="1270000"/>
                </a:lnTo>
                <a:lnTo>
                  <a:pt x="2225521" y="1315671"/>
                </a:lnTo>
                <a:lnTo>
                  <a:pt x="2213727" y="1358650"/>
                </a:lnTo>
                <a:lnTo>
                  <a:pt x="2194945" y="1398222"/>
                </a:lnTo>
                <a:lnTo>
                  <a:pt x="2169892" y="1433671"/>
                </a:lnTo>
                <a:lnTo>
                  <a:pt x="2139283" y="1464280"/>
                </a:lnTo>
                <a:lnTo>
                  <a:pt x="2103834" y="1489333"/>
                </a:lnTo>
                <a:lnTo>
                  <a:pt x="2064262" y="1508115"/>
                </a:lnTo>
                <a:lnTo>
                  <a:pt x="2021283" y="1519909"/>
                </a:lnTo>
                <a:lnTo>
                  <a:pt x="1975612" y="1524000"/>
                </a:lnTo>
                <a:lnTo>
                  <a:pt x="254000" y="1524000"/>
                </a:lnTo>
                <a:lnTo>
                  <a:pt x="208328" y="1519909"/>
                </a:lnTo>
                <a:lnTo>
                  <a:pt x="165349" y="1508115"/>
                </a:lnTo>
                <a:lnTo>
                  <a:pt x="125777" y="1489333"/>
                </a:lnTo>
                <a:lnTo>
                  <a:pt x="90328" y="1464280"/>
                </a:lnTo>
                <a:lnTo>
                  <a:pt x="59719" y="1433671"/>
                </a:lnTo>
                <a:lnTo>
                  <a:pt x="34666" y="1398222"/>
                </a:lnTo>
                <a:lnTo>
                  <a:pt x="15884" y="1358650"/>
                </a:lnTo>
                <a:lnTo>
                  <a:pt x="4090" y="1315671"/>
                </a:lnTo>
                <a:lnTo>
                  <a:pt x="0" y="1270000"/>
                </a:lnTo>
                <a:lnTo>
                  <a:pt x="0" y="25400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100441" y="4432554"/>
            <a:ext cx="93980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线上监控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口碑分析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219194" y="1663065"/>
            <a:ext cx="3073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D5DCE4"/>
                </a:solidFill>
                <a:latin typeface="Microsoft YaHei"/>
                <a:cs typeface="Microsoft YaHei"/>
              </a:rPr>
              <a:t>一条简化的测试工作流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336" y="795527"/>
            <a:ext cx="11180064" cy="585520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58039"/>
            <a:ext cx="3416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我们如何开展代码扫描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1203" y="1211580"/>
            <a:ext cx="4750435" cy="356870"/>
          </a:xfrm>
          <a:custGeom>
            <a:avLst/>
            <a:gdLst/>
            <a:ahLst/>
            <a:cxnLst/>
            <a:rect l="l" t="t" r="r" b="b"/>
            <a:pathLst>
              <a:path w="4750435" h="356869">
                <a:moveTo>
                  <a:pt x="4572000" y="0"/>
                </a:moveTo>
                <a:lnTo>
                  <a:pt x="0" y="0"/>
                </a:lnTo>
                <a:lnTo>
                  <a:pt x="0" y="356616"/>
                </a:lnTo>
                <a:lnTo>
                  <a:pt x="4572000" y="356616"/>
                </a:lnTo>
                <a:lnTo>
                  <a:pt x="4750308" y="178308"/>
                </a:lnTo>
                <a:lnTo>
                  <a:pt x="4572000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85338" y="1207084"/>
            <a:ext cx="995044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solidFill>
                  <a:srgbClr val="FFFFFF"/>
                </a:solidFill>
                <a:latin typeface="SimSun"/>
                <a:cs typeface="SimSun"/>
              </a:rPr>
              <a:t>质量维度</a:t>
            </a:r>
            <a:endParaRPr sz="19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32576" y="1211580"/>
            <a:ext cx="4859020" cy="356870"/>
          </a:xfrm>
          <a:custGeom>
            <a:avLst/>
            <a:gdLst/>
            <a:ahLst/>
            <a:cxnLst/>
            <a:rect l="l" t="t" r="r" b="b"/>
            <a:pathLst>
              <a:path w="4859020" h="356869">
                <a:moveTo>
                  <a:pt x="4680204" y="0"/>
                </a:moveTo>
                <a:lnTo>
                  <a:pt x="0" y="0"/>
                </a:lnTo>
                <a:lnTo>
                  <a:pt x="178308" y="178308"/>
                </a:lnTo>
                <a:lnTo>
                  <a:pt x="0" y="356616"/>
                </a:lnTo>
                <a:lnTo>
                  <a:pt x="4680204" y="356616"/>
                </a:lnTo>
                <a:lnTo>
                  <a:pt x="4858512" y="178308"/>
                </a:lnTo>
                <a:lnTo>
                  <a:pt x="4680204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064754" y="1207084"/>
            <a:ext cx="995044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>
                <a:solidFill>
                  <a:srgbClr val="FFFFFF"/>
                </a:solidFill>
                <a:latin typeface="SimSun"/>
                <a:cs typeface="SimSun"/>
              </a:rPr>
              <a:t>编程语言</a:t>
            </a:r>
            <a:endParaRPr sz="19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1203" y="1760220"/>
            <a:ext cx="4756785" cy="13258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62229" rIns="0" bIns="0" rtlCol="0" vert="horz">
            <a:spAutoFit/>
          </a:bodyPr>
          <a:lstStyle/>
          <a:p>
            <a:pPr marL="378460" indent="-287020">
              <a:lnSpc>
                <a:spcPct val="100000"/>
              </a:lnSpc>
              <a:spcBef>
                <a:spcPts val="489"/>
              </a:spcBef>
              <a:buFont typeface="Wingdings"/>
              <a:buChar char=""/>
              <a:tabLst>
                <a:tab pos="378460" algn="l"/>
                <a:tab pos="379095" algn="l"/>
              </a:tabLst>
            </a:pPr>
            <a:r>
              <a:rPr dirty="0" sz="1600" spc="5">
                <a:solidFill>
                  <a:srgbClr val="5A637B"/>
                </a:solidFill>
                <a:latin typeface="SimSun"/>
                <a:cs typeface="SimSun"/>
              </a:rPr>
              <a:t>代码缺陷</a:t>
            </a:r>
            <a:endParaRPr sz="1600">
              <a:latin typeface="SimSun"/>
              <a:cs typeface="SimSun"/>
            </a:endParaRPr>
          </a:p>
          <a:p>
            <a:pPr lvl="1" marL="721360" indent="-17272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721995" algn="l"/>
              </a:tabLst>
            </a:pPr>
            <a:r>
              <a:rPr dirty="0" sz="1600" spc="-10" b="1">
                <a:solidFill>
                  <a:srgbClr val="5A637B"/>
                </a:solidFill>
                <a:latin typeface="Calibri"/>
                <a:cs typeface="Calibri"/>
              </a:rPr>
              <a:t>Coverity</a:t>
            </a:r>
            <a:r>
              <a:rPr dirty="0" sz="1600" spc="-10">
                <a:solidFill>
                  <a:srgbClr val="5A637B"/>
                </a:solidFill>
                <a:latin typeface="SimSun"/>
                <a:cs typeface="SimSun"/>
              </a:rPr>
              <a:t>（</a:t>
            </a:r>
            <a:r>
              <a:rPr dirty="0" sz="1600" spc="5">
                <a:solidFill>
                  <a:srgbClr val="5A637B"/>
                </a:solidFill>
                <a:latin typeface="SimSun"/>
                <a:cs typeface="SimSun"/>
              </a:rPr>
              <a:t>商用）</a:t>
            </a:r>
            <a:endParaRPr sz="1600">
              <a:latin typeface="SimSun"/>
              <a:cs typeface="SimSun"/>
            </a:endParaRPr>
          </a:p>
          <a:p>
            <a:pPr lvl="1" marL="721360" indent="-17272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721995" algn="l"/>
              </a:tabLst>
            </a:pPr>
            <a:r>
              <a:rPr dirty="0" sz="1600" spc="-5" b="1">
                <a:solidFill>
                  <a:srgbClr val="5A637B"/>
                </a:solidFill>
                <a:latin typeface="Calibri"/>
                <a:cs typeface="Calibri"/>
              </a:rPr>
              <a:t>Klocwork</a:t>
            </a:r>
            <a:r>
              <a:rPr dirty="0" sz="1600" spc="-5">
                <a:solidFill>
                  <a:srgbClr val="5A637B"/>
                </a:solidFill>
                <a:latin typeface="SimSun"/>
                <a:cs typeface="SimSun"/>
              </a:rPr>
              <a:t>（</a:t>
            </a:r>
            <a:r>
              <a:rPr dirty="0" sz="1600" spc="5">
                <a:solidFill>
                  <a:srgbClr val="5A637B"/>
                </a:solidFill>
                <a:latin typeface="SimSun"/>
                <a:cs typeface="SimSun"/>
              </a:rPr>
              <a:t>商用）</a:t>
            </a:r>
            <a:endParaRPr sz="1600">
              <a:latin typeface="SimSun"/>
              <a:cs typeface="SimSun"/>
            </a:endParaRPr>
          </a:p>
          <a:p>
            <a:pPr lvl="1" marL="721360" indent="-172720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721995" algn="l"/>
              </a:tabLst>
            </a:pPr>
            <a:r>
              <a:rPr dirty="0" sz="1600" spc="-5" b="1">
                <a:solidFill>
                  <a:srgbClr val="5A637B"/>
                </a:solidFill>
                <a:latin typeface="Calibri"/>
                <a:cs typeface="Calibri"/>
              </a:rPr>
              <a:t>TSC</a:t>
            </a:r>
            <a:r>
              <a:rPr dirty="0" sz="1600" spc="-5">
                <a:solidFill>
                  <a:srgbClr val="5A637B"/>
                </a:solidFill>
                <a:latin typeface="SimSun"/>
                <a:cs typeface="SimSun"/>
              </a:rPr>
              <a:t>（</a:t>
            </a:r>
            <a:r>
              <a:rPr dirty="0" sz="1600" spc="5">
                <a:solidFill>
                  <a:srgbClr val="5A637B"/>
                </a:solidFill>
                <a:latin typeface="SimSun"/>
                <a:cs typeface="SimSun"/>
              </a:rPr>
              <a:t>自研）</a:t>
            </a:r>
            <a:endParaRPr sz="1600">
              <a:latin typeface="SimSun"/>
              <a:cs typeface="SimSu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32576" y="1760220"/>
            <a:ext cx="4857115" cy="2487295"/>
            <a:chOff x="6132576" y="1760220"/>
            <a:chExt cx="4857115" cy="2487295"/>
          </a:xfrm>
        </p:grpSpPr>
        <p:sp>
          <p:nvSpPr>
            <p:cNvPr id="8" name="object 8"/>
            <p:cNvSpPr/>
            <p:nvPr/>
          </p:nvSpPr>
          <p:spPr>
            <a:xfrm>
              <a:off x="6132576" y="1760220"/>
              <a:ext cx="4857115" cy="2487295"/>
            </a:xfrm>
            <a:custGeom>
              <a:avLst/>
              <a:gdLst/>
              <a:ahLst/>
              <a:cxnLst/>
              <a:rect l="l" t="t" r="r" b="b"/>
              <a:pathLst>
                <a:path w="4857115" h="2487295">
                  <a:moveTo>
                    <a:pt x="4856987" y="0"/>
                  </a:moveTo>
                  <a:lnTo>
                    <a:pt x="0" y="0"/>
                  </a:lnTo>
                  <a:lnTo>
                    <a:pt x="0" y="2487167"/>
                  </a:lnTo>
                  <a:lnTo>
                    <a:pt x="4856987" y="2487167"/>
                  </a:lnTo>
                  <a:lnTo>
                    <a:pt x="485698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7584" y="2694432"/>
              <a:ext cx="1045464" cy="7162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9955" y="2028444"/>
              <a:ext cx="868679" cy="876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8804" y="3072384"/>
              <a:ext cx="946403" cy="6873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8984" y="3717036"/>
              <a:ext cx="2022348" cy="3962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0844" y="1918716"/>
              <a:ext cx="935736" cy="8061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25228" y="3134868"/>
              <a:ext cx="911351" cy="95554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251203" y="3191255"/>
            <a:ext cx="4750435" cy="303276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18110" rIns="0" bIns="0" rtlCol="0" vert="horz">
            <a:spAutoFit/>
          </a:bodyPr>
          <a:lstStyle/>
          <a:p>
            <a:pPr marL="378460" indent="-287020">
              <a:lnSpc>
                <a:spcPct val="100000"/>
              </a:lnSpc>
              <a:spcBef>
                <a:spcPts val="930"/>
              </a:spcBef>
              <a:buFont typeface="Wingdings"/>
              <a:buChar char=""/>
              <a:tabLst>
                <a:tab pos="378460" algn="l"/>
                <a:tab pos="379095" algn="l"/>
              </a:tabLst>
            </a:pPr>
            <a:r>
              <a:rPr dirty="0" sz="1600" spc="5">
                <a:solidFill>
                  <a:srgbClr val="5A637B"/>
                </a:solidFill>
                <a:latin typeface="SimSun"/>
                <a:cs typeface="SimSun"/>
              </a:rPr>
              <a:t>编程规范</a:t>
            </a:r>
            <a:endParaRPr sz="1600">
              <a:latin typeface="SimSun"/>
              <a:cs typeface="SimSun"/>
            </a:endParaRPr>
          </a:p>
          <a:p>
            <a:pPr lvl="1" marL="721360" indent="-1727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721995" algn="l"/>
              </a:tabLst>
            </a:pPr>
            <a:r>
              <a:rPr dirty="0" sz="1600" spc="-10" b="1">
                <a:solidFill>
                  <a:srgbClr val="5A637B"/>
                </a:solidFill>
                <a:latin typeface="Calibri"/>
                <a:cs typeface="Calibri"/>
              </a:rPr>
              <a:t>Cpplint</a:t>
            </a:r>
            <a:r>
              <a:rPr dirty="0" sz="1600" spc="-15" b="1">
                <a:solidFill>
                  <a:srgbClr val="5A637B"/>
                </a:solidFill>
                <a:latin typeface="Calibri"/>
                <a:cs typeface="Calibri"/>
              </a:rPr>
              <a:t> </a:t>
            </a:r>
            <a:r>
              <a:rPr dirty="0" sz="1600" spc="5">
                <a:solidFill>
                  <a:srgbClr val="5A637B"/>
                </a:solidFill>
                <a:latin typeface="SimSun"/>
                <a:cs typeface="SimSun"/>
              </a:rPr>
              <a:t>（开源）</a:t>
            </a:r>
            <a:endParaRPr sz="1600">
              <a:latin typeface="SimSun"/>
              <a:cs typeface="SimSun"/>
            </a:endParaRPr>
          </a:p>
          <a:p>
            <a:pPr lvl="1" marL="721360" indent="-1727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721995" algn="l"/>
              </a:tabLst>
            </a:pPr>
            <a:r>
              <a:rPr dirty="0" sz="1600" spc="-5" b="1">
                <a:solidFill>
                  <a:srgbClr val="5A637B"/>
                </a:solidFill>
                <a:latin typeface="Calibri"/>
                <a:cs typeface="Calibri"/>
              </a:rPr>
              <a:t>Eslint</a:t>
            </a:r>
            <a:r>
              <a:rPr dirty="0" sz="1600" spc="-55" b="1">
                <a:solidFill>
                  <a:srgbClr val="5A637B"/>
                </a:solidFill>
                <a:latin typeface="Calibri"/>
                <a:cs typeface="Calibri"/>
              </a:rPr>
              <a:t> </a:t>
            </a:r>
            <a:r>
              <a:rPr dirty="0" sz="1600" spc="5">
                <a:solidFill>
                  <a:srgbClr val="5A637B"/>
                </a:solidFill>
                <a:latin typeface="SimSun"/>
                <a:cs typeface="SimSun"/>
              </a:rPr>
              <a:t>（开源）</a:t>
            </a:r>
            <a:endParaRPr sz="1600">
              <a:latin typeface="SimSun"/>
              <a:cs typeface="SimSun"/>
            </a:endParaRPr>
          </a:p>
          <a:p>
            <a:pPr lvl="1" marL="721360" indent="-1727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721995" algn="l"/>
              </a:tabLst>
            </a:pPr>
            <a:r>
              <a:rPr dirty="0" sz="1600" spc="-5" b="1">
                <a:solidFill>
                  <a:srgbClr val="5A637B"/>
                </a:solidFill>
                <a:latin typeface="Calibri"/>
                <a:cs typeface="Calibri"/>
              </a:rPr>
              <a:t>Pylint</a:t>
            </a:r>
            <a:r>
              <a:rPr dirty="0" sz="1600" spc="-35" b="1">
                <a:solidFill>
                  <a:srgbClr val="5A637B"/>
                </a:solidFill>
                <a:latin typeface="Calibri"/>
                <a:cs typeface="Calibri"/>
              </a:rPr>
              <a:t> </a:t>
            </a:r>
            <a:r>
              <a:rPr dirty="0" sz="1600" spc="5">
                <a:solidFill>
                  <a:srgbClr val="5A637B"/>
                </a:solidFill>
                <a:latin typeface="SimSun"/>
                <a:cs typeface="SimSun"/>
              </a:rPr>
              <a:t>（开源）</a:t>
            </a:r>
            <a:endParaRPr sz="1600">
              <a:latin typeface="SimSun"/>
              <a:cs typeface="SimSun"/>
            </a:endParaRPr>
          </a:p>
          <a:p>
            <a:pPr lvl="1" marL="721360" indent="-17272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721995" algn="l"/>
              </a:tabLst>
            </a:pPr>
            <a:r>
              <a:rPr dirty="0" sz="1600" spc="-10" b="1">
                <a:solidFill>
                  <a:srgbClr val="5A637B"/>
                </a:solidFill>
                <a:latin typeface="Calibri"/>
                <a:cs typeface="Calibri"/>
              </a:rPr>
              <a:t>Gometalinter</a:t>
            </a:r>
            <a:r>
              <a:rPr dirty="0" sz="1600" spc="-30" b="1">
                <a:solidFill>
                  <a:srgbClr val="5A637B"/>
                </a:solidFill>
                <a:latin typeface="Calibri"/>
                <a:cs typeface="Calibri"/>
              </a:rPr>
              <a:t> </a:t>
            </a:r>
            <a:r>
              <a:rPr dirty="0" sz="1600" spc="5">
                <a:solidFill>
                  <a:srgbClr val="5A637B"/>
                </a:solidFill>
                <a:latin typeface="SimSun"/>
                <a:cs typeface="SimSun"/>
              </a:rPr>
              <a:t>（开源）</a:t>
            </a:r>
            <a:endParaRPr sz="1600">
              <a:latin typeface="SimSun"/>
              <a:cs typeface="SimSun"/>
            </a:endParaRPr>
          </a:p>
          <a:p>
            <a:pPr marL="378460" indent="-287020">
              <a:lnSpc>
                <a:spcPct val="100000"/>
              </a:lnSpc>
              <a:spcBef>
                <a:spcPts val="960"/>
              </a:spcBef>
              <a:buFont typeface="Wingdings"/>
              <a:buChar char=""/>
              <a:tabLst>
                <a:tab pos="378460" algn="l"/>
                <a:tab pos="379095" algn="l"/>
              </a:tabLst>
            </a:pPr>
            <a:r>
              <a:rPr dirty="0" sz="1600" spc="5">
                <a:solidFill>
                  <a:srgbClr val="5A637B"/>
                </a:solidFill>
                <a:latin typeface="SimSun"/>
                <a:cs typeface="SimSun"/>
              </a:rPr>
              <a:t>复杂度：</a:t>
            </a:r>
            <a:r>
              <a:rPr dirty="0" sz="1600" spc="-5" b="1">
                <a:solidFill>
                  <a:srgbClr val="5A637B"/>
                </a:solidFill>
                <a:latin typeface="Calibri"/>
                <a:cs typeface="Calibri"/>
              </a:rPr>
              <a:t>Li</a:t>
            </a:r>
            <a:r>
              <a:rPr dirty="0" sz="1600" spc="-30" b="1">
                <a:solidFill>
                  <a:srgbClr val="5A637B"/>
                </a:solidFill>
                <a:latin typeface="Calibri"/>
                <a:cs typeface="Calibri"/>
              </a:rPr>
              <a:t>z</a:t>
            </a:r>
            <a:r>
              <a:rPr dirty="0" sz="1600" spc="-5" b="1">
                <a:solidFill>
                  <a:srgbClr val="5A637B"/>
                </a:solidFill>
                <a:latin typeface="Calibri"/>
                <a:cs typeface="Calibri"/>
              </a:rPr>
              <a:t>a</a:t>
            </a:r>
            <a:r>
              <a:rPr dirty="0" sz="1600" spc="-30" b="1">
                <a:solidFill>
                  <a:srgbClr val="5A637B"/>
                </a:solidFill>
                <a:latin typeface="Calibri"/>
                <a:cs typeface="Calibri"/>
              </a:rPr>
              <a:t>r</a:t>
            </a:r>
            <a:r>
              <a:rPr dirty="0" sz="1600" spc="-15" b="1">
                <a:solidFill>
                  <a:srgbClr val="5A637B"/>
                </a:solidFill>
                <a:latin typeface="Calibri"/>
                <a:cs typeface="Calibri"/>
              </a:rPr>
              <a:t>d</a:t>
            </a:r>
            <a:r>
              <a:rPr dirty="0" sz="1600" spc="5">
                <a:solidFill>
                  <a:srgbClr val="5A637B"/>
                </a:solidFill>
                <a:latin typeface="SimSun"/>
                <a:cs typeface="SimSun"/>
              </a:rPr>
              <a:t>（免费）</a:t>
            </a:r>
            <a:endParaRPr sz="1600">
              <a:latin typeface="SimSun"/>
              <a:cs typeface="SimSun"/>
            </a:endParaRPr>
          </a:p>
          <a:p>
            <a:pPr marL="378460" indent="-287020">
              <a:lnSpc>
                <a:spcPct val="100000"/>
              </a:lnSpc>
              <a:spcBef>
                <a:spcPts val="965"/>
              </a:spcBef>
              <a:buFont typeface="Wingdings"/>
              <a:buChar char=""/>
              <a:tabLst>
                <a:tab pos="378460" algn="l"/>
                <a:tab pos="379095" algn="l"/>
              </a:tabLst>
            </a:pPr>
            <a:r>
              <a:rPr dirty="0" sz="1600" spc="5">
                <a:solidFill>
                  <a:srgbClr val="5A637B"/>
                </a:solidFill>
                <a:latin typeface="SimSun"/>
                <a:cs typeface="SimSun"/>
              </a:rPr>
              <a:t>重复代码：</a:t>
            </a:r>
            <a:r>
              <a:rPr dirty="0" sz="1600" spc="-5" b="1">
                <a:solidFill>
                  <a:srgbClr val="5A637B"/>
                </a:solidFill>
                <a:latin typeface="Calibri"/>
                <a:cs typeface="Calibri"/>
              </a:rPr>
              <a:t>Sim</a:t>
            </a:r>
            <a:r>
              <a:rPr dirty="0" sz="1600" b="1">
                <a:solidFill>
                  <a:srgbClr val="5A637B"/>
                </a:solidFill>
                <a:latin typeface="Calibri"/>
                <a:cs typeface="Calibri"/>
              </a:rPr>
              <a:t>i</a:t>
            </a:r>
            <a:r>
              <a:rPr dirty="0" sz="1600" spc="-5" b="1">
                <a:solidFill>
                  <a:srgbClr val="5A637B"/>
                </a:solidFill>
                <a:latin typeface="Calibri"/>
                <a:cs typeface="Calibri"/>
              </a:rPr>
              <a:t>a</a:t>
            </a:r>
            <a:r>
              <a:rPr dirty="0" sz="1600" spc="-10" b="1">
                <a:solidFill>
                  <a:srgbClr val="5A637B"/>
                </a:solidFill>
                <a:latin typeface="Calibri"/>
                <a:cs typeface="Calibri"/>
              </a:rPr>
              <a:t>n</a:t>
            </a:r>
            <a:r>
              <a:rPr dirty="0" sz="1600" spc="5">
                <a:solidFill>
                  <a:srgbClr val="5A637B"/>
                </a:solidFill>
                <a:latin typeface="SimSun"/>
                <a:cs typeface="SimSun"/>
              </a:rPr>
              <a:t>（免费）</a:t>
            </a:r>
            <a:endParaRPr sz="1600">
              <a:latin typeface="SimSun"/>
              <a:cs typeface="SimSu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132576" y="4341876"/>
            <a:ext cx="4857115" cy="1868805"/>
            <a:chOff x="6132576" y="4341876"/>
            <a:chExt cx="4857115" cy="1868805"/>
          </a:xfrm>
        </p:grpSpPr>
        <p:sp>
          <p:nvSpPr>
            <p:cNvPr id="17" name="object 17"/>
            <p:cNvSpPr/>
            <p:nvPr/>
          </p:nvSpPr>
          <p:spPr>
            <a:xfrm>
              <a:off x="6132576" y="4341876"/>
              <a:ext cx="4857115" cy="1868805"/>
            </a:xfrm>
            <a:custGeom>
              <a:avLst/>
              <a:gdLst/>
              <a:ahLst/>
              <a:cxnLst/>
              <a:rect l="l" t="t" r="r" b="b"/>
              <a:pathLst>
                <a:path w="4857115" h="1868804">
                  <a:moveTo>
                    <a:pt x="4856987" y="0"/>
                  </a:moveTo>
                  <a:lnTo>
                    <a:pt x="0" y="0"/>
                  </a:lnTo>
                  <a:lnTo>
                    <a:pt x="0" y="1868424"/>
                  </a:lnTo>
                  <a:lnTo>
                    <a:pt x="4856987" y="1868424"/>
                  </a:lnTo>
                  <a:lnTo>
                    <a:pt x="485698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3983" y="4678680"/>
              <a:ext cx="1229868" cy="73151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0592" y="5586984"/>
              <a:ext cx="2186940" cy="4861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5188" y="5554980"/>
              <a:ext cx="1190244" cy="5181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82555" y="4468368"/>
              <a:ext cx="912876" cy="6827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84264" y="4870704"/>
              <a:ext cx="1080516" cy="46177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132576" y="1760220"/>
            <a:ext cx="4857115" cy="248729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535"/>
              </a:spcBef>
            </a:pPr>
            <a:r>
              <a:rPr dirty="0" sz="1600" spc="5">
                <a:solidFill>
                  <a:srgbClr val="5E6671"/>
                </a:solidFill>
                <a:latin typeface="SimSun"/>
                <a:cs typeface="SimSun"/>
              </a:rPr>
              <a:t>编译型语言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32576" y="4341876"/>
            <a:ext cx="4857115" cy="186880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30810">
              <a:lnSpc>
                <a:spcPct val="100000"/>
              </a:lnSpc>
              <a:spcBef>
                <a:spcPts val="290"/>
              </a:spcBef>
            </a:pPr>
            <a:r>
              <a:rPr dirty="0" sz="1600" spc="5">
                <a:solidFill>
                  <a:srgbClr val="5E6671"/>
                </a:solidFill>
                <a:latin typeface="SimSun"/>
                <a:cs typeface="SimSun"/>
              </a:rPr>
              <a:t>非编译型语言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739" y="58039"/>
            <a:ext cx="3416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我们如何开展代码扫描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700" y="6819900"/>
            <a:ext cx="381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6967" y="5215128"/>
            <a:ext cx="99060" cy="990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0996" y="5215128"/>
            <a:ext cx="99059" cy="990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9" y="5215128"/>
            <a:ext cx="99060" cy="9906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603877" y="3643884"/>
            <a:ext cx="785495" cy="1595755"/>
            <a:chOff x="4603877" y="3643884"/>
            <a:chExt cx="785495" cy="1595755"/>
          </a:xfrm>
        </p:grpSpPr>
        <p:sp>
          <p:nvSpPr>
            <p:cNvPr id="6" name="object 6"/>
            <p:cNvSpPr/>
            <p:nvPr/>
          </p:nvSpPr>
          <p:spPr>
            <a:xfrm>
              <a:off x="4913376" y="4120908"/>
              <a:ext cx="184785" cy="1065530"/>
            </a:xfrm>
            <a:custGeom>
              <a:avLst/>
              <a:gdLst/>
              <a:ahLst/>
              <a:cxnLst/>
              <a:rect l="l" t="t" r="r" b="b"/>
              <a:pathLst>
                <a:path w="184785" h="1065529">
                  <a:moveTo>
                    <a:pt x="109728" y="553212"/>
                  </a:moveTo>
                  <a:lnTo>
                    <a:pt x="0" y="553212"/>
                  </a:lnTo>
                  <a:lnTo>
                    <a:pt x="0" y="1065263"/>
                  </a:lnTo>
                  <a:lnTo>
                    <a:pt x="109728" y="1065263"/>
                  </a:lnTo>
                  <a:lnTo>
                    <a:pt x="109728" y="553212"/>
                  </a:lnTo>
                  <a:close/>
                </a:path>
                <a:path w="184785" h="1065529">
                  <a:moveTo>
                    <a:pt x="184404" y="0"/>
                  </a:moveTo>
                  <a:lnTo>
                    <a:pt x="74676" y="0"/>
                  </a:lnTo>
                  <a:lnTo>
                    <a:pt x="74676" y="510527"/>
                  </a:lnTo>
                  <a:lnTo>
                    <a:pt x="184404" y="510527"/>
                  </a:lnTo>
                  <a:lnTo>
                    <a:pt x="184404" y="0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14672" y="4555236"/>
              <a:ext cx="706120" cy="178435"/>
            </a:xfrm>
            <a:custGeom>
              <a:avLst/>
              <a:gdLst/>
              <a:ahLst/>
              <a:cxnLst/>
              <a:rect l="l" t="t" r="r" b="b"/>
              <a:pathLst>
                <a:path w="706120" h="178435">
                  <a:moveTo>
                    <a:pt x="616330" y="0"/>
                  </a:moveTo>
                  <a:lnTo>
                    <a:pt x="89280" y="0"/>
                  </a:lnTo>
                  <a:lnTo>
                    <a:pt x="54006" y="7250"/>
                  </a:lnTo>
                  <a:lnTo>
                    <a:pt x="25685" y="26765"/>
                  </a:lnTo>
                  <a:lnTo>
                    <a:pt x="6842" y="55185"/>
                  </a:lnTo>
                  <a:lnTo>
                    <a:pt x="0" y="89153"/>
                  </a:lnTo>
                  <a:lnTo>
                    <a:pt x="6842" y="124408"/>
                  </a:lnTo>
                  <a:lnTo>
                    <a:pt x="25685" y="152685"/>
                  </a:lnTo>
                  <a:lnTo>
                    <a:pt x="54006" y="171485"/>
                  </a:lnTo>
                  <a:lnTo>
                    <a:pt x="89280" y="178307"/>
                  </a:lnTo>
                  <a:lnTo>
                    <a:pt x="616330" y="178307"/>
                  </a:lnTo>
                  <a:lnTo>
                    <a:pt x="650372" y="171485"/>
                  </a:lnTo>
                  <a:lnTo>
                    <a:pt x="678830" y="152685"/>
                  </a:lnTo>
                  <a:lnTo>
                    <a:pt x="698359" y="124408"/>
                  </a:lnTo>
                  <a:lnTo>
                    <a:pt x="705612" y="89153"/>
                  </a:lnTo>
                  <a:lnTo>
                    <a:pt x="698359" y="55185"/>
                  </a:lnTo>
                  <a:lnTo>
                    <a:pt x="678830" y="26765"/>
                  </a:lnTo>
                  <a:lnTo>
                    <a:pt x="650372" y="7250"/>
                  </a:lnTo>
                  <a:lnTo>
                    <a:pt x="616330" y="0"/>
                  </a:lnTo>
                  <a:close/>
                </a:path>
              </a:pathLst>
            </a:custGeom>
            <a:solidFill>
              <a:srgbClr val="85DB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16780" y="5058156"/>
              <a:ext cx="509270" cy="169545"/>
            </a:xfrm>
            <a:custGeom>
              <a:avLst/>
              <a:gdLst/>
              <a:ahLst/>
              <a:cxnLst/>
              <a:rect l="l" t="t" r="r" b="b"/>
              <a:pathLst>
                <a:path w="509270" h="169545">
                  <a:moveTo>
                    <a:pt x="509003" y="85344"/>
                  </a:moveTo>
                  <a:lnTo>
                    <a:pt x="416052" y="85344"/>
                  </a:lnTo>
                  <a:lnTo>
                    <a:pt x="416052" y="0"/>
                  </a:lnTo>
                  <a:lnTo>
                    <a:pt x="85344" y="0"/>
                  </a:lnTo>
                  <a:lnTo>
                    <a:pt x="85344" y="85344"/>
                  </a:lnTo>
                  <a:lnTo>
                    <a:pt x="0" y="85344"/>
                  </a:lnTo>
                  <a:lnTo>
                    <a:pt x="0" y="169164"/>
                  </a:lnTo>
                  <a:lnTo>
                    <a:pt x="509003" y="169164"/>
                  </a:lnTo>
                  <a:lnTo>
                    <a:pt x="509003" y="85344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64964" y="3656076"/>
              <a:ext cx="713740" cy="734695"/>
            </a:xfrm>
            <a:custGeom>
              <a:avLst/>
              <a:gdLst/>
              <a:ahLst/>
              <a:cxnLst/>
              <a:rect l="l" t="t" r="r" b="b"/>
              <a:pathLst>
                <a:path w="713739" h="734695">
                  <a:moveTo>
                    <a:pt x="356615" y="0"/>
                  </a:moveTo>
                  <a:lnTo>
                    <a:pt x="308220" y="3353"/>
                  </a:lnTo>
                  <a:lnTo>
                    <a:pt x="261805" y="13121"/>
                  </a:lnTo>
                  <a:lnTo>
                    <a:pt x="217795" y="28866"/>
                  </a:lnTo>
                  <a:lnTo>
                    <a:pt x="176614" y="50150"/>
                  </a:lnTo>
                  <a:lnTo>
                    <a:pt x="138688" y="76536"/>
                  </a:lnTo>
                  <a:lnTo>
                    <a:pt x="104441" y="107584"/>
                  </a:lnTo>
                  <a:lnTo>
                    <a:pt x="74298" y="142858"/>
                  </a:lnTo>
                  <a:lnTo>
                    <a:pt x="48683" y="181920"/>
                  </a:lnTo>
                  <a:lnTo>
                    <a:pt x="28021" y="224331"/>
                  </a:lnTo>
                  <a:lnTo>
                    <a:pt x="12737" y="269654"/>
                  </a:lnTo>
                  <a:lnTo>
                    <a:pt x="3255" y="317451"/>
                  </a:lnTo>
                  <a:lnTo>
                    <a:pt x="0" y="367284"/>
                  </a:lnTo>
                  <a:lnTo>
                    <a:pt x="3255" y="417116"/>
                  </a:lnTo>
                  <a:lnTo>
                    <a:pt x="12737" y="464913"/>
                  </a:lnTo>
                  <a:lnTo>
                    <a:pt x="28021" y="510236"/>
                  </a:lnTo>
                  <a:lnTo>
                    <a:pt x="48683" y="552647"/>
                  </a:lnTo>
                  <a:lnTo>
                    <a:pt x="74298" y="591709"/>
                  </a:lnTo>
                  <a:lnTo>
                    <a:pt x="104441" y="626983"/>
                  </a:lnTo>
                  <a:lnTo>
                    <a:pt x="138688" y="658031"/>
                  </a:lnTo>
                  <a:lnTo>
                    <a:pt x="176614" y="684417"/>
                  </a:lnTo>
                  <a:lnTo>
                    <a:pt x="217795" y="705701"/>
                  </a:lnTo>
                  <a:lnTo>
                    <a:pt x="261805" y="721446"/>
                  </a:lnTo>
                  <a:lnTo>
                    <a:pt x="308220" y="731214"/>
                  </a:lnTo>
                  <a:lnTo>
                    <a:pt x="356615" y="734568"/>
                  </a:lnTo>
                  <a:lnTo>
                    <a:pt x="405011" y="731214"/>
                  </a:lnTo>
                  <a:lnTo>
                    <a:pt x="451426" y="721446"/>
                  </a:lnTo>
                  <a:lnTo>
                    <a:pt x="495436" y="705701"/>
                  </a:lnTo>
                  <a:lnTo>
                    <a:pt x="536617" y="684417"/>
                  </a:lnTo>
                  <a:lnTo>
                    <a:pt x="574543" y="658031"/>
                  </a:lnTo>
                  <a:lnTo>
                    <a:pt x="608790" y="626983"/>
                  </a:lnTo>
                  <a:lnTo>
                    <a:pt x="638933" y="591709"/>
                  </a:lnTo>
                  <a:lnTo>
                    <a:pt x="664548" y="552647"/>
                  </a:lnTo>
                  <a:lnTo>
                    <a:pt x="685210" y="510236"/>
                  </a:lnTo>
                  <a:lnTo>
                    <a:pt x="700494" y="464913"/>
                  </a:lnTo>
                  <a:lnTo>
                    <a:pt x="709976" y="417116"/>
                  </a:lnTo>
                  <a:lnTo>
                    <a:pt x="713232" y="367284"/>
                  </a:lnTo>
                  <a:lnTo>
                    <a:pt x="709976" y="317451"/>
                  </a:lnTo>
                  <a:lnTo>
                    <a:pt x="700494" y="269654"/>
                  </a:lnTo>
                  <a:lnTo>
                    <a:pt x="685210" y="224331"/>
                  </a:lnTo>
                  <a:lnTo>
                    <a:pt x="664548" y="181920"/>
                  </a:lnTo>
                  <a:lnTo>
                    <a:pt x="638933" y="142858"/>
                  </a:lnTo>
                  <a:lnTo>
                    <a:pt x="608790" y="107584"/>
                  </a:lnTo>
                  <a:lnTo>
                    <a:pt x="574543" y="76536"/>
                  </a:lnTo>
                  <a:lnTo>
                    <a:pt x="536617" y="50150"/>
                  </a:lnTo>
                  <a:lnTo>
                    <a:pt x="495436" y="28866"/>
                  </a:lnTo>
                  <a:lnTo>
                    <a:pt x="451426" y="13121"/>
                  </a:lnTo>
                  <a:lnTo>
                    <a:pt x="405011" y="3353"/>
                  </a:lnTo>
                  <a:lnTo>
                    <a:pt x="356615" y="0"/>
                  </a:lnTo>
                  <a:close/>
                </a:path>
              </a:pathLst>
            </a:custGeom>
            <a:solidFill>
              <a:srgbClr val="85DB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68012" y="3869436"/>
              <a:ext cx="710565" cy="521334"/>
            </a:xfrm>
            <a:custGeom>
              <a:avLst/>
              <a:gdLst/>
              <a:ahLst/>
              <a:cxnLst/>
              <a:rect l="l" t="t" r="r" b="b"/>
              <a:pathLst>
                <a:path w="710564" h="521335">
                  <a:moveTo>
                    <a:pt x="659511" y="0"/>
                  </a:moveTo>
                  <a:lnTo>
                    <a:pt x="641848" y="36433"/>
                  </a:lnTo>
                  <a:lnTo>
                    <a:pt x="610907" y="85547"/>
                  </a:lnTo>
                  <a:lnTo>
                    <a:pt x="580068" y="120884"/>
                  </a:lnTo>
                  <a:lnTo>
                    <a:pt x="544270" y="153285"/>
                  </a:lnTo>
                  <a:lnTo>
                    <a:pt x="504666" y="182403"/>
                  </a:lnTo>
                  <a:lnTo>
                    <a:pt x="462406" y="207890"/>
                  </a:lnTo>
                  <a:lnTo>
                    <a:pt x="418643" y="229397"/>
                  </a:lnTo>
                  <a:lnTo>
                    <a:pt x="374529" y="246576"/>
                  </a:lnTo>
                  <a:lnTo>
                    <a:pt x="331215" y="259080"/>
                  </a:lnTo>
                  <a:lnTo>
                    <a:pt x="285547" y="268988"/>
                  </a:lnTo>
                  <a:lnTo>
                    <a:pt x="238575" y="276744"/>
                  </a:lnTo>
                  <a:lnTo>
                    <a:pt x="191157" y="281629"/>
                  </a:lnTo>
                  <a:lnTo>
                    <a:pt x="144154" y="282923"/>
                  </a:lnTo>
                  <a:lnTo>
                    <a:pt x="98425" y="279907"/>
                  </a:lnTo>
                  <a:lnTo>
                    <a:pt x="72544" y="276643"/>
                  </a:lnTo>
                  <a:lnTo>
                    <a:pt x="48069" y="271414"/>
                  </a:lnTo>
                  <a:lnTo>
                    <a:pt x="24165" y="264495"/>
                  </a:lnTo>
                  <a:lnTo>
                    <a:pt x="0" y="256158"/>
                  </a:lnTo>
                  <a:lnTo>
                    <a:pt x="11537" y="303391"/>
                  </a:lnTo>
                  <a:lnTo>
                    <a:pt x="29725" y="346634"/>
                  </a:lnTo>
                  <a:lnTo>
                    <a:pt x="54042" y="385658"/>
                  </a:lnTo>
                  <a:lnTo>
                    <a:pt x="83968" y="420230"/>
                  </a:lnTo>
                  <a:lnTo>
                    <a:pt x="118983" y="450119"/>
                  </a:lnTo>
                  <a:lnTo>
                    <a:pt x="158566" y="475093"/>
                  </a:lnTo>
                  <a:lnTo>
                    <a:pt x="202196" y="494921"/>
                  </a:lnTo>
                  <a:lnTo>
                    <a:pt x="249354" y="509370"/>
                  </a:lnTo>
                  <a:lnTo>
                    <a:pt x="299519" y="518210"/>
                  </a:lnTo>
                  <a:lnTo>
                    <a:pt x="352171" y="521207"/>
                  </a:lnTo>
                  <a:lnTo>
                    <a:pt x="400567" y="518690"/>
                  </a:lnTo>
                  <a:lnTo>
                    <a:pt x="447041" y="511248"/>
                  </a:lnTo>
                  <a:lnTo>
                    <a:pt x="491156" y="499048"/>
                  </a:lnTo>
                  <a:lnTo>
                    <a:pt x="532478" y="482256"/>
                  </a:lnTo>
                  <a:lnTo>
                    <a:pt x="570569" y="461039"/>
                  </a:lnTo>
                  <a:lnTo>
                    <a:pt x="604996" y="435562"/>
                  </a:lnTo>
                  <a:lnTo>
                    <a:pt x="635321" y="405992"/>
                  </a:lnTo>
                  <a:lnTo>
                    <a:pt x="661110" y="372495"/>
                  </a:lnTo>
                  <a:lnTo>
                    <a:pt x="681926" y="335238"/>
                  </a:lnTo>
                  <a:lnTo>
                    <a:pt x="697334" y="294386"/>
                  </a:lnTo>
                  <a:lnTo>
                    <a:pt x="706899" y="250106"/>
                  </a:lnTo>
                  <a:lnTo>
                    <a:pt x="710184" y="202564"/>
                  </a:lnTo>
                  <a:lnTo>
                    <a:pt x="706874" y="150768"/>
                  </a:lnTo>
                  <a:lnTo>
                    <a:pt x="697134" y="98996"/>
                  </a:lnTo>
                  <a:lnTo>
                    <a:pt x="681251" y="48367"/>
                  </a:lnTo>
                  <a:lnTo>
                    <a:pt x="659511" y="0"/>
                  </a:lnTo>
                  <a:close/>
                </a:path>
              </a:pathLst>
            </a:custGeom>
            <a:solidFill>
              <a:srgbClr val="62AD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03877" y="3643884"/>
              <a:ext cx="785495" cy="1595755"/>
            </a:xfrm>
            <a:custGeom>
              <a:avLst/>
              <a:gdLst/>
              <a:ahLst/>
              <a:cxnLst/>
              <a:rect l="l" t="t" r="r" b="b"/>
              <a:pathLst>
                <a:path w="785495" h="1595754">
                  <a:moveTo>
                    <a:pt x="633349" y="1488440"/>
                  </a:moveTo>
                  <a:lnTo>
                    <a:pt x="104139" y="1488440"/>
                  </a:lnTo>
                  <a:lnTo>
                    <a:pt x="104139" y="1595628"/>
                  </a:lnTo>
                  <a:lnTo>
                    <a:pt x="633349" y="1595628"/>
                  </a:lnTo>
                  <a:lnTo>
                    <a:pt x="633349" y="1574800"/>
                  </a:lnTo>
                  <a:lnTo>
                    <a:pt x="124968" y="1574800"/>
                  </a:lnTo>
                  <a:lnTo>
                    <a:pt x="124968" y="1509268"/>
                  </a:lnTo>
                  <a:lnTo>
                    <a:pt x="633349" y="1509268"/>
                  </a:lnTo>
                  <a:lnTo>
                    <a:pt x="633349" y="1488440"/>
                  </a:lnTo>
                  <a:close/>
                </a:path>
                <a:path w="785495" h="1595754">
                  <a:moveTo>
                    <a:pt x="633349" y="1509268"/>
                  </a:moveTo>
                  <a:lnTo>
                    <a:pt x="612521" y="1509268"/>
                  </a:lnTo>
                  <a:lnTo>
                    <a:pt x="612521" y="1574800"/>
                  </a:lnTo>
                  <a:lnTo>
                    <a:pt x="633349" y="1574800"/>
                  </a:lnTo>
                  <a:lnTo>
                    <a:pt x="633349" y="1509268"/>
                  </a:lnTo>
                  <a:close/>
                </a:path>
                <a:path w="785495" h="1595754">
                  <a:moveTo>
                    <a:pt x="538226" y="1405128"/>
                  </a:moveTo>
                  <a:lnTo>
                    <a:pt x="190373" y="1405128"/>
                  </a:lnTo>
                  <a:lnTo>
                    <a:pt x="190373" y="1488440"/>
                  </a:lnTo>
                  <a:lnTo>
                    <a:pt x="208152" y="1488440"/>
                  </a:lnTo>
                  <a:lnTo>
                    <a:pt x="208152" y="1422908"/>
                  </a:lnTo>
                  <a:lnTo>
                    <a:pt x="538226" y="1422908"/>
                  </a:lnTo>
                  <a:lnTo>
                    <a:pt x="538226" y="1405128"/>
                  </a:lnTo>
                  <a:close/>
                </a:path>
                <a:path w="785495" h="1595754">
                  <a:moveTo>
                    <a:pt x="538226" y="1422908"/>
                  </a:moveTo>
                  <a:lnTo>
                    <a:pt x="520319" y="1422908"/>
                  </a:lnTo>
                  <a:lnTo>
                    <a:pt x="520319" y="1488440"/>
                  </a:lnTo>
                  <a:lnTo>
                    <a:pt x="538226" y="1488440"/>
                  </a:lnTo>
                  <a:lnTo>
                    <a:pt x="538226" y="1422908"/>
                  </a:lnTo>
                  <a:close/>
                </a:path>
                <a:path w="785495" h="1595754">
                  <a:moveTo>
                    <a:pt x="321183" y="1101471"/>
                  </a:moveTo>
                  <a:lnTo>
                    <a:pt x="297434" y="1101471"/>
                  </a:lnTo>
                  <a:lnTo>
                    <a:pt x="297434" y="1405128"/>
                  </a:lnTo>
                  <a:lnTo>
                    <a:pt x="321183" y="1405128"/>
                  </a:lnTo>
                  <a:lnTo>
                    <a:pt x="321183" y="1101471"/>
                  </a:lnTo>
                  <a:close/>
                </a:path>
                <a:path w="785495" h="1595754">
                  <a:moveTo>
                    <a:pt x="431164" y="1101471"/>
                  </a:moveTo>
                  <a:lnTo>
                    <a:pt x="407415" y="1101471"/>
                  </a:lnTo>
                  <a:lnTo>
                    <a:pt x="407415" y="1405128"/>
                  </a:lnTo>
                  <a:lnTo>
                    <a:pt x="431164" y="1405128"/>
                  </a:lnTo>
                  <a:lnTo>
                    <a:pt x="431164" y="1101471"/>
                  </a:lnTo>
                  <a:close/>
                </a:path>
                <a:path w="785495" h="1595754">
                  <a:moveTo>
                    <a:pt x="621411" y="899033"/>
                  </a:moveTo>
                  <a:lnTo>
                    <a:pt x="104139" y="899033"/>
                  </a:lnTo>
                  <a:lnTo>
                    <a:pt x="65686" y="906379"/>
                  </a:lnTo>
                  <a:lnTo>
                    <a:pt x="33115" y="926560"/>
                  </a:lnTo>
                  <a:lnTo>
                    <a:pt x="10021" y="956790"/>
                  </a:lnTo>
                  <a:lnTo>
                    <a:pt x="0" y="994283"/>
                  </a:lnTo>
                  <a:lnTo>
                    <a:pt x="6205" y="1036159"/>
                  </a:lnTo>
                  <a:lnTo>
                    <a:pt x="27162" y="1070213"/>
                  </a:lnTo>
                  <a:lnTo>
                    <a:pt x="59811" y="1093098"/>
                  </a:lnTo>
                  <a:lnTo>
                    <a:pt x="101092" y="1101471"/>
                  </a:lnTo>
                  <a:lnTo>
                    <a:pt x="627380" y="1101471"/>
                  </a:lnTo>
                  <a:lnTo>
                    <a:pt x="667446" y="1093098"/>
                  </a:lnTo>
                  <a:lnTo>
                    <a:pt x="689677" y="1077595"/>
                  </a:lnTo>
                  <a:lnTo>
                    <a:pt x="101092" y="1077595"/>
                  </a:lnTo>
                  <a:lnTo>
                    <a:pt x="71506" y="1071796"/>
                  </a:lnTo>
                  <a:lnTo>
                    <a:pt x="46910" y="1055687"/>
                  </a:lnTo>
                  <a:lnTo>
                    <a:pt x="30100" y="1031196"/>
                  </a:lnTo>
                  <a:lnTo>
                    <a:pt x="23875" y="1000252"/>
                  </a:lnTo>
                  <a:lnTo>
                    <a:pt x="30100" y="970573"/>
                  </a:lnTo>
                  <a:lnTo>
                    <a:pt x="46910" y="945896"/>
                  </a:lnTo>
                  <a:lnTo>
                    <a:pt x="71506" y="929028"/>
                  </a:lnTo>
                  <a:lnTo>
                    <a:pt x="101092" y="922782"/>
                  </a:lnTo>
                  <a:lnTo>
                    <a:pt x="687764" y="922782"/>
                  </a:lnTo>
                  <a:lnTo>
                    <a:pt x="661142" y="906379"/>
                  </a:lnTo>
                  <a:lnTo>
                    <a:pt x="621411" y="899033"/>
                  </a:lnTo>
                  <a:close/>
                </a:path>
                <a:path w="785495" h="1595754">
                  <a:moveTo>
                    <a:pt x="687764" y="922782"/>
                  </a:moveTo>
                  <a:lnTo>
                    <a:pt x="627380" y="922782"/>
                  </a:lnTo>
                  <a:lnTo>
                    <a:pt x="657038" y="929028"/>
                  </a:lnTo>
                  <a:lnTo>
                    <a:pt x="681672" y="945896"/>
                  </a:lnTo>
                  <a:lnTo>
                    <a:pt x="698496" y="970573"/>
                  </a:lnTo>
                  <a:lnTo>
                    <a:pt x="704723" y="1000252"/>
                  </a:lnTo>
                  <a:lnTo>
                    <a:pt x="698496" y="1031196"/>
                  </a:lnTo>
                  <a:lnTo>
                    <a:pt x="681672" y="1055687"/>
                  </a:lnTo>
                  <a:lnTo>
                    <a:pt x="657038" y="1071796"/>
                  </a:lnTo>
                  <a:lnTo>
                    <a:pt x="627380" y="1077595"/>
                  </a:lnTo>
                  <a:lnTo>
                    <a:pt x="689677" y="1077595"/>
                  </a:lnTo>
                  <a:lnTo>
                    <a:pt x="700262" y="1070213"/>
                  </a:lnTo>
                  <a:lnTo>
                    <a:pt x="721909" y="1036159"/>
                  </a:lnTo>
                  <a:lnTo>
                    <a:pt x="728472" y="994283"/>
                  </a:lnTo>
                  <a:lnTo>
                    <a:pt x="717172" y="956790"/>
                  </a:lnTo>
                  <a:lnTo>
                    <a:pt x="693896" y="926560"/>
                  </a:lnTo>
                  <a:lnTo>
                    <a:pt x="687764" y="922782"/>
                  </a:lnTo>
                  <a:close/>
                </a:path>
                <a:path w="785495" h="1595754">
                  <a:moveTo>
                    <a:pt x="71374" y="360172"/>
                  </a:moveTo>
                  <a:lnTo>
                    <a:pt x="62484" y="363220"/>
                  </a:lnTo>
                  <a:lnTo>
                    <a:pt x="59562" y="363220"/>
                  </a:lnTo>
                  <a:lnTo>
                    <a:pt x="53594" y="366141"/>
                  </a:lnTo>
                  <a:lnTo>
                    <a:pt x="53594" y="372110"/>
                  </a:lnTo>
                  <a:lnTo>
                    <a:pt x="51831" y="385994"/>
                  </a:lnTo>
                  <a:lnTo>
                    <a:pt x="50926" y="400415"/>
                  </a:lnTo>
                  <a:lnTo>
                    <a:pt x="50593" y="414811"/>
                  </a:lnTo>
                  <a:lnTo>
                    <a:pt x="50546" y="428625"/>
                  </a:lnTo>
                  <a:lnTo>
                    <a:pt x="53735" y="476196"/>
                  </a:lnTo>
                  <a:lnTo>
                    <a:pt x="63090" y="521228"/>
                  </a:lnTo>
                  <a:lnTo>
                    <a:pt x="78289" y="563399"/>
                  </a:lnTo>
                  <a:lnTo>
                    <a:pt x="99011" y="602386"/>
                  </a:lnTo>
                  <a:lnTo>
                    <a:pt x="124935" y="637867"/>
                  </a:lnTo>
                  <a:lnTo>
                    <a:pt x="155739" y="669520"/>
                  </a:lnTo>
                  <a:lnTo>
                    <a:pt x="191103" y="697022"/>
                  </a:lnTo>
                  <a:lnTo>
                    <a:pt x="230705" y="720052"/>
                  </a:lnTo>
                  <a:lnTo>
                    <a:pt x="274224" y="738286"/>
                  </a:lnTo>
                  <a:lnTo>
                    <a:pt x="321339" y="751402"/>
                  </a:lnTo>
                  <a:lnTo>
                    <a:pt x="371728" y="759079"/>
                  </a:lnTo>
                  <a:lnTo>
                    <a:pt x="371728" y="899033"/>
                  </a:lnTo>
                  <a:lnTo>
                    <a:pt x="395477" y="899033"/>
                  </a:lnTo>
                  <a:lnTo>
                    <a:pt x="395477" y="759079"/>
                  </a:lnTo>
                  <a:lnTo>
                    <a:pt x="416306" y="759079"/>
                  </a:lnTo>
                  <a:lnTo>
                    <a:pt x="433615" y="759033"/>
                  </a:lnTo>
                  <a:lnTo>
                    <a:pt x="450103" y="758713"/>
                  </a:lnTo>
                  <a:lnTo>
                    <a:pt x="466044" y="757846"/>
                  </a:lnTo>
                  <a:lnTo>
                    <a:pt x="481711" y="756158"/>
                  </a:lnTo>
                  <a:lnTo>
                    <a:pt x="505460" y="756158"/>
                  </a:lnTo>
                  <a:lnTo>
                    <a:pt x="505460" y="753110"/>
                  </a:lnTo>
                  <a:lnTo>
                    <a:pt x="553745" y="739775"/>
                  </a:lnTo>
                  <a:lnTo>
                    <a:pt x="564557" y="735330"/>
                  </a:lnTo>
                  <a:lnTo>
                    <a:pt x="416306" y="735330"/>
                  </a:lnTo>
                  <a:lnTo>
                    <a:pt x="362772" y="732279"/>
                  </a:lnTo>
                  <a:lnTo>
                    <a:pt x="312684" y="723336"/>
                  </a:lnTo>
                  <a:lnTo>
                    <a:pt x="266391" y="708807"/>
                  </a:lnTo>
                  <a:lnTo>
                    <a:pt x="224241" y="689003"/>
                  </a:lnTo>
                  <a:lnTo>
                    <a:pt x="186581" y="664232"/>
                  </a:lnTo>
                  <a:lnTo>
                    <a:pt x="153761" y="634804"/>
                  </a:lnTo>
                  <a:lnTo>
                    <a:pt x="126127" y="601028"/>
                  </a:lnTo>
                  <a:lnTo>
                    <a:pt x="104028" y="563213"/>
                  </a:lnTo>
                  <a:lnTo>
                    <a:pt x="87812" y="521668"/>
                  </a:lnTo>
                  <a:lnTo>
                    <a:pt x="77827" y="476702"/>
                  </a:lnTo>
                  <a:lnTo>
                    <a:pt x="74422" y="428625"/>
                  </a:lnTo>
                  <a:lnTo>
                    <a:pt x="74478" y="414811"/>
                  </a:lnTo>
                  <a:lnTo>
                    <a:pt x="74787" y="401875"/>
                  </a:lnTo>
                  <a:lnTo>
                    <a:pt x="75654" y="388459"/>
                  </a:lnTo>
                  <a:lnTo>
                    <a:pt x="77343" y="375031"/>
                  </a:lnTo>
                  <a:lnTo>
                    <a:pt x="77343" y="366141"/>
                  </a:lnTo>
                  <a:lnTo>
                    <a:pt x="71374" y="360172"/>
                  </a:lnTo>
                  <a:close/>
                </a:path>
                <a:path w="785495" h="1595754">
                  <a:moveTo>
                    <a:pt x="505460" y="756158"/>
                  </a:moveTo>
                  <a:lnTo>
                    <a:pt x="481711" y="756158"/>
                  </a:lnTo>
                  <a:lnTo>
                    <a:pt x="481711" y="899033"/>
                  </a:lnTo>
                  <a:lnTo>
                    <a:pt x="505460" y="899033"/>
                  </a:lnTo>
                  <a:lnTo>
                    <a:pt x="505460" y="756158"/>
                  </a:lnTo>
                  <a:close/>
                </a:path>
                <a:path w="785495" h="1595754">
                  <a:moveTo>
                    <a:pt x="529301" y="23876"/>
                  </a:moveTo>
                  <a:lnTo>
                    <a:pt x="416306" y="23876"/>
                  </a:lnTo>
                  <a:lnTo>
                    <a:pt x="460697" y="27620"/>
                  </a:lnTo>
                  <a:lnTo>
                    <a:pt x="503125" y="38405"/>
                  </a:lnTo>
                  <a:lnTo>
                    <a:pt x="543314" y="55554"/>
                  </a:lnTo>
                  <a:lnTo>
                    <a:pt x="580988" y="78394"/>
                  </a:lnTo>
                  <a:lnTo>
                    <a:pt x="615869" y="106248"/>
                  </a:lnTo>
                  <a:lnTo>
                    <a:pt x="647683" y="138442"/>
                  </a:lnTo>
                  <a:lnTo>
                    <a:pt x="676151" y="174301"/>
                  </a:lnTo>
                  <a:lnTo>
                    <a:pt x="700998" y="213150"/>
                  </a:lnTo>
                  <a:lnTo>
                    <a:pt x="721947" y="254315"/>
                  </a:lnTo>
                  <a:lnTo>
                    <a:pt x="738722" y="297119"/>
                  </a:lnTo>
                  <a:lnTo>
                    <a:pt x="751046" y="340889"/>
                  </a:lnTo>
                  <a:lnTo>
                    <a:pt x="758644" y="384949"/>
                  </a:lnTo>
                  <a:lnTo>
                    <a:pt x="761238" y="428625"/>
                  </a:lnTo>
                  <a:lnTo>
                    <a:pt x="757827" y="476702"/>
                  </a:lnTo>
                  <a:lnTo>
                    <a:pt x="747818" y="521668"/>
                  </a:lnTo>
                  <a:lnTo>
                    <a:pt x="731549" y="563213"/>
                  </a:lnTo>
                  <a:lnTo>
                    <a:pt x="709354" y="601028"/>
                  </a:lnTo>
                  <a:lnTo>
                    <a:pt x="681569" y="634804"/>
                  </a:lnTo>
                  <a:lnTo>
                    <a:pt x="648531" y="664232"/>
                  </a:lnTo>
                  <a:lnTo>
                    <a:pt x="610576" y="689003"/>
                  </a:lnTo>
                  <a:lnTo>
                    <a:pt x="568040" y="708807"/>
                  </a:lnTo>
                  <a:lnTo>
                    <a:pt x="521259" y="723336"/>
                  </a:lnTo>
                  <a:lnTo>
                    <a:pt x="470569" y="732279"/>
                  </a:lnTo>
                  <a:lnTo>
                    <a:pt x="416306" y="735330"/>
                  </a:lnTo>
                  <a:lnTo>
                    <a:pt x="564557" y="735330"/>
                  </a:lnTo>
                  <a:lnTo>
                    <a:pt x="639263" y="698247"/>
                  </a:lnTo>
                  <a:lnTo>
                    <a:pt x="675780" y="670657"/>
                  </a:lnTo>
                  <a:lnTo>
                    <a:pt x="707659" y="638921"/>
                  </a:lnTo>
                  <a:lnTo>
                    <a:pt x="734544" y="603340"/>
                  </a:lnTo>
                  <a:lnTo>
                    <a:pt x="756077" y="564217"/>
                  </a:lnTo>
                  <a:lnTo>
                    <a:pt x="771899" y="521856"/>
                  </a:lnTo>
                  <a:lnTo>
                    <a:pt x="781624" y="476702"/>
                  </a:lnTo>
                  <a:lnTo>
                    <a:pt x="784987" y="428625"/>
                  </a:lnTo>
                  <a:lnTo>
                    <a:pt x="782596" y="385994"/>
                  </a:lnTo>
                  <a:lnTo>
                    <a:pt x="775487" y="342100"/>
                  </a:lnTo>
                  <a:lnTo>
                    <a:pt x="763984" y="298883"/>
                  </a:lnTo>
                  <a:lnTo>
                    <a:pt x="748307" y="256452"/>
                  </a:lnTo>
                  <a:lnTo>
                    <a:pt x="728703" y="215374"/>
                  </a:lnTo>
                  <a:lnTo>
                    <a:pt x="705420" y="176215"/>
                  </a:lnTo>
                  <a:lnTo>
                    <a:pt x="678703" y="139541"/>
                  </a:lnTo>
                  <a:lnTo>
                    <a:pt x="648801" y="105919"/>
                  </a:lnTo>
                  <a:lnTo>
                    <a:pt x="615960" y="75915"/>
                  </a:lnTo>
                  <a:lnTo>
                    <a:pt x="580426" y="50096"/>
                  </a:lnTo>
                  <a:lnTo>
                    <a:pt x="542447" y="29029"/>
                  </a:lnTo>
                  <a:lnTo>
                    <a:pt x="529301" y="23876"/>
                  </a:lnTo>
                  <a:close/>
                </a:path>
                <a:path w="785495" h="1595754">
                  <a:moveTo>
                    <a:pt x="416306" y="0"/>
                  </a:moveTo>
                  <a:lnTo>
                    <a:pt x="370704" y="3815"/>
                  </a:lnTo>
                  <a:lnTo>
                    <a:pt x="326848" y="14808"/>
                  </a:lnTo>
                  <a:lnTo>
                    <a:pt x="285058" y="32301"/>
                  </a:lnTo>
                  <a:lnTo>
                    <a:pt x="245656" y="55615"/>
                  </a:lnTo>
                  <a:lnTo>
                    <a:pt x="208962" y="84074"/>
                  </a:lnTo>
                  <a:lnTo>
                    <a:pt x="175297" y="116997"/>
                  </a:lnTo>
                  <a:lnTo>
                    <a:pt x="144982" y="153708"/>
                  </a:lnTo>
                  <a:lnTo>
                    <a:pt x="118337" y="193527"/>
                  </a:lnTo>
                  <a:lnTo>
                    <a:pt x="95684" y="235778"/>
                  </a:lnTo>
                  <a:lnTo>
                    <a:pt x="77343" y="279781"/>
                  </a:lnTo>
                  <a:lnTo>
                    <a:pt x="76725" y="286337"/>
                  </a:lnTo>
                  <a:lnTo>
                    <a:pt x="78882" y="291750"/>
                  </a:lnTo>
                  <a:lnTo>
                    <a:pt x="83254" y="294925"/>
                  </a:lnTo>
                  <a:lnTo>
                    <a:pt x="89281" y="294767"/>
                  </a:lnTo>
                  <a:lnTo>
                    <a:pt x="95250" y="294767"/>
                  </a:lnTo>
                  <a:lnTo>
                    <a:pt x="98140" y="291750"/>
                  </a:lnTo>
                  <a:lnTo>
                    <a:pt x="98171" y="288798"/>
                  </a:lnTo>
                  <a:lnTo>
                    <a:pt x="118367" y="242083"/>
                  </a:lnTo>
                  <a:lnTo>
                    <a:pt x="143097" y="197744"/>
                  </a:lnTo>
                  <a:lnTo>
                    <a:pt x="172042" y="156614"/>
                  </a:lnTo>
                  <a:lnTo>
                    <a:pt x="204882" y="119526"/>
                  </a:lnTo>
                  <a:lnTo>
                    <a:pt x="241296" y="87313"/>
                  </a:lnTo>
                  <a:lnTo>
                    <a:pt x="280966" y="60809"/>
                  </a:lnTo>
                  <a:lnTo>
                    <a:pt x="323570" y="40846"/>
                  </a:lnTo>
                  <a:lnTo>
                    <a:pt x="368790" y="28257"/>
                  </a:lnTo>
                  <a:lnTo>
                    <a:pt x="416306" y="23876"/>
                  </a:lnTo>
                  <a:lnTo>
                    <a:pt x="529301" y="23876"/>
                  </a:lnTo>
                  <a:lnTo>
                    <a:pt x="502269" y="13279"/>
                  </a:lnTo>
                  <a:lnTo>
                    <a:pt x="460140" y="3414"/>
                  </a:lnTo>
                  <a:lnTo>
                    <a:pt x="416306" y="0"/>
                  </a:lnTo>
                  <a:close/>
                </a:path>
              </a:pathLst>
            </a:custGeom>
            <a:solidFill>
              <a:srgbClr val="0F0F1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7940" y="5215128"/>
            <a:ext cx="99060" cy="9906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0443" y="5215128"/>
            <a:ext cx="99059" cy="990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16852" y="5215128"/>
            <a:ext cx="97536" cy="9906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6283325" y="3643884"/>
            <a:ext cx="786765" cy="1595755"/>
            <a:chOff x="6283325" y="3643884"/>
            <a:chExt cx="786765" cy="1595755"/>
          </a:xfrm>
        </p:grpSpPr>
        <p:sp>
          <p:nvSpPr>
            <p:cNvPr id="16" name="object 16"/>
            <p:cNvSpPr/>
            <p:nvPr/>
          </p:nvSpPr>
          <p:spPr>
            <a:xfrm>
              <a:off x="6592824" y="4120908"/>
              <a:ext cx="184785" cy="1065530"/>
            </a:xfrm>
            <a:custGeom>
              <a:avLst/>
              <a:gdLst/>
              <a:ahLst/>
              <a:cxnLst/>
              <a:rect l="l" t="t" r="r" b="b"/>
              <a:pathLst>
                <a:path w="184784" h="1065529">
                  <a:moveTo>
                    <a:pt x="109728" y="553212"/>
                  </a:moveTo>
                  <a:lnTo>
                    <a:pt x="0" y="553212"/>
                  </a:lnTo>
                  <a:lnTo>
                    <a:pt x="0" y="1065263"/>
                  </a:lnTo>
                  <a:lnTo>
                    <a:pt x="109728" y="1065263"/>
                  </a:lnTo>
                  <a:lnTo>
                    <a:pt x="109728" y="553212"/>
                  </a:lnTo>
                  <a:close/>
                </a:path>
                <a:path w="184784" h="1065529">
                  <a:moveTo>
                    <a:pt x="184404" y="0"/>
                  </a:moveTo>
                  <a:lnTo>
                    <a:pt x="74676" y="0"/>
                  </a:lnTo>
                  <a:lnTo>
                    <a:pt x="74676" y="510527"/>
                  </a:lnTo>
                  <a:lnTo>
                    <a:pt x="184404" y="510527"/>
                  </a:lnTo>
                  <a:lnTo>
                    <a:pt x="184404" y="0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295644" y="4555236"/>
              <a:ext cx="706120" cy="178435"/>
            </a:xfrm>
            <a:custGeom>
              <a:avLst/>
              <a:gdLst/>
              <a:ahLst/>
              <a:cxnLst/>
              <a:rect l="l" t="t" r="r" b="b"/>
              <a:pathLst>
                <a:path w="706120" h="178435">
                  <a:moveTo>
                    <a:pt x="616330" y="0"/>
                  </a:moveTo>
                  <a:lnTo>
                    <a:pt x="89280" y="0"/>
                  </a:lnTo>
                  <a:lnTo>
                    <a:pt x="54006" y="7250"/>
                  </a:lnTo>
                  <a:lnTo>
                    <a:pt x="25685" y="26765"/>
                  </a:lnTo>
                  <a:lnTo>
                    <a:pt x="6842" y="55185"/>
                  </a:lnTo>
                  <a:lnTo>
                    <a:pt x="0" y="89153"/>
                  </a:lnTo>
                  <a:lnTo>
                    <a:pt x="6842" y="124408"/>
                  </a:lnTo>
                  <a:lnTo>
                    <a:pt x="25685" y="152685"/>
                  </a:lnTo>
                  <a:lnTo>
                    <a:pt x="54006" y="171485"/>
                  </a:lnTo>
                  <a:lnTo>
                    <a:pt x="89280" y="178307"/>
                  </a:lnTo>
                  <a:lnTo>
                    <a:pt x="616330" y="178307"/>
                  </a:lnTo>
                  <a:lnTo>
                    <a:pt x="650372" y="171485"/>
                  </a:lnTo>
                  <a:lnTo>
                    <a:pt x="678830" y="152685"/>
                  </a:lnTo>
                  <a:lnTo>
                    <a:pt x="698359" y="124408"/>
                  </a:lnTo>
                  <a:lnTo>
                    <a:pt x="705611" y="89153"/>
                  </a:lnTo>
                  <a:lnTo>
                    <a:pt x="698359" y="55185"/>
                  </a:lnTo>
                  <a:lnTo>
                    <a:pt x="678830" y="26765"/>
                  </a:lnTo>
                  <a:lnTo>
                    <a:pt x="650372" y="7250"/>
                  </a:lnTo>
                  <a:lnTo>
                    <a:pt x="616330" y="0"/>
                  </a:lnTo>
                  <a:close/>
                </a:path>
              </a:pathLst>
            </a:custGeom>
            <a:solidFill>
              <a:srgbClr val="85DB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396228" y="5058156"/>
              <a:ext cx="509270" cy="169545"/>
            </a:xfrm>
            <a:custGeom>
              <a:avLst/>
              <a:gdLst/>
              <a:ahLst/>
              <a:cxnLst/>
              <a:rect l="l" t="t" r="r" b="b"/>
              <a:pathLst>
                <a:path w="509270" h="169545">
                  <a:moveTo>
                    <a:pt x="509016" y="85344"/>
                  </a:moveTo>
                  <a:lnTo>
                    <a:pt x="416052" y="85344"/>
                  </a:lnTo>
                  <a:lnTo>
                    <a:pt x="416052" y="0"/>
                  </a:lnTo>
                  <a:lnTo>
                    <a:pt x="85344" y="0"/>
                  </a:lnTo>
                  <a:lnTo>
                    <a:pt x="85344" y="85344"/>
                  </a:lnTo>
                  <a:lnTo>
                    <a:pt x="0" y="85344"/>
                  </a:lnTo>
                  <a:lnTo>
                    <a:pt x="0" y="169164"/>
                  </a:lnTo>
                  <a:lnTo>
                    <a:pt x="509016" y="169164"/>
                  </a:lnTo>
                  <a:lnTo>
                    <a:pt x="509016" y="85344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344411" y="3656076"/>
              <a:ext cx="713740" cy="734695"/>
            </a:xfrm>
            <a:custGeom>
              <a:avLst/>
              <a:gdLst/>
              <a:ahLst/>
              <a:cxnLst/>
              <a:rect l="l" t="t" r="r" b="b"/>
              <a:pathLst>
                <a:path w="713740" h="734695">
                  <a:moveTo>
                    <a:pt x="356615" y="0"/>
                  </a:moveTo>
                  <a:lnTo>
                    <a:pt x="308220" y="3353"/>
                  </a:lnTo>
                  <a:lnTo>
                    <a:pt x="261805" y="13121"/>
                  </a:lnTo>
                  <a:lnTo>
                    <a:pt x="217795" y="28866"/>
                  </a:lnTo>
                  <a:lnTo>
                    <a:pt x="176614" y="50150"/>
                  </a:lnTo>
                  <a:lnTo>
                    <a:pt x="138688" y="76536"/>
                  </a:lnTo>
                  <a:lnTo>
                    <a:pt x="104441" y="107584"/>
                  </a:lnTo>
                  <a:lnTo>
                    <a:pt x="74298" y="142858"/>
                  </a:lnTo>
                  <a:lnTo>
                    <a:pt x="48683" y="181920"/>
                  </a:lnTo>
                  <a:lnTo>
                    <a:pt x="28021" y="224331"/>
                  </a:lnTo>
                  <a:lnTo>
                    <a:pt x="12737" y="269654"/>
                  </a:lnTo>
                  <a:lnTo>
                    <a:pt x="3255" y="317451"/>
                  </a:lnTo>
                  <a:lnTo>
                    <a:pt x="0" y="367284"/>
                  </a:lnTo>
                  <a:lnTo>
                    <a:pt x="3255" y="417116"/>
                  </a:lnTo>
                  <a:lnTo>
                    <a:pt x="12737" y="464913"/>
                  </a:lnTo>
                  <a:lnTo>
                    <a:pt x="28021" y="510236"/>
                  </a:lnTo>
                  <a:lnTo>
                    <a:pt x="48683" y="552647"/>
                  </a:lnTo>
                  <a:lnTo>
                    <a:pt x="74298" y="591709"/>
                  </a:lnTo>
                  <a:lnTo>
                    <a:pt x="104441" y="626983"/>
                  </a:lnTo>
                  <a:lnTo>
                    <a:pt x="138688" y="658031"/>
                  </a:lnTo>
                  <a:lnTo>
                    <a:pt x="176614" y="684417"/>
                  </a:lnTo>
                  <a:lnTo>
                    <a:pt x="217795" y="705701"/>
                  </a:lnTo>
                  <a:lnTo>
                    <a:pt x="261805" y="721446"/>
                  </a:lnTo>
                  <a:lnTo>
                    <a:pt x="308220" y="731214"/>
                  </a:lnTo>
                  <a:lnTo>
                    <a:pt x="356615" y="734568"/>
                  </a:lnTo>
                  <a:lnTo>
                    <a:pt x="405011" y="731214"/>
                  </a:lnTo>
                  <a:lnTo>
                    <a:pt x="451426" y="721446"/>
                  </a:lnTo>
                  <a:lnTo>
                    <a:pt x="495436" y="705701"/>
                  </a:lnTo>
                  <a:lnTo>
                    <a:pt x="536617" y="684417"/>
                  </a:lnTo>
                  <a:lnTo>
                    <a:pt x="574543" y="658031"/>
                  </a:lnTo>
                  <a:lnTo>
                    <a:pt x="608790" y="626983"/>
                  </a:lnTo>
                  <a:lnTo>
                    <a:pt x="638933" y="591709"/>
                  </a:lnTo>
                  <a:lnTo>
                    <a:pt x="664548" y="552647"/>
                  </a:lnTo>
                  <a:lnTo>
                    <a:pt x="685210" y="510236"/>
                  </a:lnTo>
                  <a:lnTo>
                    <a:pt x="700494" y="464913"/>
                  </a:lnTo>
                  <a:lnTo>
                    <a:pt x="709976" y="417116"/>
                  </a:lnTo>
                  <a:lnTo>
                    <a:pt x="713232" y="367284"/>
                  </a:lnTo>
                  <a:lnTo>
                    <a:pt x="709976" y="317451"/>
                  </a:lnTo>
                  <a:lnTo>
                    <a:pt x="700494" y="269654"/>
                  </a:lnTo>
                  <a:lnTo>
                    <a:pt x="685210" y="224331"/>
                  </a:lnTo>
                  <a:lnTo>
                    <a:pt x="664548" y="181920"/>
                  </a:lnTo>
                  <a:lnTo>
                    <a:pt x="638933" y="142858"/>
                  </a:lnTo>
                  <a:lnTo>
                    <a:pt x="608790" y="107584"/>
                  </a:lnTo>
                  <a:lnTo>
                    <a:pt x="574543" y="76536"/>
                  </a:lnTo>
                  <a:lnTo>
                    <a:pt x="536617" y="50150"/>
                  </a:lnTo>
                  <a:lnTo>
                    <a:pt x="495436" y="28866"/>
                  </a:lnTo>
                  <a:lnTo>
                    <a:pt x="451426" y="13121"/>
                  </a:lnTo>
                  <a:lnTo>
                    <a:pt x="405011" y="3353"/>
                  </a:lnTo>
                  <a:lnTo>
                    <a:pt x="356615" y="0"/>
                  </a:lnTo>
                  <a:close/>
                </a:path>
              </a:pathLst>
            </a:custGeom>
            <a:solidFill>
              <a:srgbClr val="85DB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347460" y="3869436"/>
              <a:ext cx="710565" cy="521334"/>
            </a:xfrm>
            <a:custGeom>
              <a:avLst/>
              <a:gdLst/>
              <a:ahLst/>
              <a:cxnLst/>
              <a:rect l="l" t="t" r="r" b="b"/>
              <a:pathLst>
                <a:path w="710565" h="521335">
                  <a:moveTo>
                    <a:pt x="659511" y="0"/>
                  </a:moveTo>
                  <a:lnTo>
                    <a:pt x="641848" y="36433"/>
                  </a:lnTo>
                  <a:lnTo>
                    <a:pt x="610907" y="85547"/>
                  </a:lnTo>
                  <a:lnTo>
                    <a:pt x="580068" y="120884"/>
                  </a:lnTo>
                  <a:lnTo>
                    <a:pt x="544270" y="153285"/>
                  </a:lnTo>
                  <a:lnTo>
                    <a:pt x="504666" y="182403"/>
                  </a:lnTo>
                  <a:lnTo>
                    <a:pt x="462406" y="207890"/>
                  </a:lnTo>
                  <a:lnTo>
                    <a:pt x="418643" y="229397"/>
                  </a:lnTo>
                  <a:lnTo>
                    <a:pt x="374529" y="246576"/>
                  </a:lnTo>
                  <a:lnTo>
                    <a:pt x="331215" y="259080"/>
                  </a:lnTo>
                  <a:lnTo>
                    <a:pt x="285547" y="268988"/>
                  </a:lnTo>
                  <a:lnTo>
                    <a:pt x="238575" y="276744"/>
                  </a:lnTo>
                  <a:lnTo>
                    <a:pt x="191157" y="281629"/>
                  </a:lnTo>
                  <a:lnTo>
                    <a:pt x="144154" y="282923"/>
                  </a:lnTo>
                  <a:lnTo>
                    <a:pt x="98425" y="279907"/>
                  </a:lnTo>
                  <a:lnTo>
                    <a:pt x="72544" y="276643"/>
                  </a:lnTo>
                  <a:lnTo>
                    <a:pt x="48069" y="271414"/>
                  </a:lnTo>
                  <a:lnTo>
                    <a:pt x="24165" y="264495"/>
                  </a:lnTo>
                  <a:lnTo>
                    <a:pt x="0" y="256158"/>
                  </a:lnTo>
                  <a:lnTo>
                    <a:pt x="11537" y="303391"/>
                  </a:lnTo>
                  <a:lnTo>
                    <a:pt x="29725" y="346634"/>
                  </a:lnTo>
                  <a:lnTo>
                    <a:pt x="54042" y="385658"/>
                  </a:lnTo>
                  <a:lnTo>
                    <a:pt x="83968" y="420230"/>
                  </a:lnTo>
                  <a:lnTo>
                    <a:pt x="118983" y="450119"/>
                  </a:lnTo>
                  <a:lnTo>
                    <a:pt x="158566" y="475093"/>
                  </a:lnTo>
                  <a:lnTo>
                    <a:pt x="202196" y="494921"/>
                  </a:lnTo>
                  <a:lnTo>
                    <a:pt x="249354" y="509370"/>
                  </a:lnTo>
                  <a:lnTo>
                    <a:pt x="299519" y="518210"/>
                  </a:lnTo>
                  <a:lnTo>
                    <a:pt x="352170" y="521207"/>
                  </a:lnTo>
                  <a:lnTo>
                    <a:pt x="400567" y="518690"/>
                  </a:lnTo>
                  <a:lnTo>
                    <a:pt x="447041" y="511248"/>
                  </a:lnTo>
                  <a:lnTo>
                    <a:pt x="491156" y="499048"/>
                  </a:lnTo>
                  <a:lnTo>
                    <a:pt x="532478" y="482256"/>
                  </a:lnTo>
                  <a:lnTo>
                    <a:pt x="570569" y="461039"/>
                  </a:lnTo>
                  <a:lnTo>
                    <a:pt x="604996" y="435562"/>
                  </a:lnTo>
                  <a:lnTo>
                    <a:pt x="635321" y="405992"/>
                  </a:lnTo>
                  <a:lnTo>
                    <a:pt x="661110" y="372495"/>
                  </a:lnTo>
                  <a:lnTo>
                    <a:pt x="681926" y="335238"/>
                  </a:lnTo>
                  <a:lnTo>
                    <a:pt x="697334" y="294386"/>
                  </a:lnTo>
                  <a:lnTo>
                    <a:pt x="706899" y="250106"/>
                  </a:lnTo>
                  <a:lnTo>
                    <a:pt x="710184" y="202564"/>
                  </a:lnTo>
                  <a:lnTo>
                    <a:pt x="706874" y="150768"/>
                  </a:lnTo>
                  <a:lnTo>
                    <a:pt x="697134" y="98996"/>
                  </a:lnTo>
                  <a:lnTo>
                    <a:pt x="681251" y="48367"/>
                  </a:lnTo>
                  <a:lnTo>
                    <a:pt x="659511" y="0"/>
                  </a:lnTo>
                  <a:close/>
                </a:path>
              </a:pathLst>
            </a:custGeom>
            <a:solidFill>
              <a:srgbClr val="62AD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283325" y="3643884"/>
              <a:ext cx="786765" cy="1595755"/>
            </a:xfrm>
            <a:custGeom>
              <a:avLst/>
              <a:gdLst/>
              <a:ahLst/>
              <a:cxnLst/>
              <a:rect l="l" t="t" r="r" b="b"/>
              <a:pathLst>
                <a:path w="786765" h="1595754">
                  <a:moveTo>
                    <a:pt x="634619" y="1488440"/>
                  </a:moveTo>
                  <a:lnTo>
                    <a:pt x="104266" y="1488440"/>
                  </a:lnTo>
                  <a:lnTo>
                    <a:pt x="104266" y="1595628"/>
                  </a:lnTo>
                  <a:lnTo>
                    <a:pt x="634619" y="1595628"/>
                  </a:lnTo>
                  <a:lnTo>
                    <a:pt x="634619" y="1574800"/>
                  </a:lnTo>
                  <a:lnTo>
                    <a:pt x="125222" y="1574800"/>
                  </a:lnTo>
                  <a:lnTo>
                    <a:pt x="125222" y="1509268"/>
                  </a:lnTo>
                  <a:lnTo>
                    <a:pt x="634619" y="1509268"/>
                  </a:lnTo>
                  <a:lnTo>
                    <a:pt x="634619" y="1488440"/>
                  </a:lnTo>
                  <a:close/>
                </a:path>
                <a:path w="786765" h="1595754">
                  <a:moveTo>
                    <a:pt x="634619" y="1509268"/>
                  </a:moveTo>
                  <a:lnTo>
                    <a:pt x="613791" y="1509268"/>
                  </a:lnTo>
                  <a:lnTo>
                    <a:pt x="613791" y="1574800"/>
                  </a:lnTo>
                  <a:lnTo>
                    <a:pt x="634619" y="1574800"/>
                  </a:lnTo>
                  <a:lnTo>
                    <a:pt x="634619" y="1509268"/>
                  </a:lnTo>
                  <a:close/>
                </a:path>
                <a:path w="786765" h="1595754">
                  <a:moveTo>
                    <a:pt x="539242" y="1405128"/>
                  </a:moveTo>
                  <a:lnTo>
                    <a:pt x="190753" y="1405128"/>
                  </a:lnTo>
                  <a:lnTo>
                    <a:pt x="190753" y="1488440"/>
                  </a:lnTo>
                  <a:lnTo>
                    <a:pt x="208534" y="1488440"/>
                  </a:lnTo>
                  <a:lnTo>
                    <a:pt x="208534" y="1422908"/>
                  </a:lnTo>
                  <a:lnTo>
                    <a:pt x="539242" y="1422908"/>
                  </a:lnTo>
                  <a:lnTo>
                    <a:pt x="539242" y="1405128"/>
                  </a:lnTo>
                  <a:close/>
                </a:path>
                <a:path w="786765" h="1595754">
                  <a:moveTo>
                    <a:pt x="539242" y="1422908"/>
                  </a:moveTo>
                  <a:lnTo>
                    <a:pt x="521334" y="1422908"/>
                  </a:lnTo>
                  <a:lnTo>
                    <a:pt x="521334" y="1488440"/>
                  </a:lnTo>
                  <a:lnTo>
                    <a:pt x="539242" y="1488440"/>
                  </a:lnTo>
                  <a:lnTo>
                    <a:pt x="539242" y="1422908"/>
                  </a:lnTo>
                  <a:close/>
                </a:path>
                <a:path w="786765" h="1595754">
                  <a:moveTo>
                    <a:pt x="321818" y="1101471"/>
                  </a:moveTo>
                  <a:lnTo>
                    <a:pt x="297942" y="1101471"/>
                  </a:lnTo>
                  <a:lnTo>
                    <a:pt x="297942" y="1405128"/>
                  </a:lnTo>
                  <a:lnTo>
                    <a:pt x="321818" y="1405128"/>
                  </a:lnTo>
                  <a:lnTo>
                    <a:pt x="321818" y="1101471"/>
                  </a:lnTo>
                  <a:close/>
                </a:path>
                <a:path w="786765" h="1595754">
                  <a:moveTo>
                    <a:pt x="432053" y="1101471"/>
                  </a:moveTo>
                  <a:lnTo>
                    <a:pt x="408177" y="1101471"/>
                  </a:lnTo>
                  <a:lnTo>
                    <a:pt x="408177" y="1405128"/>
                  </a:lnTo>
                  <a:lnTo>
                    <a:pt x="432053" y="1405128"/>
                  </a:lnTo>
                  <a:lnTo>
                    <a:pt x="432053" y="1101471"/>
                  </a:lnTo>
                  <a:close/>
                </a:path>
                <a:path w="786765" h="1595754">
                  <a:moveTo>
                    <a:pt x="622680" y="899033"/>
                  </a:moveTo>
                  <a:lnTo>
                    <a:pt x="104266" y="899033"/>
                  </a:lnTo>
                  <a:lnTo>
                    <a:pt x="65793" y="906379"/>
                  </a:lnTo>
                  <a:lnTo>
                    <a:pt x="33178" y="926560"/>
                  </a:lnTo>
                  <a:lnTo>
                    <a:pt x="10040" y="956790"/>
                  </a:lnTo>
                  <a:lnTo>
                    <a:pt x="0" y="994283"/>
                  </a:lnTo>
                  <a:lnTo>
                    <a:pt x="6226" y="1036159"/>
                  </a:lnTo>
                  <a:lnTo>
                    <a:pt x="27241" y="1070213"/>
                  </a:lnTo>
                  <a:lnTo>
                    <a:pt x="59971" y="1093098"/>
                  </a:lnTo>
                  <a:lnTo>
                    <a:pt x="101346" y="1101471"/>
                  </a:lnTo>
                  <a:lnTo>
                    <a:pt x="628650" y="1101471"/>
                  </a:lnTo>
                  <a:lnTo>
                    <a:pt x="668736" y="1093098"/>
                  </a:lnTo>
                  <a:lnTo>
                    <a:pt x="690996" y="1077595"/>
                  </a:lnTo>
                  <a:lnTo>
                    <a:pt x="101346" y="1077595"/>
                  </a:lnTo>
                  <a:lnTo>
                    <a:pt x="71667" y="1071796"/>
                  </a:lnTo>
                  <a:lnTo>
                    <a:pt x="46989" y="1055687"/>
                  </a:lnTo>
                  <a:lnTo>
                    <a:pt x="30122" y="1031196"/>
                  </a:lnTo>
                  <a:lnTo>
                    <a:pt x="23875" y="1000252"/>
                  </a:lnTo>
                  <a:lnTo>
                    <a:pt x="30122" y="970573"/>
                  </a:lnTo>
                  <a:lnTo>
                    <a:pt x="46989" y="945896"/>
                  </a:lnTo>
                  <a:lnTo>
                    <a:pt x="71667" y="929028"/>
                  </a:lnTo>
                  <a:lnTo>
                    <a:pt x="101346" y="922782"/>
                  </a:lnTo>
                  <a:lnTo>
                    <a:pt x="689138" y="922782"/>
                  </a:lnTo>
                  <a:lnTo>
                    <a:pt x="662485" y="906379"/>
                  </a:lnTo>
                  <a:lnTo>
                    <a:pt x="622680" y="899033"/>
                  </a:lnTo>
                  <a:close/>
                </a:path>
                <a:path w="786765" h="1595754">
                  <a:moveTo>
                    <a:pt x="689138" y="922782"/>
                  </a:moveTo>
                  <a:lnTo>
                    <a:pt x="628650" y="922782"/>
                  </a:lnTo>
                  <a:lnTo>
                    <a:pt x="658328" y="929028"/>
                  </a:lnTo>
                  <a:lnTo>
                    <a:pt x="683005" y="945896"/>
                  </a:lnTo>
                  <a:lnTo>
                    <a:pt x="699873" y="970573"/>
                  </a:lnTo>
                  <a:lnTo>
                    <a:pt x="706120" y="1000252"/>
                  </a:lnTo>
                  <a:lnTo>
                    <a:pt x="699873" y="1031196"/>
                  </a:lnTo>
                  <a:lnTo>
                    <a:pt x="683005" y="1055687"/>
                  </a:lnTo>
                  <a:lnTo>
                    <a:pt x="658328" y="1071796"/>
                  </a:lnTo>
                  <a:lnTo>
                    <a:pt x="628650" y="1077595"/>
                  </a:lnTo>
                  <a:lnTo>
                    <a:pt x="690996" y="1077595"/>
                  </a:lnTo>
                  <a:lnTo>
                    <a:pt x="701595" y="1070213"/>
                  </a:lnTo>
                  <a:lnTo>
                    <a:pt x="723286" y="1036159"/>
                  </a:lnTo>
                  <a:lnTo>
                    <a:pt x="729869" y="994283"/>
                  </a:lnTo>
                  <a:lnTo>
                    <a:pt x="718567" y="956790"/>
                  </a:lnTo>
                  <a:lnTo>
                    <a:pt x="695277" y="926560"/>
                  </a:lnTo>
                  <a:lnTo>
                    <a:pt x="689138" y="922782"/>
                  </a:lnTo>
                  <a:close/>
                </a:path>
                <a:path w="786765" h="1595754">
                  <a:moveTo>
                    <a:pt x="71500" y="360172"/>
                  </a:moveTo>
                  <a:lnTo>
                    <a:pt x="62611" y="363220"/>
                  </a:lnTo>
                  <a:lnTo>
                    <a:pt x="59689" y="363220"/>
                  </a:lnTo>
                  <a:lnTo>
                    <a:pt x="53721" y="366141"/>
                  </a:lnTo>
                  <a:lnTo>
                    <a:pt x="53721" y="372110"/>
                  </a:lnTo>
                  <a:lnTo>
                    <a:pt x="51958" y="385994"/>
                  </a:lnTo>
                  <a:lnTo>
                    <a:pt x="51053" y="400415"/>
                  </a:lnTo>
                  <a:lnTo>
                    <a:pt x="50720" y="414811"/>
                  </a:lnTo>
                  <a:lnTo>
                    <a:pt x="50673" y="428625"/>
                  </a:lnTo>
                  <a:lnTo>
                    <a:pt x="53868" y="476196"/>
                  </a:lnTo>
                  <a:lnTo>
                    <a:pt x="63242" y="521228"/>
                  </a:lnTo>
                  <a:lnTo>
                    <a:pt x="78470" y="563399"/>
                  </a:lnTo>
                  <a:lnTo>
                    <a:pt x="99233" y="602386"/>
                  </a:lnTo>
                  <a:lnTo>
                    <a:pt x="125207" y="637867"/>
                  </a:lnTo>
                  <a:lnTo>
                    <a:pt x="156072" y="669520"/>
                  </a:lnTo>
                  <a:lnTo>
                    <a:pt x="191506" y="697022"/>
                  </a:lnTo>
                  <a:lnTo>
                    <a:pt x="231186" y="720052"/>
                  </a:lnTo>
                  <a:lnTo>
                    <a:pt x="274792" y="738286"/>
                  </a:lnTo>
                  <a:lnTo>
                    <a:pt x="322000" y="751402"/>
                  </a:lnTo>
                  <a:lnTo>
                    <a:pt x="372491" y="759079"/>
                  </a:lnTo>
                  <a:lnTo>
                    <a:pt x="372491" y="899033"/>
                  </a:lnTo>
                  <a:lnTo>
                    <a:pt x="396240" y="899033"/>
                  </a:lnTo>
                  <a:lnTo>
                    <a:pt x="396240" y="759079"/>
                  </a:lnTo>
                  <a:lnTo>
                    <a:pt x="417068" y="759079"/>
                  </a:lnTo>
                  <a:lnTo>
                    <a:pt x="434451" y="759033"/>
                  </a:lnTo>
                  <a:lnTo>
                    <a:pt x="450976" y="758713"/>
                  </a:lnTo>
                  <a:lnTo>
                    <a:pt x="466931" y="757846"/>
                  </a:lnTo>
                  <a:lnTo>
                    <a:pt x="482600" y="756158"/>
                  </a:lnTo>
                  <a:lnTo>
                    <a:pt x="506475" y="756158"/>
                  </a:lnTo>
                  <a:lnTo>
                    <a:pt x="506475" y="753110"/>
                  </a:lnTo>
                  <a:lnTo>
                    <a:pt x="554868" y="739775"/>
                  </a:lnTo>
                  <a:lnTo>
                    <a:pt x="565702" y="735330"/>
                  </a:lnTo>
                  <a:lnTo>
                    <a:pt x="417068" y="735330"/>
                  </a:lnTo>
                  <a:lnTo>
                    <a:pt x="363433" y="732279"/>
                  </a:lnTo>
                  <a:lnTo>
                    <a:pt x="313252" y="723336"/>
                  </a:lnTo>
                  <a:lnTo>
                    <a:pt x="266872" y="708807"/>
                  </a:lnTo>
                  <a:lnTo>
                    <a:pt x="224644" y="689003"/>
                  </a:lnTo>
                  <a:lnTo>
                    <a:pt x="186915" y="664232"/>
                  </a:lnTo>
                  <a:lnTo>
                    <a:pt x="154033" y="634804"/>
                  </a:lnTo>
                  <a:lnTo>
                    <a:pt x="126348" y="601028"/>
                  </a:lnTo>
                  <a:lnTo>
                    <a:pt x="104209" y="563213"/>
                  </a:lnTo>
                  <a:lnTo>
                    <a:pt x="87963" y="521668"/>
                  </a:lnTo>
                  <a:lnTo>
                    <a:pt x="77960" y="476702"/>
                  </a:lnTo>
                  <a:lnTo>
                    <a:pt x="74549" y="428625"/>
                  </a:lnTo>
                  <a:lnTo>
                    <a:pt x="74605" y="414811"/>
                  </a:lnTo>
                  <a:lnTo>
                    <a:pt x="74914" y="401875"/>
                  </a:lnTo>
                  <a:lnTo>
                    <a:pt x="75781" y="388459"/>
                  </a:lnTo>
                  <a:lnTo>
                    <a:pt x="77470" y="375031"/>
                  </a:lnTo>
                  <a:lnTo>
                    <a:pt x="77470" y="366141"/>
                  </a:lnTo>
                  <a:lnTo>
                    <a:pt x="71500" y="360172"/>
                  </a:lnTo>
                  <a:close/>
                </a:path>
                <a:path w="786765" h="1595754">
                  <a:moveTo>
                    <a:pt x="506475" y="756158"/>
                  </a:moveTo>
                  <a:lnTo>
                    <a:pt x="482600" y="756158"/>
                  </a:lnTo>
                  <a:lnTo>
                    <a:pt x="482600" y="899033"/>
                  </a:lnTo>
                  <a:lnTo>
                    <a:pt x="506475" y="899033"/>
                  </a:lnTo>
                  <a:lnTo>
                    <a:pt x="506475" y="756158"/>
                  </a:lnTo>
                  <a:close/>
                </a:path>
                <a:path w="786765" h="1595754">
                  <a:moveTo>
                    <a:pt x="530278" y="23876"/>
                  </a:moveTo>
                  <a:lnTo>
                    <a:pt x="417068" y="23876"/>
                  </a:lnTo>
                  <a:lnTo>
                    <a:pt x="461569" y="27620"/>
                  </a:lnTo>
                  <a:lnTo>
                    <a:pt x="504095" y="38405"/>
                  </a:lnTo>
                  <a:lnTo>
                    <a:pt x="544370" y="55554"/>
                  </a:lnTo>
                  <a:lnTo>
                    <a:pt x="582118" y="78394"/>
                  </a:lnTo>
                  <a:lnTo>
                    <a:pt x="617063" y="106248"/>
                  </a:lnTo>
                  <a:lnTo>
                    <a:pt x="648929" y="138442"/>
                  </a:lnTo>
                  <a:lnTo>
                    <a:pt x="677442" y="174301"/>
                  </a:lnTo>
                  <a:lnTo>
                    <a:pt x="702324" y="213150"/>
                  </a:lnTo>
                  <a:lnTo>
                    <a:pt x="723300" y="254315"/>
                  </a:lnTo>
                  <a:lnTo>
                    <a:pt x="740095" y="297119"/>
                  </a:lnTo>
                  <a:lnTo>
                    <a:pt x="752433" y="340889"/>
                  </a:lnTo>
                  <a:lnTo>
                    <a:pt x="760038" y="384949"/>
                  </a:lnTo>
                  <a:lnTo>
                    <a:pt x="762634" y="428625"/>
                  </a:lnTo>
                  <a:lnTo>
                    <a:pt x="759220" y="476702"/>
                  </a:lnTo>
                  <a:lnTo>
                    <a:pt x="749201" y="521668"/>
                  </a:lnTo>
                  <a:lnTo>
                    <a:pt x="732912" y="563213"/>
                  </a:lnTo>
                  <a:lnTo>
                    <a:pt x="710688" y="601028"/>
                  </a:lnTo>
                  <a:lnTo>
                    <a:pt x="682864" y="634804"/>
                  </a:lnTo>
                  <a:lnTo>
                    <a:pt x="649774" y="664232"/>
                  </a:lnTo>
                  <a:lnTo>
                    <a:pt x="611754" y="689003"/>
                  </a:lnTo>
                  <a:lnTo>
                    <a:pt x="569138" y="708807"/>
                  </a:lnTo>
                  <a:lnTo>
                    <a:pt x="522262" y="723336"/>
                  </a:lnTo>
                  <a:lnTo>
                    <a:pt x="471460" y="732279"/>
                  </a:lnTo>
                  <a:lnTo>
                    <a:pt x="417068" y="735330"/>
                  </a:lnTo>
                  <a:lnTo>
                    <a:pt x="565702" y="735330"/>
                  </a:lnTo>
                  <a:lnTo>
                    <a:pt x="640556" y="698247"/>
                  </a:lnTo>
                  <a:lnTo>
                    <a:pt x="677139" y="670657"/>
                  </a:lnTo>
                  <a:lnTo>
                    <a:pt x="709072" y="638921"/>
                  </a:lnTo>
                  <a:lnTo>
                    <a:pt x="735999" y="603340"/>
                  </a:lnTo>
                  <a:lnTo>
                    <a:pt x="757563" y="564217"/>
                  </a:lnTo>
                  <a:lnTo>
                    <a:pt x="773407" y="521856"/>
                  </a:lnTo>
                  <a:lnTo>
                    <a:pt x="783144" y="476702"/>
                  </a:lnTo>
                  <a:lnTo>
                    <a:pt x="786510" y="428625"/>
                  </a:lnTo>
                  <a:lnTo>
                    <a:pt x="784115" y="385994"/>
                  </a:lnTo>
                  <a:lnTo>
                    <a:pt x="776989" y="342100"/>
                  </a:lnTo>
                  <a:lnTo>
                    <a:pt x="765459" y="298883"/>
                  </a:lnTo>
                  <a:lnTo>
                    <a:pt x="749746" y="256452"/>
                  </a:lnTo>
                  <a:lnTo>
                    <a:pt x="730099" y="215374"/>
                  </a:lnTo>
                  <a:lnTo>
                    <a:pt x="706764" y="176215"/>
                  </a:lnTo>
                  <a:lnTo>
                    <a:pt x="679989" y="139541"/>
                  </a:lnTo>
                  <a:lnTo>
                    <a:pt x="650023" y="105919"/>
                  </a:lnTo>
                  <a:lnTo>
                    <a:pt x="617112" y="75915"/>
                  </a:lnTo>
                  <a:lnTo>
                    <a:pt x="581505" y="50096"/>
                  </a:lnTo>
                  <a:lnTo>
                    <a:pt x="543450" y="29029"/>
                  </a:lnTo>
                  <a:lnTo>
                    <a:pt x="530278" y="23876"/>
                  </a:lnTo>
                  <a:close/>
                </a:path>
                <a:path w="786765" h="1595754">
                  <a:moveTo>
                    <a:pt x="417068" y="0"/>
                  </a:moveTo>
                  <a:lnTo>
                    <a:pt x="371390" y="3815"/>
                  </a:lnTo>
                  <a:lnTo>
                    <a:pt x="327458" y="14808"/>
                  </a:lnTo>
                  <a:lnTo>
                    <a:pt x="285595" y="32301"/>
                  </a:lnTo>
                  <a:lnTo>
                    <a:pt x="246121" y="55615"/>
                  </a:lnTo>
                  <a:lnTo>
                    <a:pt x="209359" y="84074"/>
                  </a:lnTo>
                  <a:lnTo>
                    <a:pt x="175629" y="116997"/>
                  </a:lnTo>
                  <a:lnTo>
                    <a:pt x="145254" y="153708"/>
                  </a:lnTo>
                  <a:lnTo>
                    <a:pt x="118555" y="193527"/>
                  </a:lnTo>
                  <a:lnTo>
                    <a:pt x="95852" y="235778"/>
                  </a:lnTo>
                  <a:lnTo>
                    <a:pt x="77470" y="279781"/>
                  </a:lnTo>
                  <a:lnTo>
                    <a:pt x="76852" y="286337"/>
                  </a:lnTo>
                  <a:lnTo>
                    <a:pt x="79009" y="291750"/>
                  </a:lnTo>
                  <a:lnTo>
                    <a:pt x="83381" y="294925"/>
                  </a:lnTo>
                  <a:lnTo>
                    <a:pt x="89408" y="294767"/>
                  </a:lnTo>
                  <a:lnTo>
                    <a:pt x="95376" y="294767"/>
                  </a:lnTo>
                  <a:lnTo>
                    <a:pt x="98393" y="291750"/>
                  </a:lnTo>
                  <a:lnTo>
                    <a:pt x="98425" y="288798"/>
                  </a:lnTo>
                  <a:lnTo>
                    <a:pt x="118663" y="242083"/>
                  </a:lnTo>
                  <a:lnTo>
                    <a:pt x="143437" y="197744"/>
                  </a:lnTo>
                  <a:lnTo>
                    <a:pt x="172428" y="156614"/>
                  </a:lnTo>
                  <a:lnTo>
                    <a:pt x="205316" y="119526"/>
                  </a:lnTo>
                  <a:lnTo>
                    <a:pt x="241784" y="87313"/>
                  </a:lnTo>
                  <a:lnTo>
                    <a:pt x="281511" y="60809"/>
                  </a:lnTo>
                  <a:lnTo>
                    <a:pt x="324181" y="40846"/>
                  </a:lnTo>
                  <a:lnTo>
                    <a:pt x="369472" y="28257"/>
                  </a:lnTo>
                  <a:lnTo>
                    <a:pt x="417068" y="23876"/>
                  </a:lnTo>
                  <a:lnTo>
                    <a:pt x="530278" y="23876"/>
                  </a:lnTo>
                  <a:lnTo>
                    <a:pt x="503193" y="13279"/>
                  </a:lnTo>
                  <a:lnTo>
                    <a:pt x="460983" y="3414"/>
                  </a:lnTo>
                  <a:lnTo>
                    <a:pt x="417068" y="0"/>
                  </a:lnTo>
                  <a:close/>
                </a:path>
              </a:pathLst>
            </a:custGeom>
            <a:solidFill>
              <a:srgbClr val="0F0F1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83195" y="5215128"/>
            <a:ext cx="97535" cy="9906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07223" y="5215128"/>
            <a:ext cx="97535" cy="9906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2107" y="5215128"/>
            <a:ext cx="97536" cy="99060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7188581" y="3643884"/>
            <a:ext cx="786765" cy="1595755"/>
            <a:chOff x="7188581" y="3643884"/>
            <a:chExt cx="786765" cy="1595755"/>
          </a:xfrm>
        </p:grpSpPr>
        <p:sp>
          <p:nvSpPr>
            <p:cNvPr id="26" name="object 26"/>
            <p:cNvSpPr/>
            <p:nvPr/>
          </p:nvSpPr>
          <p:spPr>
            <a:xfrm>
              <a:off x="7498080" y="4120908"/>
              <a:ext cx="184785" cy="1065530"/>
            </a:xfrm>
            <a:custGeom>
              <a:avLst/>
              <a:gdLst/>
              <a:ahLst/>
              <a:cxnLst/>
              <a:rect l="l" t="t" r="r" b="b"/>
              <a:pathLst>
                <a:path w="184784" h="1065529">
                  <a:moveTo>
                    <a:pt x="109728" y="553212"/>
                  </a:moveTo>
                  <a:lnTo>
                    <a:pt x="0" y="553212"/>
                  </a:lnTo>
                  <a:lnTo>
                    <a:pt x="0" y="1065263"/>
                  </a:lnTo>
                  <a:lnTo>
                    <a:pt x="109728" y="1065263"/>
                  </a:lnTo>
                  <a:lnTo>
                    <a:pt x="109728" y="553212"/>
                  </a:lnTo>
                  <a:close/>
                </a:path>
                <a:path w="184784" h="1065529">
                  <a:moveTo>
                    <a:pt x="184404" y="0"/>
                  </a:moveTo>
                  <a:lnTo>
                    <a:pt x="74676" y="0"/>
                  </a:lnTo>
                  <a:lnTo>
                    <a:pt x="74676" y="510527"/>
                  </a:lnTo>
                  <a:lnTo>
                    <a:pt x="184404" y="510527"/>
                  </a:lnTo>
                  <a:lnTo>
                    <a:pt x="184404" y="0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199376" y="4555236"/>
              <a:ext cx="706120" cy="178435"/>
            </a:xfrm>
            <a:custGeom>
              <a:avLst/>
              <a:gdLst/>
              <a:ahLst/>
              <a:cxnLst/>
              <a:rect l="l" t="t" r="r" b="b"/>
              <a:pathLst>
                <a:path w="706120" h="178435">
                  <a:moveTo>
                    <a:pt x="616330" y="0"/>
                  </a:moveTo>
                  <a:lnTo>
                    <a:pt x="89280" y="0"/>
                  </a:lnTo>
                  <a:lnTo>
                    <a:pt x="54006" y="7250"/>
                  </a:lnTo>
                  <a:lnTo>
                    <a:pt x="25685" y="26765"/>
                  </a:lnTo>
                  <a:lnTo>
                    <a:pt x="6842" y="55185"/>
                  </a:lnTo>
                  <a:lnTo>
                    <a:pt x="0" y="89153"/>
                  </a:lnTo>
                  <a:lnTo>
                    <a:pt x="6842" y="124408"/>
                  </a:lnTo>
                  <a:lnTo>
                    <a:pt x="25685" y="152685"/>
                  </a:lnTo>
                  <a:lnTo>
                    <a:pt x="54006" y="171485"/>
                  </a:lnTo>
                  <a:lnTo>
                    <a:pt x="89280" y="178307"/>
                  </a:lnTo>
                  <a:lnTo>
                    <a:pt x="616330" y="178307"/>
                  </a:lnTo>
                  <a:lnTo>
                    <a:pt x="650372" y="171485"/>
                  </a:lnTo>
                  <a:lnTo>
                    <a:pt x="678830" y="152685"/>
                  </a:lnTo>
                  <a:lnTo>
                    <a:pt x="698359" y="124408"/>
                  </a:lnTo>
                  <a:lnTo>
                    <a:pt x="705612" y="89153"/>
                  </a:lnTo>
                  <a:lnTo>
                    <a:pt x="698359" y="55185"/>
                  </a:lnTo>
                  <a:lnTo>
                    <a:pt x="678830" y="26765"/>
                  </a:lnTo>
                  <a:lnTo>
                    <a:pt x="650372" y="7250"/>
                  </a:lnTo>
                  <a:lnTo>
                    <a:pt x="616330" y="0"/>
                  </a:lnTo>
                  <a:close/>
                </a:path>
              </a:pathLst>
            </a:custGeom>
            <a:solidFill>
              <a:srgbClr val="85DB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301484" y="5058156"/>
              <a:ext cx="509270" cy="169545"/>
            </a:xfrm>
            <a:custGeom>
              <a:avLst/>
              <a:gdLst/>
              <a:ahLst/>
              <a:cxnLst/>
              <a:rect l="l" t="t" r="r" b="b"/>
              <a:pathLst>
                <a:path w="509270" h="169545">
                  <a:moveTo>
                    <a:pt x="509016" y="85344"/>
                  </a:moveTo>
                  <a:lnTo>
                    <a:pt x="417576" y="85344"/>
                  </a:lnTo>
                  <a:lnTo>
                    <a:pt x="417576" y="0"/>
                  </a:lnTo>
                  <a:lnTo>
                    <a:pt x="86868" y="0"/>
                  </a:lnTo>
                  <a:lnTo>
                    <a:pt x="86868" y="85344"/>
                  </a:lnTo>
                  <a:lnTo>
                    <a:pt x="0" y="85344"/>
                  </a:lnTo>
                  <a:lnTo>
                    <a:pt x="0" y="169164"/>
                  </a:lnTo>
                  <a:lnTo>
                    <a:pt x="509016" y="169164"/>
                  </a:lnTo>
                  <a:lnTo>
                    <a:pt x="509016" y="85344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251192" y="3656076"/>
              <a:ext cx="711835" cy="734695"/>
            </a:xfrm>
            <a:custGeom>
              <a:avLst/>
              <a:gdLst/>
              <a:ahLst/>
              <a:cxnLst/>
              <a:rect l="l" t="t" r="r" b="b"/>
              <a:pathLst>
                <a:path w="711834" h="734695">
                  <a:moveTo>
                    <a:pt x="355853" y="0"/>
                  </a:moveTo>
                  <a:lnTo>
                    <a:pt x="307553" y="3353"/>
                  </a:lnTo>
                  <a:lnTo>
                    <a:pt x="261231" y="13121"/>
                  </a:lnTo>
                  <a:lnTo>
                    <a:pt x="217312" y="28866"/>
                  </a:lnTo>
                  <a:lnTo>
                    <a:pt x="176219" y="50150"/>
                  </a:lnTo>
                  <a:lnTo>
                    <a:pt x="138375" y="76536"/>
                  </a:lnTo>
                  <a:lnTo>
                    <a:pt x="104203" y="107584"/>
                  </a:lnTo>
                  <a:lnTo>
                    <a:pt x="74127" y="142858"/>
                  </a:lnTo>
                  <a:lnTo>
                    <a:pt x="48570" y="181920"/>
                  </a:lnTo>
                  <a:lnTo>
                    <a:pt x="27955" y="224331"/>
                  </a:lnTo>
                  <a:lnTo>
                    <a:pt x="12707" y="269654"/>
                  </a:lnTo>
                  <a:lnTo>
                    <a:pt x="3247" y="317451"/>
                  </a:lnTo>
                  <a:lnTo>
                    <a:pt x="0" y="367284"/>
                  </a:lnTo>
                  <a:lnTo>
                    <a:pt x="3247" y="417116"/>
                  </a:lnTo>
                  <a:lnTo>
                    <a:pt x="12707" y="464913"/>
                  </a:lnTo>
                  <a:lnTo>
                    <a:pt x="27955" y="510236"/>
                  </a:lnTo>
                  <a:lnTo>
                    <a:pt x="48570" y="552647"/>
                  </a:lnTo>
                  <a:lnTo>
                    <a:pt x="74127" y="591709"/>
                  </a:lnTo>
                  <a:lnTo>
                    <a:pt x="104203" y="626983"/>
                  </a:lnTo>
                  <a:lnTo>
                    <a:pt x="138375" y="658031"/>
                  </a:lnTo>
                  <a:lnTo>
                    <a:pt x="176219" y="684417"/>
                  </a:lnTo>
                  <a:lnTo>
                    <a:pt x="217312" y="705701"/>
                  </a:lnTo>
                  <a:lnTo>
                    <a:pt x="261231" y="721446"/>
                  </a:lnTo>
                  <a:lnTo>
                    <a:pt x="307553" y="731214"/>
                  </a:lnTo>
                  <a:lnTo>
                    <a:pt x="355853" y="734568"/>
                  </a:lnTo>
                  <a:lnTo>
                    <a:pt x="404127" y="731214"/>
                  </a:lnTo>
                  <a:lnTo>
                    <a:pt x="450431" y="721446"/>
                  </a:lnTo>
                  <a:lnTo>
                    <a:pt x="494341" y="705701"/>
                  </a:lnTo>
                  <a:lnTo>
                    <a:pt x="535432" y="684417"/>
                  </a:lnTo>
                  <a:lnTo>
                    <a:pt x="573278" y="658031"/>
                  </a:lnTo>
                  <a:lnTo>
                    <a:pt x="607456" y="626983"/>
                  </a:lnTo>
                  <a:lnTo>
                    <a:pt x="637541" y="591709"/>
                  </a:lnTo>
                  <a:lnTo>
                    <a:pt x="663109" y="552647"/>
                  </a:lnTo>
                  <a:lnTo>
                    <a:pt x="683734" y="510236"/>
                  </a:lnTo>
                  <a:lnTo>
                    <a:pt x="698992" y="464913"/>
                  </a:lnTo>
                  <a:lnTo>
                    <a:pt x="708458" y="417116"/>
                  </a:lnTo>
                  <a:lnTo>
                    <a:pt x="711707" y="367284"/>
                  </a:lnTo>
                  <a:lnTo>
                    <a:pt x="708458" y="317451"/>
                  </a:lnTo>
                  <a:lnTo>
                    <a:pt x="698992" y="269654"/>
                  </a:lnTo>
                  <a:lnTo>
                    <a:pt x="683734" y="224331"/>
                  </a:lnTo>
                  <a:lnTo>
                    <a:pt x="663109" y="181920"/>
                  </a:lnTo>
                  <a:lnTo>
                    <a:pt x="637541" y="142858"/>
                  </a:lnTo>
                  <a:lnTo>
                    <a:pt x="607456" y="107584"/>
                  </a:lnTo>
                  <a:lnTo>
                    <a:pt x="573278" y="76536"/>
                  </a:lnTo>
                  <a:lnTo>
                    <a:pt x="535431" y="50150"/>
                  </a:lnTo>
                  <a:lnTo>
                    <a:pt x="494341" y="28866"/>
                  </a:lnTo>
                  <a:lnTo>
                    <a:pt x="450431" y="13121"/>
                  </a:lnTo>
                  <a:lnTo>
                    <a:pt x="404127" y="3353"/>
                  </a:lnTo>
                  <a:lnTo>
                    <a:pt x="355853" y="0"/>
                  </a:lnTo>
                  <a:close/>
                </a:path>
              </a:pathLst>
            </a:custGeom>
            <a:solidFill>
              <a:srgbClr val="85DB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254240" y="3869436"/>
              <a:ext cx="708660" cy="521334"/>
            </a:xfrm>
            <a:custGeom>
              <a:avLst/>
              <a:gdLst/>
              <a:ahLst/>
              <a:cxnLst/>
              <a:rect l="l" t="t" r="r" b="b"/>
              <a:pathLst>
                <a:path w="708659" h="521335">
                  <a:moveTo>
                    <a:pt x="657986" y="0"/>
                  </a:moveTo>
                  <a:lnTo>
                    <a:pt x="640449" y="36433"/>
                  </a:lnTo>
                  <a:lnTo>
                    <a:pt x="609563" y="85547"/>
                  </a:lnTo>
                  <a:lnTo>
                    <a:pt x="578788" y="120884"/>
                  </a:lnTo>
                  <a:lnTo>
                    <a:pt x="543063" y="153285"/>
                  </a:lnTo>
                  <a:lnTo>
                    <a:pt x="503539" y="182403"/>
                  </a:lnTo>
                  <a:lnTo>
                    <a:pt x="461365" y="207890"/>
                  </a:lnTo>
                  <a:lnTo>
                    <a:pt x="417693" y="229397"/>
                  </a:lnTo>
                  <a:lnTo>
                    <a:pt x="373672" y="246576"/>
                  </a:lnTo>
                  <a:lnTo>
                    <a:pt x="330453" y="259080"/>
                  </a:lnTo>
                  <a:lnTo>
                    <a:pt x="284876" y="268988"/>
                  </a:lnTo>
                  <a:lnTo>
                    <a:pt x="238018" y="276744"/>
                  </a:lnTo>
                  <a:lnTo>
                    <a:pt x="190733" y="281629"/>
                  </a:lnTo>
                  <a:lnTo>
                    <a:pt x="143875" y="282923"/>
                  </a:lnTo>
                  <a:lnTo>
                    <a:pt x="98298" y="279907"/>
                  </a:lnTo>
                  <a:lnTo>
                    <a:pt x="72437" y="276643"/>
                  </a:lnTo>
                  <a:lnTo>
                    <a:pt x="48005" y="271414"/>
                  </a:lnTo>
                  <a:lnTo>
                    <a:pt x="24145" y="264495"/>
                  </a:lnTo>
                  <a:lnTo>
                    <a:pt x="0" y="256158"/>
                  </a:lnTo>
                  <a:lnTo>
                    <a:pt x="11526" y="303391"/>
                  </a:lnTo>
                  <a:lnTo>
                    <a:pt x="29682" y="346634"/>
                  </a:lnTo>
                  <a:lnTo>
                    <a:pt x="53949" y="385658"/>
                  </a:lnTo>
                  <a:lnTo>
                    <a:pt x="83809" y="420230"/>
                  </a:lnTo>
                  <a:lnTo>
                    <a:pt x="118744" y="450119"/>
                  </a:lnTo>
                  <a:lnTo>
                    <a:pt x="158236" y="475093"/>
                  </a:lnTo>
                  <a:lnTo>
                    <a:pt x="201767" y="494921"/>
                  </a:lnTo>
                  <a:lnTo>
                    <a:pt x="248818" y="509370"/>
                  </a:lnTo>
                  <a:lnTo>
                    <a:pt x="298871" y="518210"/>
                  </a:lnTo>
                  <a:lnTo>
                    <a:pt x="351408" y="521207"/>
                  </a:lnTo>
                  <a:lnTo>
                    <a:pt x="399710" y="518690"/>
                  </a:lnTo>
                  <a:lnTo>
                    <a:pt x="446090" y="511248"/>
                  </a:lnTo>
                  <a:lnTo>
                    <a:pt x="490114" y="499048"/>
                  </a:lnTo>
                  <a:lnTo>
                    <a:pt x="531349" y="482256"/>
                  </a:lnTo>
                  <a:lnTo>
                    <a:pt x="569359" y="461039"/>
                  </a:lnTo>
                  <a:lnTo>
                    <a:pt x="603710" y="435562"/>
                  </a:lnTo>
                  <a:lnTo>
                    <a:pt x="633968" y="405992"/>
                  </a:lnTo>
                  <a:lnTo>
                    <a:pt x="659699" y="372495"/>
                  </a:lnTo>
                  <a:lnTo>
                    <a:pt x="680467" y="335238"/>
                  </a:lnTo>
                  <a:lnTo>
                    <a:pt x="695840" y="294386"/>
                  </a:lnTo>
                  <a:lnTo>
                    <a:pt x="705382" y="250106"/>
                  </a:lnTo>
                  <a:lnTo>
                    <a:pt x="708659" y="202564"/>
                  </a:lnTo>
                  <a:lnTo>
                    <a:pt x="705350" y="150768"/>
                  </a:lnTo>
                  <a:lnTo>
                    <a:pt x="695610" y="98996"/>
                  </a:lnTo>
                  <a:lnTo>
                    <a:pt x="679727" y="48367"/>
                  </a:lnTo>
                  <a:lnTo>
                    <a:pt x="657986" y="0"/>
                  </a:lnTo>
                  <a:close/>
                </a:path>
              </a:pathLst>
            </a:custGeom>
            <a:solidFill>
              <a:srgbClr val="62AD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188581" y="3643884"/>
              <a:ext cx="786765" cy="1595755"/>
            </a:xfrm>
            <a:custGeom>
              <a:avLst/>
              <a:gdLst/>
              <a:ahLst/>
              <a:cxnLst/>
              <a:rect l="l" t="t" r="r" b="b"/>
              <a:pathLst>
                <a:path w="786765" h="1595754">
                  <a:moveTo>
                    <a:pt x="634619" y="1488440"/>
                  </a:moveTo>
                  <a:lnTo>
                    <a:pt x="104267" y="1488440"/>
                  </a:lnTo>
                  <a:lnTo>
                    <a:pt x="104267" y="1595628"/>
                  </a:lnTo>
                  <a:lnTo>
                    <a:pt x="634619" y="1595628"/>
                  </a:lnTo>
                  <a:lnTo>
                    <a:pt x="634619" y="1574800"/>
                  </a:lnTo>
                  <a:lnTo>
                    <a:pt x="125222" y="1574800"/>
                  </a:lnTo>
                  <a:lnTo>
                    <a:pt x="125222" y="1509268"/>
                  </a:lnTo>
                  <a:lnTo>
                    <a:pt x="634619" y="1509268"/>
                  </a:lnTo>
                  <a:lnTo>
                    <a:pt x="634619" y="1488440"/>
                  </a:lnTo>
                  <a:close/>
                </a:path>
                <a:path w="786765" h="1595754">
                  <a:moveTo>
                    <a:pt x="634619" y="1509268"/>
                  </a:moveTo>
                  <a:lnTo>
                    <a:pt x="613791" y="1509268"/>
                  </a:lnTo>
                  <a:lnTo>
                    <a:pt x="613791" y="1574800"/>
                  </a:lnTo>
                  <a:lnTo>
                    <a:pt x="634619" y="1574800"/>
                  </a:lnTo>
                  <a:lnTo>
                    <a:pt x="634619" y="1509268"/>
                  </a:lnTo>
                  <a:close/>
                </a:path>
                <a:path w="786765" h="1595754">
                  <a:moveTo>
                    <a:pt x="539242" y="1405128"/>
                  </a:moveTo>
                  <a:lnTo>
                    <a:pt x="190753" y="1405128"/>
                  </a:lnTo>
                  <a:lnTo>
                    <a:pt x="190753" y="1488440"/>
                  </a:lnTo>
                  <a:lnTo>
                    <a:pt x="208534" y="1488440"/>
                  </a:lnTo>
                  <a:lnTo>
                    <a:pt x="208534" y="1422908"/>
                  </a:lnTo>
                  <a:lnTo>
                    <a:pt x="539242" y="1422908"/>
                  </a:lnTo>
                  <a:lnTo>
                    <a:pt x="539242" y="1405128"/>
                  </a:lnTo>
                  <a:close/>
                </a:path>
                <a:path w="786765" h="1595754">
                  <a:moveTo>
                    <a:pt x="539242" y="1422908"/>
                  </a:moveTo>
                  <a:lnTo>
                    <a:pt x="521335" y="1422908"/>
                  </a:lnTo>
                  <a:lnTo>
                    <a:pt x="521335" y="1488440"/>
                  </a:lnTo>
                  <a:lnTo>
                    <a:pt x="539242" y="1488440"/>
                  </a:lnTo>
                  <a:lnTo>
                    <a:pt x="539242" y="1422908"/>
                  </a:lnTo>
                  <a:close/>
                </a:path>
                <a:path w="786765" h="1595754">
                  <a:moveTo>
                    <a:pt x="321818" y="1101471"/>
                  </a:moveTo>
                  <a:lnTo>
                    <a:pt x="297942" y="1101471"/>
                  </a:lnTo>
                  <a:lnTo>
                    <a:pt x="297942" y="1405128"/>
                  </a:lnTo>
                  <a:lnTo>
                    <a:pt x="321818" y="1405128"/>
                  </a:lnTo>
                  <a:lnTo>
                    <a:pt x="321818" y="1101471"/>
                  </a:lnTo>
                  <a:close/>
                </a:path>
                <a:path w="786765" h="1595754">
                  <a:moveTo>
                    <a:pt x="432053" y="1101471"/>
                  </a:moveTo>
                  <a:lnTo>
                    <a:pt x="408177" y="1101471"/>
                  </a:lnTo>
                  <a:lnTo>
                    <a:pt x="408177" y="1405128"/>
                  </a:lnTo>
                  <a:lnTo>
                    <a:pt x="432053" y="1405128"/>
                  </a:lnTo>
                  <a:lnTo>
                    <a:pt x="432053" y="1101471"/>
                  </a:lnTo>
                  <a:close/>
                </a:path>
                <a:path w="786765" h="1595754">
                  <a:moveTo>
                    <a:pt x="622680" y="899033"/>
                  </a:moveTo>
                  <a:lnTo>
                    <a:pt x="104267" y="899033"/>
                  </a:lnTo>
                  <a:lnTo>
                    <a:pt x="65793" y="906379"/>
                  </a:lnTo>
                  <a:lnTo>
                    <a:pt x="33178" y="926560"/>
                  </a:lnTo>
                  <a:lnTo>
                    <a:pt x="10040" y="956790"/>
                  </a:lnTo>
                  <a:lnTo>
                    <a:pt x="0" y="994283"/>
                  </a:lnTo>
                  <a:lnTo>
                    <a:pt x="6226" y="1036159"/>
                  </a:lnTo>
                  <a:lnTo>
                    <a:pt x="27241" y="1070213"/>
                  </a:lnTo>
                  <a:lnTo>
                    <a:pt x="59971" y="1093098"/>
                  </a:lnTo>
                  <a:lnTo>
                    <a:pt x="101346" y="1101471"/>
                  </a:lnTo>
                  <a:lnTo>
                    <a:pt x="628650" y="1101471"/>
                  </a:lnTo>
                  <a:lnTo>
                    <a:pt x="668736" y="1093098"/>
                  </a:lnTo>
                  <a:lnTo>
                    <a:pt x="690996" y="1077595"/>
                  </a:lnTo>
                  <a:lnTo>
                    <a:pt x="101346" y="1077595"/>
                  </a:lnTo>
                  <a:lnTo>
                    <a:pt x="71667" y="1071796"/>
                  </a:lnTo>
                  <a:lnTo>
                    <a:pt x="46990" y="1055687"/>
                  </a:lnTo>
                  <a:lnTo>
                    <a:pt x="30122" y="1031196"/>
                  </a:lnTo>
                  <a:lnTo>
                    <a:pt x="23875" y="1000252"/>
                  </a:lnTo>
                  <a:lnTo>
                    <a:pt x="30122" y="970573"/>
                  </a:lnTo>
                  <a:lnTo>
                    <a:pt x="46990" y="945896"/>
                  </a:lnTo>
                  <a:lnTo>
                    <a:pt x="71667" y="929028"/>
                  </a:lnTo>
                  <a:lnTo>
                    <a:pt x="101346" y="922782"/>
                  </a:lnTo>
                  <a:lnTo>
                    <a:pt x="689138" y="922782"/>
                  </a:lnTo>
                  <a:lnTo>
                    <a:pt x="662485" y="906379"/>
                  </a:lnTo>
                  <a:lnTo>
                    <a:pt x="622680" y="899033"/>
                  </a:lnTo>
                  <a:close/>
                </a:path>
                <a:path w="786765" h="1595754">
                  <a:moveTo>
                    <a:pt x="689138" y="922782"/>
                  </a:moveTo>
                  <a:lnTo>
                    <a:pt x="628650" y="922782"/>
                  </a:lnTo>
                  <a:lnTo>
                    <a:pt x="658328" y="929028"/>
                  </a:lnTo>
                  <a:lnTo>
                    <a:pt x="683005" y="945896"/>
                  </a:lnTo>
                  <a:lnTo>
                    <a:pt x="699873" y="970573"/>
                  </a:lnTo>
                  <a:lnTo>
                    <a:pt x="706120" y="1000252"/>
                  </a:lnTo>
                  <a:lnTo>
                    <a:pt x="699873" y="1031196"/>
                  </a:lnTo>
                  <a:lnTo>
                    <a:pt x="683005" y="1055687"/>
                  </a:lnTo>
                  <a:lnTo>
                    <a:pt x="658328" y="1071796"/>
                  </a:lnTo>
                  <a:lnTo>
                    <a:pt x="628650" y="1077595"/>
                  </a:lnTo>
                  <a:lnTo>
                    <a:pt x="690996" y="1077595"/>
                  </a:lnTo>
                  <a:lnTo>
                    <a:pt x="701595" y="1070213"/>
                  </a:lnTo>
                  <a:lnTo>
                    <a:pt x="723286" y="1036159"/>
                  </a:lnTo>
                  <a:lnTo>
                    <a:pt x="729869" y="994283"/>
                  </a:lnTo>
                  <a:lnTo>
                    <a:pt x="718567" y="956790"/>
                  </a:lnTo>
                  <a:lnTo>
                    <a:pt x="695277" y="926560"/>
                  </a:lnTo>
                  <a:lnTo>
                    <a:pt x="689138" y="922782"/>
                  </a:lnTo>
                  <a:close/>
                </a:path>
                <a:path w="786765" h="1595754">
                  <a:moveTo>
                    <a:pt x="71500" y="360172"/>
                  </a:moveTo>
                  <a:lnTo>
                    <a:pt x="62611" y="363220"/>
                  </a:lnTo>
                  <a:lnTo>
                    <a:pt x="59690" y="363220"/>
                  </a:lnTo>
                  <a:lnTo>
                    <a:pt x="53721" y="366141"/>
                  </a:lnTo>
                  <a:lnTo>
                    <a:pt x="53721" y="372110"/>
                  </a:lnTo>
                  <a:lnTo>
                    <a:pt x="51958" y="385994"/>
                  </a:lnTo>
                  <a:lnTo>
                    <a:pt x="51054" y="400415"/>
                  </a:lnTo>
                  <a:lnTo>
                    <a:pt x="50720" y="414811"/>
                  </a:lnTo>
                  <a:lnTo>
                    <a:pt x="50673" y="428625"/>
                  </a:lnTo>
                  <a:lnTo>
                    <a:pt x="53868" y="476196"/>
                  </a:lnTo>
                  <a:lnTo>
                    <a:pt x="63242" y="521228"/>
                  </a:lnTo>
                  <a:lnTo>
                    <a:pt x="78470" y="563399"/>
                  </a:lnTo>
                  <a:lnTo>
                    <a:pt x="99233" y="602386"/>
                  </a:lnTo>
                  <a:lnTo>
                    <a:pt x="125207" y="637867"/>
                  </a:lnTo>
                  <a:lnTo>
                    <a:pt x="156072" y="669520"/>
                  </a:lnTo>
                  <a:lnTo>
                    <a:pt x="191506" y="697022"/>
                  </a:lnTo>
                  <a:lnTo>
                    <a:pt x="231186" y="720052"/>
                  </a:lnTo>
                  <a:lnTo>
                    <a:pt x="274792" y="738286"/>
                  </a:lnTo>
                  <a:lnTo>
                    <a:pt x="322000" y="751402"/>
                  </a:lnTo>
                  <a:lnTo>
                    <a:pt x="372491" y="759079"/>
                  </a:lnTo>
                  <a:lnTo>
                    <a:pt x="372491" y="899033"/>
                  </a:lnTo>
                  <a:lnTo>
                    <a:pt x="396240" y="899033"/>
                  </a:lnTo>
                  <a:lnTo>
                    <a:pt x="396240" y="759079"/>
                  </a:lnTo>
                  <a:lnTo>
                    <a:pt x="417068" y="759079"/>
                  </a:lnTo>
                  <a:lnTo>
                    <a:pt x="434451" y="759033"/>
                  </a:lnTo>
                  <a:lnTo>
                    <a:pt x="450976" y="758713"/>
                  </a:lnTo>
                  <a:lnTo>
                    <a:pt x="466931" y="757846"/>
                  </a:lnTo>
                  <a:lnTo>
                    <a:pt x="482600" y="756158"/>
                  </a:lnTo>
                  <a:lnTo>
                    <a:pt x="506475" y="756158"/>
                  </a:lnTo>
                  <a:lnTo>
                    <a:pt x="506475" y="753110"/>
                  </a:lnTo>
                  <a:lnTo>
                    <a:pt x="554868" y="739775"/>
                  </a:lnTo>
                  <a:lnTo>
                    <a:pt x="565702" y="735330"/>
                  </a:lnTo>
                  <a:lnTo>
                    <a:pt x="417068" y="735330"/>
                  </a:lnTo>
                  <a:lnTo>
                    <a:pt x="363433" y="732279"/>
                  </a:lnTo>
                  <a:lnTo>
                    <a:pt x="313252" y="723336"/>
                  </a:lnTo>
                  <a:lnTo>
                    <a:pt x="266872" y="708807"/>
                  </a:lnTo>
                  <a:lnTo>
                    <a:pt x="224644" y="689003"/>
                  </a:lnTo>
                  <a:lnTo>
                    <a:pt x="186915" y="664232"/>
                  </a:lnTo>
                  <a:lnTo>
                    <a:pt x="154033" y="634804"/>
                  </a:lnTo>
                  <a:lnTo>
                    <a:pt x="126348" y="601028"/>
                  </a:lnTo>
                  <a:lnTo>
                    <a:pt x="104209" y="563213"/>
                  </a:lnTo>
                  <a:lnTo>
                    <a:pt x="87963" y="521668"/>
                  </a:lnTo>
                  <a:lnTo>
                    <a:pt x="77960" y="476702"/>
                  </a:lnTo>
                  <a:lnTo>
                    <a:pt x="74549" y="428625"/>
                  </a:lnTo>
                  <a:lnTo>
                    <a:pt x="74605" y="414811"/>
                  </a:lnTo>
                  <a:lnTo>
                    <a:pt x="74914" y="401875"/>
                  </a:lnTo>
                  <a:lnTo>
                    <a:pt x="75781" y="388459"/>
                  </a:lnTo>
                  <a:lnTo>
                    <a:pt x="77470" y="375031"/>
                  </a:lnTo>
                  <a:lnTo>
                    <a:pt x="77470" y="366141"/>
                  </a:lnTo>
                  <a:lnTo>
                    <a:pt x="71500" y="360172"/>
                  </a:lnTo>
                  <a:close/>
                </a:path>
                <a:path w="786765" h="1595754">
                  <a:moveTo>
                    <a:pt x="506475" y="756158"/>
                  </a:moveTo>
                  <a:lnTo>
                    <a:pt x="482600" y="756158"/>
                  </a:lnTo>
                  <a:lnTo>
                    <a:pt x="482600" y="899033"/>
                  </a:lnTo>
                  <a:lnTo>
                    <a:pt x="506475" y="899033"/>
                  </a:lnTo>
                  <a:lnTo>
                    <a:pt x="506475" y="756158"/>
                  </a:lnTo>
                  <a:close/>
                </a:path>
                <a:path w="786765" h="1595754">
                  <a:moveTo>
                    <a:pt x="530278" y="23876"/>
                  </a:moveTo>
                  <a:lnTo>
                    <a:pt x="417068" y="23876"/>
                  </a:lnTo>
                  <a:lnTo>
                    <a:pt x="461569" y="27620"/>
                  </a:lnTo>
                  <a:lnTo>
                    <a:pt x="504095" y="38405"/>
                  </a:lnTo>
                  <a:lnTo>
                    <a:pt x="544370" y="55554"/>
                  </a:lnTo>
                  <a:lnTo>
                    <a:pt x="582118" y="78394"/>
                  </a:lnTo>
                  <a:lnTo>
                    <a:pt x="617063" y="106248"/>
                  </a:lnTo>
                  <a:lnTo>
                    <a:pt x="648929" y="138442"/>
                  </a:lnTo>
                  <a:lnTo>
                    <a:pt x="677442" y="174301"/>
                  </a:lnTo>
                  <a:lnTo>
                    <a:pt x="702324" y="213150"/>
                  </a:lnTo>
                  <a:lnTo>
                    <a:pt x="723300" y="254315"/>
                  </a:lnTo>
                  <a:lnTo>
                    <a:pt x="740095" y="297119"/>
                  </a:lnTo>
                  <a:lnTo>
                    <a:pt x="752433" y="340889"/>
                  </a:lnTo>
                  <a:lnTo>
                    <a:pt x="760038" y="384949"/>
                  </a:lnTo>
                  <a:lnTo>
                    <a:pt x="762635" y="428625"/>
                  </a:lnTo>
                  <a:lnTo>
                    <a:pt x="759220" y="476702"/>
                  </a:lnTo>
                  <a:lnTo>
                    <a:pt x="749201" y="521668"/>
                  </a:lnTo>
                  <a:lnTo>
                    <a:pt x="732912" y="563213"/>
                  </a:lnTo>
                  <a:lnTo>
                    <a:pt x="710688" y="601028"/>
                  </a:lnTo>
                  <a:lnTo>
                    <a:pt x="682864" y="634804"/>
                  </a:lnTo>
                  <a:lnTo>
                    <a:pt x="649774" y="664232"/>
                  </a:lnTo>
                  <a:lnTo>
                    <a:pt x="611754" y="689003"/>
                  </a:lnTo>
                  <a:lnTo>
                    <a:pt x="569138" y="708807"/>
                  </a:lnTo>
                  <a:lnTo>
                    <a:pt x="522262" y="723336"/>
                  </a:lnTo>
                  <a:lnTo>
                    <a:pt x="471460" y="732279"/>
                  </a:lnTo>
                  <a:lnTo>
                    <a:pt x="417068" y="735330"/>
                  </a:lnTo>
                  <a:lnTo>
                    <a:pt x="565702" y="735330"/>
                  </a:lnTo>
                  <a:lnTo>
                    <a:pt x="640556" y="698247"/>
                  </a:lnTo>
                  <a:lnTo>
                    <a:pt x="677139" y="670657"/>
                  </a:lnTo>
                  <a:lnTo>
                    <a:pt x="709072" y="638921"/>
                  </a:lnTo>
                  <a:lnTo>
                    <a:pt x="735999" y="603340"/>
                  </a:lnTo>
                  <a:lnTo>
                    <a:pt x="757563" y="564217"/>
                  </a:lnTo>
                  <a:lnTo>
                    <a:pt x="773407" y="521856"/>
                  </a:lnTo>
                  <a:lnTo>
                    <a:pt x="783144" y="476702"/>
                  </a:lnTo>
                  <a:lnTo>
                    <a:pt x="786511" y="428625"/>
                  </a:lnTo>
                  <a:lnTo>
                    <a:pt x="784115" y="385994"/>
                  </a:lnTo>
                  <a:lnTo>
                    <a:pt x="776989" y="342100"/>
                  </a:lnTo>
                  <a:lnTo>
                    <a:pt x="765459" y="298883"/>
                  </a:lnTo>
                  <a:lnTo>
                    <a:pt x="749746" y="256452"/>
                  </a:lnTo>
                  <a:lnTo>
                    <a:pt x="730099" y="215374"/>
                  </a:lnTo>
                  <a:lnTo>
                    <a:pt x="706764" y="176215"/>
                  </a:lnTo>
                  <a:lnTo>
                    <a:pt x="679989" y="139541"/>
                  </a:lnTo>
                  <a:lnTo>
                    <a:pt x="650023" y="105919"/>
                  </a:lnTo>
                  <a:lnTo>
                    <a:pt x="617112" y="75915"/>
                  </a:lnTo>
                  <a:lnTo>
                    <a:pt x="581505" y="50096"/>
                  </a:lnTo>
                  <a:lnTo>
                    <a:pt x="543450" y="29029"/>
                  </a:lnTo>
                  <a:lnTo>
                    <a:pt x="530278" y="23876"/>
                  </a:lnTo>
                  <a:close/>
                </a:path>
                <a:path w="786765" h="1595754">
                  <a:moveTo>
                    <a:pt x="417068" y="0"/>
                  </a:moveTo>
                  <a:lnTo>
                    <a:pt x="371390" y="3815"/>
                  </a:lnTo>
                  <a:lnTo>
                    <a:pt x="327458" y="14808"/>
                  </a:lnTo>
                  <a:lnTo>
                    <a:pt x="285595" y="32301"/>
                  </a:lnTo>
                  <a:lnTo>
                    <a:pt x="246121" y="55615"/>
                  </a:lnTo>
                  <a:lnTo>
                    <a:pt x="209359" y="84074"/>
                  </a:lnTo>
                  <a:lnTo>
                    <a:pt x="175629" y="116997"/>
                  </a:lnTo>
                  <a:lnTo>
                    <a:pt x="145254" y="153708"/>
                  </a:lnTo>
                  <a:lnTo>
                    <a:pt x="118555" y="193527"/>
                  </a:lnTo>
                  <a:lnTo>
                    <a:pt x="95852" y="235778"/>
                  </a:lnTo>
                  <a:lnTo>
                    <a:pt x="77470" y="279781"/>
                  </a:lnTo>
                  <a:lnTo>
                    <a:pt x="76852" y="286337"/>
                  </a:lnTo>
                  <a:lnTo>
                    <a:pt x="79009" y="291750"/>
                  </a:lnTo>
                  <a:lnTo>
                    <a:pt x="83381" y="294925"/>
                  </a:lnTo>
                  <a:lnTo>
                    <a:pt x="89408" y="294767"/>
                  </a:lnTo>
                  <a:lnTo>
                    <a:pt x="95376" y="294767"/>
                  </a:lnTo>
                  <a:lnTo>
                    <a:pt x="98393" y="291750"/>
                  </a:lnTo>
                  <a:lnTo>
                    <a:pt x="98425" y="288798"/>
                  </a:lnTo>
                  <a:lnTo>
                    <a:pt x="118663" y="242083"/>
                  </a:lnTo>
                  <a:lnTo>
                    <a:pt x="143437" y="197744"/>
                  </a:lnTo>
                  <a:lnTo>
                    <a:pt x="172428" y="156614"/>
                  </a:lnTo>
                  <a:lnTo>
                    <a:pt x="205316" y="119526"/>
                  </a:lnTo>
                  <a:lnTo>
                    <a:pt x="241784" y="87313"/>
                  </a:lnTo>
                  <a:lnTo>
                    <a:pt x="281511" y="60809"/>
                  </a:lnTo>
                  <a:lnTo>
                    <a:pt x="324181" y="40846"/>
                  </a:lnTo>
                  <a:lnTo>
                    <a:pt x="369472" y="28257"/>
                  </a:lnTo>
                  <a:lnTo>
                    <a:pt x="417068" y="23876"/>
                  </a:lnTo>
                  <a:lnTo>
                    <a:pt x="530278" y="23876"/>
                  </a:lnTo>
                  <a:lnTo>
                    <a:pt x="503193" y="13279"/>
                  </a:lnTo>
                  <a:lnTo>
                    <a:pt x="460983" y="3414"/>
                  </a:lnTo>
                  <a:lnTo>
                    <a:pt x="417068" y="0"/>
                  </a:lnTo>
                  <a:close/>
                </a:path>
              </a:pathLst>
            </a:custGeom>
            <a:solidFill>
              <a:srgbClr val="0F0F1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3712464" y="2671572"/>
            <a:ext cx="1066800" cy="963294"/>
            <a:chOff x="3712464" y="2671572"/>
            <a:chExt cx="1066800" cy="963294"/>
          </a:xfrm>
        </p:grpSpPr>
        <p:sp>
          <p:nvSpPr>
            <p:cNvPr id="33" name="object 33"/>
            <p:cNvSpPr/>
            <p:nvPr/>
          </p:nvSpPr>
          <p:spPr>
            <a:xfrm>
              <a:off x="3723132" y="2683764"/>
              <a:ext cx="1043940" cy="940435"/>
            </a:xfrm>
            <a:custGeom>
              <a:avLst/>
              <a:gdLst/>
              <a:ahLst/>
              <a:cxnLst/>
              <a:rect l="l" t="t" r="r" b="b"/>
              <a:pathLst>
                <a:path w="1043939" h="940435">
                  <a:moveTo>
                    <a:pt x="1043939" y="0"/>
                  </a:moveTo>
                  <a:lnTo>
                    <a:pt x="0" y="0"/>
                  </a:lnTo>
                  <a:lnTo>
                    <a:pt x="0" y="940308"/>
                  </a:lnTo>
                  <a:lnTo>
                    <a:pt x="1043939" y="940308"/>
                  </a:lnTo>
                  <a:lnTo>
                    <a:pt x="1043939" y="0"/>
                  </a:lnTo>
                  <a:close/>
                </a:path>
              </a:pathLst>
            </a:custGeom>
            <a:solidFill>
              <a:srgbClr val="6FC5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813048" y="2766060"/>
              <a:ext cx="870585" cy="783590"/>
            </a:xfrm>
            <a:custGeom>
              <a:avLst/>
              <a:gdLst/>
              <a:ahLst/>
              <a:cxnLst/>
              <a:rect l="l" t="t" r="r" b="b"/>
              <a:pathLst>
                <a:path w="870585" h="783589">
                  <a:moveTo>
                    <a:pt x="870203" y="0"/>
                  </a:moveTo>
                  <a:lnTo>
                    <a:pt x="0" y="0"/>
                  </a:lnTo>
                  <a:lnTo>
                    <a:pt x="0" y="783336"/>
                  </a:lnTo>
                  <a:lnTo>
                    <a:pt x="870203" y="783336"/>
                  </a:lnTo>
                  <a:lnTo>
                    <a:pt x="870203" y="0"/>
                  </a:lnTo>
                  <a:close/>
                </a:path>
              </a:pathLst>
            </a:custGeom>
            <a:solidFill>
              <a:srgbClr val="97C9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712464" y="2671571"/>
              <a:ext cx="1066800" cy="963294"/>
            </a:xfrm>
            <a:custGeom>
              <a:avLst/>
              <a:gdLst/>
              <a:ahLst/>
              <a:cxnLst/>
              <a:rect l="l" t="t" r="r" b="b"/>
              <a:pathLst>
                <a:path w="1066800" h="963295">
                  <a:moveTo>
                    <a:pt x="982980" y="82296"/>
                  </a:moveTo>
                  <a:lnTo>
                    <a:pt x="661416" y="82296"/>
                  </a:lnTo>
                  <a:lnTo>
                    <a:pt x="655574" y="88265"/>
                  </a:lnTo>
                  <a:lnTo>
                    <a:pt x="655574" y="94234"/>
                  </a:lnTo>
                  <a:lnTo>
                    <a:pt x="655574" y="100203"/>
                  </a:lnTo>
                  <a:lnTo>
                    <a:pt x="661416" y="106045"/>
                  </a:lnTo>
                  <a:lnTo>
                    <a:pt x="959104" y="106045"/>
                  </a:lnTo>
                  <a:lnTo>
                    <a:pt x="959104" y="864743"/>
                  </a:lnTo>
                  <a:lnTo>
                    <a:pt x="113792" y="864743"/>
                  </a:lnTo>
                  <a:lnTo>
                    <a:pt x="113792" y="106045"/>
                  </a:lnTo>
                  <a:lnTo>
                    <a:pt x="530479" y="106045"/>
                  </a:lnTo>
                  <a:lnTo>
                    <a:pt x="536448" y="100203"/>
                  </a:lnTo>
                  <a:lnTo>
                    <a:pt x="536448" y="88265"/>
                  </a:lnTo>
                  <a:lnTo>
                    <a:pt x="530479" y="82296"/>
                  </a:lnTo>
                  <a:lnTo>
                    <a:pt x="89916" y="82296"/>
                  </a:lnTo>
                  <a:lnTo>
                    <a:pt x="89916" y="888492"/>
                  </a:lnTo>
                  <a:lnTo>
                    <a:pt x="982980" y="888492"/>
                  </a:lnTo>
                  <a:lnTo>
                    <a:pt x="982980" y="82296"/>
                  </a:lnTo>
                  <a:close/>
                </a:path>
                <a:path w="1066800" h="963295">
                  <a:moveTo>
                    <a:pt x="1066800" y="0"/>
                  </a:moveTo>
                  <a:lnTo>
                    <a:pt x="0" y="0"/>
                  </a:lnTo>
                  <a:lnTo>
                    <a:pt x="0" y="963168"/>
                  </a:lnTo>
                  <a:lnTo>
                    <a:pt x="220472" y="963168"/>
                  </a:lnTo>
                  <a:lnTo>
                    <a:pt x="226441" y="957199"/>
                  </a:lnTo>
                  <a:lnTo>
                    <a:pt x="226441" y="945388"/>
                  </a:lnTo>
                  <a:lnTo>
                    <a:pt x="220472" y="939419"/>
                  </a:lnTo>
                  <a:lnTo>
                    <a:pt x="23876" y="939419"/>
                  </a:lnTo>
                  <a:lnTo>
                    <a:pt x="23876" y="23749"/>
                  </a:lnTo>
                  <a:lnTo>
                    <a:pt x="1042924" y="23749"/>
                  </a:lnTo>
                  <a:lnTo>
                    <a:pt x="1042924" y="939419"/>
                  </a:lnTo>
                  <a:lnTo>
                    <a:pt x="348615" y="939419"/>
                  </a:lnTo>
                  <a:lnTo>
                    <a:pt x="345694" y="945388"/>
                  </a:lnTo>
                  <a:lnTo>
                    <a:pt x="345694" y="957199"/>
                  </a:lnTo>
                  <a:lnTo>
                    <a:pt x="348615" y="963168"/>
                  </a:lnTo>
                  <a:lnTo>
                    <a:pt x="1066800" y="96316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0F0F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956304" y="2897124"/>
              <a:ext cx="143510" cy="241300"/>
            </a:xfrm>
            <a:custGeom>
              <a:avLst/>
              <a:gdLst/>
              <a:ahLst/>
              <a:cxnLst/>
              <a:rect l="l" t="t" r="r" b="b"/>
              <a:pathLst>
                <a:path w="143510" h="241300">
                  <a:moveTo>
                    <a:pt x="143255" y="0"/>
                  </a:moveTo>
                  <a:lnTo>
                    <a:pt x="0" y="0"/>
                  </a:lnTo>
                  <a:lnTo>
                    <a:pt x="0" y="240791"/>
                  </a:lnTo>
                  <a:lnTo>
                    <a:pt x="143255" y="240791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296156" y="3150107"/>
              <a:ext cx="143510" cy="241300"/>
            </a:xfrm>
            <a:custGeom>
              <a:avLst/>
              <a:gdLst/>
              <a:ahLst/>
              <a:cxnLst/>
              <a:rect l="l" t="t" r="r" b="b"/>
              <a:pathLst>
                <a:path w="143510" h="241300">
                  <a:moveTo>
                    <a:pt x="143243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0" y="240792"/>
                  </a:lnTo>
                  <a:lnTo>
                    <a:pt x="143243" y="240792"/>
                  </a:lnTo>
                  <a:lnTo>
                    <a:pt x="143243" y="175260"/>
                  </a:lnTo>
                  <a:lnTo>
                    <a:pt x="143243" y="0"/>
                  </a:lnTo>
                  <a:close/>
                </a:path>
              </a:pathLst>
            </a:custGeom>
            <a:solidFill>
              <a:srgbClr val="6FC5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379976" y="3081527"/>
              <a:ext cx="143510" cy="243840"/>
            </a:xfrm>
            <a:custGeom>
              <a:avLst/>
              <a:gdLst/>
              <a:ahLst/>
              <a:cxnLst/>
              <a:rect l="l" t="t" r="r" b="b"/>
              <a:pathLst>
                <a:path w="143510" h="243839">
                  <a:moveTo>
                    <a:pt x="143255" y="0"/>
                  </a:moveTo>
                  <a:lnTo>
                    <a:pt x="0" y="0"/>
                  </a:lnTo>
                  <a:lnTo>
                    <a:pt x="0" y="243839"/>
                  </a:lnTo>
                  <a:lnTo>
                    <a:pt x="143255" y="243839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2D518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5678023" y="2852090"/>
            <a:ext cx="521970" cy="521334"/>
            <a:chOff x="5678023" y="2852090"/>
            <a:chExt cx="521970" cy="521334"/>
          </a:xfrm>
        </p:grpSpPr>
        <p:sp>
          <p:nvSpPr>
            <p:cNvPr id="40" name="object 40"/>
            <p:cNvSpPr/>
            <p:nvPr/>
          </p:nvSpPr>
          <p:spPr>
            <a:xfrm>
              <a:off x="5690616" y="2865120"/>
              <a:ext cx="500380" cy="498475"/>
            </a:xfrm>
            <a:custGeom>
              <a:avLst/>
              <a:gdLst/>
              <a:ahLst/>
              <a:cxnLst/>
              <a:rect l="l" t="t" r="r" b="b"/>
              <a:pathLst>
                <a:path w="500379" h="498475">
                  <a:moveTo>
                    <a:pt x="249936" y="0"/>
                  </a:moveTo>
                  <a:lnTo>
                    <a:pt x="205006" y="4012"/>
                  </a:lnTo>
                  <a:lnTo>
                    <a:pt x="162719" y="15582"/>
                  </a:lnTo>
                  <a:lnTo>
                    <a:pt x="123782" y="34007"/>
                  </a:lnTo>
                  <a:lnTo>
                    <a:pt x="88900" y="58585"/>
                  </a:lnTo>
                  <a:lnTo>
                    <a:pt x="58777" y="88612"/>
                  </a:lnTo>
                  <a:lnTo>
                    <a:pt x="34120" y="123387"/>
                  </a:lnTo>
                  <a:lnTo>
                    <a:pt x="15635" y="162207"/>
                  </a:lnTo>
                  <a:lnTo>
                    <a:pt x="4026" y="204370"/>
                  </a:lnTo>
                  <a:lnTo>
                    <a:pt x="0" y="249174"/>
                  </a:lnTo>
                  <a:lnTo>
                    <a:pt x="4026" y="293977"/>
                  </a:lnTo>
                  <a:lnTo>
                    <a:pt x="15635" y="336140"/>
                  </a:lnTo>
                  <a:lnTo>
                    <a:pt x="34120" y="374960"/>
                  </a:lnTo>
                  <a:lnTo>
                    <a:pt x="58777" y="409735"/>
                  </a:lnTo>
                  <a:lnTo>
                    <a:pt x="88900" y="439762"/>
                  </a:lnTo>
                  <a:lnTo>
                    <a:pt x="123782" y="464340"/>
                  </a:lnTo>
                  <a:lnTo>
                    <a:pt x="162719" y="482765"/>
                  </a:lnTo>
                  <a:lnTo>
                    <a:pt x="205006" y="494335"/>
                  </a:lnTo>
                  <a:lnTo>
                    <a:pt x="249936" y="498347"/>
                  </a:lnTo>
                  <a:lnTo>
                    <a:pt x="294865" y="494335"/>
                  </a:lnTo>
                  <a:lnTo>
                    <a:pt x="337152" y="482765"/>
                  </a:lnTo>
                  <a:lnTo>
                    <a:pt x="376089" y="464340"/>
                  </a:lnTo>
                  <a:lnTo>
                    <a:pt x="410972" y="439762"/>
                  </a:lnTo>
                  <a:lnTo>
                    <a:pt x="441094" y="409735"/>
                  </a:lnTo>
                  <a:lnTo>
                    <a:pt x="465751" y="374960"/>
                  </a:lnTo>
                  <a:lnTo>
                    <a:pt x="484236" y="336140"/>
                  </a:lnTo>
                  <a:lnTo>
                    <a:pt x="495845" y="293977"/>
                  </a:lnTo>
                  <a:lnTo>
                    <a:pt x="499872" y="249174"/>
                  </a:lnTo>
                  <a:lnTo>
                    <a:pt x="495845" y="204370"/>
                  </a:lnTo>
                  <a:lnTo>
                    <a:pt x="484236" y="162207"/>
                  </a:lnTo>
                  <a:lnTo>
                    <a:pt x="465751" y="123387"/>
                  </a:lnTo>
                  <a:lnTo>
                    <a:pt x="441094" y="88612"/>
                  </a:lnTo>
                  <a:lnTo>
                    <a:pt x="410971" y="58585"/>
                  </a:lnTo>
                  <a:lnTo>
                    <a:pt x="376089" y="34007"/>
                  </a:lnTo>
                  <a:lnTo>
                    <a:pt x="337152" y="15582"/>
                  </a:lnTo>
                  <a:lnTo>
                    <a:pt x="294865" y="4012"/>
                  </a:lnTo>
                  <a:lnTo>
                    <a:pt x="249936" y="0"/>
                  </a:lnTo>
                  <a:close/>
                </a:path>
              </a:pathLst>
            </a:custGeom>
            <a:solidFill>
              <a:srgbClr val="97C9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775960" y="2950464"/>
              <a:ext cx="325120" cy="321945"/>
            </a:xfrm>
            <a:custGeom>
              <a:avLst/>
              <a:gdLst/>
              <a:ahLst/>
              <a:cxnLst/>
              <a:rect l="l" t="t" r="r" b="b"/>
              <a:pathLst>
                <a:path w="325120" h="321945">
                  <a:moveTo>
                    <a:pt x="162305" y="0"/>
                  </a:moveTo>
                  <a:lnTo>
                    <a:pt x="119150" y="5744"/>
                  </a:lnTo>
                  <a:lnTo>
                    <a:pt x="80376" y="21956"/>
                  </a:lnTo>
                  <a:lnTo>
                    <a:pt x="47529" y="47101"/>
                  </a:lnTo>
                  <a:lnTo>
                    <a:pt x="22154" y="79643"/>
                  </a:lnTo>
                  <a:lnTo>
                    <a:pt x="5796" y="118048"/>
                  </a:lnTo>
                  <a:lnTo>
                    <a:pt x="0" y="160782"/>
                  </a:lnTo>
                  <a:lnTo>
                    <a:pt x="5796" y="203515"/>
                  </a:lnTo>
                  <a:lnTo>
                    <a:pt x="22154" y="241920"/>
                  </a:lnTo>
                  <a:lnTo>
                    <a:pt x="47529" y="274462"/>
                  </a:lnTo>
                  <a:lnTo>
                    <a:pt x="80376" y="299607"/>
                  </a:lnTo>
                  <a:lnTo>
                    <a:pt x="119150" y="315819"/>
                  </a:lnTo>
                  <a:lnTo>
                    <a:pt x="162305" y="321563"/>
                  </a:lnTo>
                  <a:lnTo>
                    <a:pt x="205461" y="315819"/>
                  </a:lnTo>
                  <a:lnTo>
                    <a:pt x="244235" y="299607"/>
                  </a:lnTo>
                  <a:lnTo>
                    <a:pt x="277082" y="274462"/>
                  </a:lnTo>
                  <a:lnTo>
                    <a:pt x="302457" y="241920"/>
                  </a:lnTo>
                  <a:lnTo>
                    <a:pt x="318815" y="203515"/>
                  </a:lnTo>
                  <a:lnTo>
                    <a:pt x="324612" y="160782"/>
                  </a:lnTo>
                  <a:lnTo>
                    <a:pt x="318815" y="118048"/>
                  </a:lnTo>
                  <a:lnTo>
                    <a:pt x="302457" y="79643"/>
                  </a:lnTo>
                  <a:lnTo>
                    <a:pt x="277082" y="47101"/>
                  </a:lnTo>
                  <a:lnTo>
                    <a:pt x="244235" y="21956"/>
                  </a:lnTo>
                  <a:lnTo>
                    <a:pt x="205461" y="5744"/>
                  </a:lnTo>
                  <a:lnTo>
                    <a:pt x="1623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678017" y="2852102"/>
              <a:ext cx="521970" cy="521334"/>
            </a:xfrm>
            <a:custGeom>
              <a:avLst/>
              <a:gdLst/>
              <a:ahLst/>
              <a:cxnLst/>
              <a:rect l="l" t="t" r="r" b="b"/>
              <a:pathLst>
                <a:path w="521970" h="521335">
                  <a:moveTo>
                    <a:pt x="434746" y="259143"/>
                  </a:moveTo>
                  <a:lnTo>
                    <a:pt x="428548" y="213220"/>
                  </a:lnTo>
                  <a:lnTo>
                    <a:pt x="411086" y="171919"/>
                  </a:lnTo>
                  <a:lnTo>
                    <a:pt x="410870" y="171640"/>
                  </a:lnTo>
                  <a:lnTo>
                    <a:pt x="410870" y="259143"/>
                  </a:lnTo>
                  <a:lnTo>
                    <a:pt x="403085" y="306743"/>
                  </a:lnTo>
                  <a:lnTo>
                    <a:pt x="381571" y="347738"/>
                  </a:lnTo>
                  <a:lnTo>
                    <a:pt x="349034" y="379831"/>
                  </a:lnTo>
                  <a:lnTo>
                    <a:pt x="308190" y="400761"/>
                  </a:lnTo>
                  <a:lnTo>
                    <a:pt x="261772" y="408241"/>
                  </a:lnTo>
                  <a:lnTo>
                    <a:pt x="213855" y="400761"/>
                  </a:lnTo>
                  <a:lnTo>
                    <a:pt x="172110" y="379831"/>
                  </a:lnTo>
                  <a:lnTo>
                    <a:pt x="139103" y="347738"/>
                  </a:lnTo>
                  <a:lnTo>
                    <a:pt x="117424" y="306743"/>
                  </a:lnTo>
                  <a:lnTo>
                    <a:pt x="109626" y="259143"/>
                  </a:lnTo>
                  <a:lnTo>
                    <a:pt x="117424" y="211556"/>
                  </a:lnTo>
                  <a:lnTo>
                    <a:pt x="139103" y="170561"/>
                  </a:lnTo>
                  <a:lnTo>
                    <a:pt x="172110" y="138468"/>
                  </a:lnTo>
                  <a:lnTo>
                    <a:pt x="213855" y="117538"/>
                  </a:lnTo>
                  <a:lnTo>
                    <a:pt x="261772" y="110045"/>
                  </a:lnTo>
                  <a:lnTo>
                    <a:pt x="308190" y="117538"/>
                  </a:lnTo>
                  <a:lnTo>
                    <a:pt x="349034" y="138468"/>
                  </a:lnTo>
                  <a:lnTo>
                    <a:pt x="381571" y="170561"/>
                  </a:lnTo>
                  <a:lnTo>
                    <a:pt x="403085" y="211556"/>
                  </a:lnTo>
                  <a:lnTo>
                    <a:pt x="410870" y="259143"/>
                  </a:lnTo>
                  <a:lnTo>
                    <a:pt x="410870" y="171640"/>
                  </a:lnTo>
                  <a:lnTo>
                    <a:pt x="384022" y="136893"/>
                  </a:lnTo>
                  <a:lnTo>
                    <a:pt x="349288" y="110045"/>
                  </a:lnTo>
                  <a:lnTo>
                    <a:pt x="307695" y="92367"/>
                  </a:lnTo>
                  <a:lnTo>
                    <a:pt x="261772" y="86169"/>
                  </a:lnTo>
                  <a:lnTo>
                    <a:pt x="214553" y="92367"/>
                  </a:lnTo>
                  <a:lnTo>
                    <a:pt x="172389" y="109829"/>
                  </a:lnTo>
                  <a:lnTo>
                    <a:pt x="136842" y="136893"/>
                  </a:lnTo>
                  <a:lnTo>
                    <a:pt x="109512" y="171919"/>
                  </a:lnTo>
                  <a:lnTo>
                    <a:pt x="91948" y="213220"/>
                  </a:lnTo>
                  <a:lnTo>
                    <a:pt x="85750" y="259143"/>
                  </a:lnTo>
                  <a:lnTo>
                    <a:pt x="91948" y="305079"/>
                  </a:lnTo>
                  <a:lnTo>
                    <a:pt x="109512" y="346379"/>
                  </a:lnTo>
                  <a:lnTo>
                    <a:pt x="136842" y="381406"/>
                  </a:lnTo>
                  <a:lnTo>
                    <a:pt x="172389" y="408470"/>
                  </a:lnTo>
                  <a:lnTo>
                    <a:pt x="214553" y="425932"/>
                  </a:lnTo>
                  <a:lnTo>
                    <a:pt x="261772" y="432117"/>
                  </a:lnTo>
                  <a:lnTo>
                    <a:pt x="307695" y="425932"/>
                  </a:lnTo>
                  <a:lnTo>
                    <a:pt x="348996" y="408470"/>
                  </a:lnTo>
                  <a:lnTo>
                    <a:pt x="349288" y="408241"/>
                  </a:lnTo>
                  <a:lnTo>
                    <a:pt x="384022" y="381406"/>
                  </a:lnTo>
                  <a:lnTo>
                    <a:pt x="411086" y="346379"/>
                  </a:lnTo>
                  <a:lnTo>
                    <a:pt x="428548" y="305079"/>
                  </a:lnTo>
                  <a:lnTo>
                    <a:pt x="434746" y="259143"/>
                  </a:lnTo>
                  <a:close/>
                </a:path>
                <a:path w="521970" h="521335">
                  <a:moveTo>
                    <a:pt x="521741" y="288988"/>
                  </a:moveTo>
                  <a:lnTo>
                    <a:pt x="520712" y="232410"/>
                  </a:lnTo>
                  <a:lnTo>
                    <a:pt x="509066" y="179425"/>
                  </a:lnTo>
                  <a:lnTo>
                    <a:pt x="487375" y="131445"/>
                  </a:lnTo>
                  <a:lnTo>
                    <a:pt x="456209" y="89852"/>
                  </a:lnTo>
                  <a:lnTo>
                    <a:pt x="453161" y="83883"/>
                  </a:lnTo>
                  <a:lnTo>
                    <a:pt x="444271" y="83883"/>
                  </a:lnTo>
                  <a:lnTo>
                    <a:pt x="438302" y="89852"/>
                  </a:lnTo>
                  <a:lnTo>
                    <a:pt x="435254" y="95821"/>
                  </a:lnTo>
                  <a:lnTo>
                    <a:pt x="438302" y="98742"/>
                  </a:lnTo>
                  <a:lnTo>
                    <a:pt x="441223" y="104711"/>
                  </a:lnTo>
                  <a:lnTo>
                    <a:pt x="468960" y="143560"/>
                  </a:lnTo>
                  <a:lnTo>
                    <a:pt x="488594" y="187947"/>
                  </a:lnTo>
                  <a:lnTo>
                    <a:pt x="498690" y="236791"/>
                  </a:lnTo>
                  <a:lnTo>
                    <a:pt x="497865" y="288988"/>
                  </a:lnTo>
                  <a:lnTo>
                    <a:pt x="488162" y="334695"/>
                  </a:lnTo>
                  <a:lnTo>
                    <a:pt x="469976" y="376847"/>
                  </a:lnTo>
                  <a:lnTo>
                    <a:pt x="444284" y="414489"/>
                  </a:lnTo>
                  <a:lnTo>
                    <a:pt x="412076" y="446608"/>
                  </a:lnTo>
                  <a:lnTo>
                    <a:pt x="374345" y="472236"/>
                  </a:lnTo>
                  <a:lnTo>
                    <a:pt x="332079" y="490385"/>
                  </a:lnTo>
                  <a:lnTo>
                    <a:pt x="286283" y="500062"/>
                  </a:lnTo>
                  <a:lnTo>
                    <a:pt x="236753" y="499910"/>
                  </a:lnTo>
                  <a:lnTo>
                    <a:pt x="190144" y="490181"/>
                  </a:lnTo>
                  <a:lnTo>
                    <a:pt x="147383" y="471893"/>
                  </a:lnTo>
                  <a:lnTo>
                    <a:pt x="109410" y="446049"/>
                  </a:lnTo>
                  <a:lnTo>
                    <a:pt x="77152" y="413639"/>
                  </a:lnTo>
                  <a:lnTo>
                    <a:pt x="51536" y="375678"/>
                  </a:lnTo>
                  <a:lnTo>
                    <a:pt x="33502" y="333159"/>
                  </a:lnTo>
                  <a:lnTo>
                    <a:pt x="23977" y="287083"/>
                  </a:lnTo>
                  <a:lnTo>
                    <a:pt x="23901" y="238442"/>
                  </a:lnTo>
                  <a:lnTo>
                    <a:pt x="32512" y="191668"/>
                  </a:lnTo>
                  <a:lnTo>
                    <a:pt x="49923" y="148742"/>
                  </a:lnTo>
                  <a:lnTo>
                    <a:pt x="75095" y="110578"/>
                  </a:lnTo>
                  <a:lnTo>
                    <a:pt x="106984" y="78143"/>
                  </a:lnTo>
                  <a:lnTo>
                    <a:pt x="144564" y="52349"/>
                  </a:lnTo>
                  <a:lnTo>
                    <a:pt x="186766" y="34137"/>
                  </a:lnTo>
                  <a:lnTo>
                    <a:pt x="232562" y="24447"/>
                  </a:lnTo>
                  <a:lnTo>
                    <a:pt x="272186" y="23241"/>
                  </a:lnTo>
                  <a:lnTo>
                    <a:pt x="310108" y="28168"/>
                  </a:lnTo>
                  <a:lnTo>
                    <a:pt x="345770" y="38671"/>
                  </a:lnTo>
                  <a:lnTo>
                    <a:pt x="378612" y="54165"/>
                  </a:lnTo>
                  <a:lnTo>
                    <a:pt x="384581" y="57213"/>
                  </a:lnTo>
                  <a:lnTo>
                    <a:pt x="390550" y="57213"/>
                  </a:lnTo>
                  <a:lnTo>
                    <a:pt x="393598" y="51244"/>
                  </a:lnTo>
                  <a:lnTo>
                    <a:pt x="396519" y="45275"/>
                  </a:lnTo>
                  <a:lnTo>
                    <a:pt x="396519" y="39306"/>
                  </a:lnTo>
                  <a:lnTo>
                    <a:pt x="364134" y="23241"/>
                  </a:lnTo>
                  <a:lnTo>
                    <a:pt x="354965" y="18669"/>
                  </a:lnTo>
                  <a:lnTo>
                    <a:pt x="316026" y="6261"/>
                  </a:lnTo>
                  <a:lnTo>
                    <a:pt x="274853" y="0"/>
                  </a:lnTo>
                  <a:lnTo>
                    <a:pt x="232562" y="698"/>
                  </a:lnTo>
                  <a:lnTo>
                    <a:pt x="187972" y="10058"/>
                  </a:lnTo>
                  <a:lnTo>
                    <a:pt x="146354" y="26517"/>
                  </a:lnTo>
                  <a:lnTo>
                    <a:pt x="108432" y="49390"/>
                  </a:lnTo>
                  <a:lnTo>
                    <a:pt x="74942" y="77965"/>
                  </a:lnTo>
                  <a:lnTo>
                    <a:pt x="46621" y="111569"/>
                  </a:lnTo>
                  <a:lnTo>
                    <a:pt x="24206" y="149491"/>
                  </a:lnTo>
                  <a:lnTo>
                    <a:pt x="8432" y="191046"/>
                  </a:lnTo>
                  <a:lnTo>
                    <a:pt x="25" y="235521"/>
                  </a:lnTo>
                  <a:lnTo>
                    <a:pt x="0" y="283641"/>
                  </a:lnTo>
                  <a:lnTo>
                    <a:pt x="8369" y="329399"/>
                  </a:lnTo>
                  <a:lnTo>
                    <a:pt x="24384" y="372059"/>
                  </a:lnTo>
                  <a:lnTo>
                    <a:pt x="47332" y="410870"/>
                  </a:lnTo>
                  <a:lnTo>
                    <a:pt x="76454" y="445071"/>
                  </a:lnTo>
                  <a:lnTo>
                    <a:pt x="111036" y="473938"/>
                  </a:lnTo>
                  <a:lnTo>
                    <a:pt x="150329" y="496697"/>
                  </a:lnTo>
                  <a:lnTo>
                    <a:pt x="193611" y="512610"/>
                  </a:lnTo>
                  <a:lnTo>
                    <a:pt x="240144" y="520928"/>
                  </a:lnTo>
                  <a:lnTo>
                    <a:pt x="289204" y="520890"/>
                  </a:lnTo>
                  <a:lnTo>
                    <a:pt x="332943" y="512508"/>
                  </a:lnTo>
                  <a:lnTo>
                    <a:pt x="365518" y="500062"/>
                  </a:lnTo>
                  <a:lnTo>
                    <a:pt x="374167" y="496773"/>
                  </a:lnTo>
                  <a:lnTo>
                    <a:pt x="412038" y="474421"/>
                  </a:lnTo>
                  <a:lnTo>
                    <a:pt x="445706" y="446189"/>
                  </a:lnTo>
                  <a:lnTo>
                    <a:pt x="474357" y="412800"/>
                  </a:lnTo>
                  <a:lnTo>
                    <a:pt x="497128" y="374980"/>
                  </a:lnTo>
                  <a:lnTo>
                    <a:pt x="513207" y="333476"/>
                  </a:lnTo>
                  <a:lnTo>
                    <a:pt x="521741" y="288988"/>
                  </a:lnTo>
                  <a:close/>
                </a:path>
              </a:pathLst>
            </a:custGeom>
            <a:solidFill>
              <a:srgbClr val="0F0F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2263" y="3009900"/>
              <a:ext cx="92963" cy="134112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3890771" y="2162555"/>
            <a:ext cx="4178935" cy="485140"/>
            <a:chOff x="3890771" y="2162555"/>
            <a:chExt cx="4178935" cy="485140"/>
          </a:xfrm>
        </p:grpSpPr>
        <p:sp>
          <p:nvSpPr>
            <p:cNvPr id="45" name="object 45"/>
            <p:cNvSpPr/>
            <p:nvPr/>
          </p:nvSpPr>
          <p:spPr>
            <a:xfrm>
              <a:off x="3902963" y="2173223"/>
              <a:ext cx="4154804" cy="83820"/>
            </a:xfrm>
            <a:custGeom>
              <a:avLst/>
              <a:gdLst/>
              <a:ahLst/>
              <a:cxnLst/>
              <a:rect l="l" t="t" r="r" b="b"/>
              <a:pathLst>
                <a:path w="4154804" h="83819">
                  <a:moveTo>
                    <a:pt x="4154424" y="0"/>
                  </a:moveTo>
                  <a:lnTo>
                    <a:pt x="0" y="0"/>
                  </a:lnTo>
                  <a:lnTo>
                    <a:pt x="0" y="83820"/>
                  </a:lnTo>
                  <a:lnTo>
                    <a:pt x="4154424" y="83820"/>
                  </a:lnTo>
                  <a:lnTo>
                    <a:pt x="4154424" y="0"/>
                  </a:lnTo>
                  <a:close/>
                </a:path>
              </a:pathLst>
            </a:custGeom>
            <a:solidFill>
              <a:srgbClr val="D7EE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419343" y="2257043"/>
              <a:ext cx="1122045" cy="250190"/>
            </a:xfrm>
            <a:custGeom>
              <a:avLst/>
              <a:gdLst/>
              <a:ahLst/>
              <a:cxnLst/>
              <a:rect l="l" t="t" r="r" b="b"/>
              <a:pathLst>
                <a:path w="1122045" h="250189">
                  <a:moveTo>
                    <a:pt x="871727" y="0"/>
                  </a:moveTo>
                  <a:lnTo>
                    <a:pt x="249935" y="0"/>
                  </a:lnTo>
                  <a:lnTo>
                    <a:pt x="205307" y="3967"/>
                  </a:lnTo>
                  <a:lnTo>
                    <a:pt x="163180" y="15430"/>
                  </a:lnTo>
                  <a:lnTo>
                    <a:pt x="124290" y="33725"/>
                  </a:lnTo>
                  <a:lnTo>
                    <a:pt x="89370" y="58192"/>
                  </a:lnTo>
                  <a:lnTo>
                    <a:pt x="59153" y="88168"/>
                  </a:lnTo>
                  <a:lnTo>
                    <a:pt x="34374" y="122992"/>
                  </a:lnTo>
                  <a:lnTo>
                    <a:pt x="15766" y="162002"/>
                  </a:lnTo>
                  <a:lnTo>
                    <a:pt x="4063" y="204537"/>
                  </a:lnTo>
                  <a:lnTo>
                    <a:pt x="0" y="249935"/>
                  </a:lnTo>
                  <a:lnTo>
                    <a:pt x="1121663" y="249935"/>
                  </a:lnTo>
                  <a:lnTo>
                    <a:pt x="1117599" y="204537"/>
                  </a:lnTo>
                  <a:lnTo>
                    <a:pt x="1105897" y="162002"/>
                  </a:lnTo>
                  <a:lnTo>
                    <a:pt x="1087289" y="122992"/>
                  </a:lnTo>
                  <a:lnTo>
                    <a:pt x="1062510" y="88168"/>
                  </a:lnTo>
                  <a:lnTo>
                    <a:pt x="1032293" y="58192"/>
                  </a:lnTo>
                  <a:lnTo>
                    <a:pt x="997373" y="33725"/>
                  </a:lnTo>
                  <a:lnTo>
                    <a:pt x="958483" y="15430"/>
                  </a:lnTo>
                  <a:lnTo>
                    <a:pt x="916356" y="3967"/>
                  </a:lnTo>
                  <a:lnTo>
                    <a:pt x="871727" y="0"/>
                  </a:lnTo>
                  <a:close/>
                </a:path>
              </a:pathLst>
            </a:custGeom>
            <a:solidFill>
              <a:srgbClr val="6FC5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890771" y="2162555"/>
              <a:ext cx="4178935" cy="485140"/>
            </a:xfrm>
            <a:custGeom>
              <a:avLst/>
              <a:gdLst/>
              <a:ahLst/>
              <a:cxnLst/>
              <a:rect l="l" t="t" r="r" b="b"/>
              <a:pathLst>
                <a:path w="4178934" h="485139">
                  <a:moveTo>
                    <a:pt x="1939036" y="356743"/>
                  </a:moveTo>
                  <a:lnTo>
                    <a:pt x="1915160" y="356743"/>
                  </a:lnTo>
                  <a:lnTo>
                    <a:pt x="1931666" y="399307"/>
                  </a:lnTo>
                  <a:lnTo>
                    <a:pt x="1957959" y="435991"/>
                  </a:lnTo>
                  <a:lnTo>
                    <a:pt x="1992633" y="464292"/>
                  </a:lnTo>
                  <a:lnTo>
                    <a:pt x="2034286" y="481711"/>
                  </a:lnTo>
                  <a:lnTo>
                    <a:pt x="2040254" y="484632"/>
                  </a:lnTo>
                  <a:lnTo>
                    <a:pt x="2049144" y="481711"/>
                  </a:lnTo>
                  <a:lnTo>
                    <a:pt x="2049144" y="466852"/>
                  </a:lnTo>
                  <a:lnTo>
                    <a:pt x="2046224" y="460883"/>
                  </a:lnTo>
                  <a:lnTo>
                    <a:pt x="2040254" y="460883"/>
                  </a:lnTo>
                  <a:lnTo>
                    <a:pt x="2006437" y="445039"/>
                  </a:lnTo>
                  <a:lnTo>
                    <a:pt x="1977358" y="421100"/>
                  </a:lnTo>
                  <a:lnTo>
                    <a:pt x="1954422" y="391017"/>
                  </a:lnTo>
                  <a:lnTo>
                    <a:pt x="1939036" y="356743"/>
                  </a:lnTo>
                  <a:close/>
                </a:path>
                <a:path w="4178934" h="485139">
                  <a:moveTo>
                    <a:pt x="2251710" y="356743"/>
                  </a:moveTo>
                  <a:lnTo>
                    <a:pt x="2227961" y="356743"/>
                  </a:lnTo>
                  <a:lnTo>
                    <a:pt x="2217292" y="382772"/>
                  </a:lnTo>
                  <a:lnTo>
                    <a:pt x="2203005" y="406574"/>
                  </a:lnTo>
                  <a:lnTo>
                    <a:pt x="2184812" y="427019"/>
                  </a:lnTo>
                  <a:lnTo>
                    <a:pt x="2162429" y="442976"/>
                  </a:lnTo>
                  <a:lnTo>
                    <a:pt x="2156460" y="446024"/>
                  </a:lnTo>
                  <a:lnTo>
                    <a:pt x="2156460" y="451866"/>
                  </a:lnTo>
                  <a:lnTo>
                    <a:pt x="2159380" y="457835"/>
                  </a:lnTo>
                  <a:lnTo>
                    <a:pt x="2162429" y="463804"/>
                  </a:lnTo>
                  <a:lnTo>
                    <a:pt x="2168270" y="466852"/>
                  </a:lnTo>
                  <a:lnTo>
                    <a:pt x="2174240" y="463804"/>
                  </a:lnTo>
                  <a:lnTo>
                    <a:pt x="2201435" y="443325"/>
                  </a:lnTo>
                  <a:lnTo>
                    <a:pt x="2224166" y="418084"/>
                  </a:lnTo>
                  <a:lnTo>
                    <a:pt x="2241301" y="388937"/>
                  </a:lnTo>
                  <a:lnTo>
                    <a:pt x="2251710" y="356743"/>
                  </a:lnTo>
                  <a:close/>
                </a:path>
                <a:path w="4178934" h="485139">
                  <a:moveTo>
                    <a:pt x="1778127" y="107061"/>
                  </a:moveTo>
                  <a:lnTo>
                    <a:pt x="1670939" y="107061"/>
                  </a:lnTo>
                  <a:lnTo>
                    <a:pt x="1628417" y="131710"/>
                  </a:lnTo>
                  <a:lnTo>
                    <a:pt x="1591032" y="163453"/>
                  </a:lnTo>
                  <a:lnTo>
                    <a:pt x="1559940" y="201469"/>
                  </a:lnTo>
                  <a:lnTo>
                    <a:pt x="1536300" y="244935"/>
                  </a:lnTo>
                  <a:lnTo>
                    <a:pt x="1521267" y="293030"/>
                  </a:lnTo>
                  <a:lnTo>
                    <a:pt x="1515999" y="344932"/>
                  </a:lnTo>
                  <a:lnTo>
                    <a:pt x="1515999" y="356743"/>
                  </a:lnTo>
                  <a:lnTo>
                    <a:pt x="1632203" y="356743"/>
                  </a:lnTo>
                  <a:lnTo>
                    <a:pt x="1638173" y="350901"/>
                  </a:lnTo>
                  <a:lnTo>
                    <a:pt x="1638173" y="335915"/>
                  </a:lnTo>
                  <a:lnTo>
                    <a:pt x="1632203" y="332994"/>
                  </a:lnTo>
                  <a:lnTo>
                    <a:pt x="1542795" y="332994"/>
                  </a:lnTo>
                  <a:lnTo>
                    <a:pt x="1549490" y="286567"/>
                  </a:lnTo>
                  <a:lnTo>
                    <a:pt x="1564493" y="243738"/>
                  </a:lnTo>
                  <a:lnTo>
                    <a:pt x="1586895" y="205306"/>
                  </a:lnTo>
                  <a:lnTo>
                    <a:pt x="1615789" y="172069"/>
                  </a:lnTo>
                  <a:lnTo>
                    <a:pt x="1650267" y="144826"/>
                  </a:lnTo>
                  <a:lnTo>
                    <a:pt x="1689421" y="124378"/>
                  </a:lnTo>
                  <a:lnTo>
                    <a:pt x="1732343" y="111523"/>
                  </a:lnTo>
                  <a:lnTo>
                    <a:pt x="1778127" y="107061"/>
                  </a:lnTo>
                  <a:close/>
                </a:path>
                <a:path w="4178934" h="485139">
                  <a:moveTo>
                    <a:pt x="2507868" y="107061"/>
                  </a:moveTo>
                  <a:lnTo>
                    <a:pt x="2400680" y="107061"/>
                  </a:lnTo>
                  <a:lnTo>
                    <a:pt x="2446469" y="111523"/>
                  </a:lnTo>
                  <a:lnTo>
                    <a:pt x="2489432" y="124378"/>
                  </a:lnTo>
                  <a:lnTo>
                    <a:pt x="2528694" y="144826"/>
                  </a:lnTo>
                  <a:lnTo>
                    <a:pt x="2563383" y="172069"/>
                  </a:lnTo>
                  <a:lnTo>
                    <a:pt x="2592625" y="205306"/>
                  </a:lnTo>
                  <a:lnTo>
                    <a:pt x="2615547" y="243738"/>
                  </a:lnTo>
                  <a:lnTo>
                    <a:pt x="2631274" y="286567"/>
                  </a:lnTo>
                  <a:lnTo>
                    <a:pt x="2638932" y="332994"/>
                  </a:lnTo>
                  <a:lnTo>
                    <a:pt x="1760219" y="332994"/>
                  </a:lnTo>
                  <a:lnTo>
                    <a:pt x="1757299" y="335915"/>
                  </a:lnTo>
                  <a:lnTo>
                    <a:pt x="1757299" y="350901"/>
                  </a:lnTo>
                  <a:lnTo>
                    <a:pt x="1760219" y="356743"/>
                  </a:lnTo>
                  <a:lnTo>
                    <a:pt x="2662808" y="356743"/>
                  </a:lnTo>
                  <a:lnTo>
                    <a:pt x="2662808" y="344932"/>
                  </a:lnTo>
                  <a:lnTo>
                    <a:pt x="2657743" y="293030"/>
                  </a:lnTo>
                  <a:lnTo>
                    <a:pt x="2643156" y="244935"/>
                  </a:lnTo>
                  <a:lnTo>
                    <a:pt x="2619962" y="201469"/>
                  </a:lnTo>
                  <a:lnTo>
                    <a:pt x="2589073" y="163453"/>
                  </a:lnTo>
                  <a:lnTo>
                    <a:pt x="2551404" y="131710"/>
                  </a:lnTo>
                  <a:lnTo>
                    <a:pt x="2507868" y="107061"/>
                  </a:lnTo>
                  <a:close/>
                </a:path>
                <a:path w="4178934" h="485139">
                  <a:moveTo>
                    <a:pt x="3323971" y="0"/>
                  </a:moveTo>
                  <a:lnTo>
                    <a:pt x="5968" y="0"/>
                  </a:lnTo>
                  <a:lnTo>
                    <a:pt x="0" y="2921"/>
                  </a:lnTo>
                  <a:lnTo>
                    <a:pt x="0" y="101092"/>
                  </a:lnTo>
                  <a:lnTo>
                    <a:pt x="5968" y="107061"/>
                  </a:lnTo>
                  <a:lnTo>
                    <a:pt x="4172838" y="107061"/>
                  </a:lnTo>
                  <a:lnTo>
                    <a:pt x="4178807" y="101092"/>
                  </a:lnTo>
                  <a:lnTo>
                    <a:pt x="4178807" y="83312"/>
                  </a:lnTo>
                  <a:lnTo>
                    <a:pt x="29844" y="83312"/>
                  </a:lnTo>
                  <a:lnTo>
                    <a:pt x="23875" y="77343"/>
                  </a:lnTo>
                  <a:lnTo>
                    <a:pt x="23875" y="26797"/>
                  </a:lnTo>
                  <a:lnTo>
                    <a:pt x="29844" y="23749"/>
                  </a:lnTo>
                  <a:lnTo>
                    <a:pt x="3323971" y="23749"/>
                  </a:lnTo>
                  <a:lnTo>
                    <a:pt x="3329939" y="17780"/>
                  </a:lnTo>
                  <a:lnTo>
                    <a:pt x="3329939" y="2921"/>
                  </a:lnTo>
                  <a:lnTo>
                    <a:pt x="3323971" y="0"/>
                  </a:lnTo>
                  <a:close/>
                </a:path>
                <a:path w="4178934" h="485139">
                  <a:moveTo>
                    <a:pt x="4172838" y="0"/>
                  </a:moveTo>
                  <a:lnTo>
                    <a:pt x="3452113" y="0"/>
                  </a:lnTo>
                  <a:lnTo>
                    <a:pt x="3449066" y="2921"/>
                  </a:lnTo>
                  <a:lnTo>
                    <a:pt x="3449066" y="17780"/>
                  </a:lnTo>
                  <a:lnTo>
                    <a:pt x="3452113" y="23749"/>
                  </a:lnTo>
                  <a:lnTo>
                    <a:pt x="4148962" y="23749"/>
                  </a:lnTo>
                  <a:lnTo>
                    <a:pt x="4154931" y="26797"/>
                  </a:lnTo>
                  <a:lnTo>
                    <a:pt x="4154931" y="77343"/>
                  </a:lnTo>
                  <a:lnTo>
                    <a:pt x="4148962" y="83312"/>
                  </a:lnTo>
                  <a:lnTo>
                    <a:pt x="4178807" y="83312"/>
                  </a:lnTo>
                  <a:lnTo>
                    <a:pt x="4178807" y="2921"/>
                  </a:lnTo>
                  <a:lnTo>
                    <a:pt x="4172838" y="0"/>
                  </a:lnTo>
                  <a:close/>
                </a:path>
              </a:pathLst>
            </a:custGeom>
            <a:solidFill>
              <a:srgbClr val="0F0F1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8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43432" y="2985516"/>
            <a:ext cx="976112" cy="2426207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3805428" y="2905251"/>
            <a:ext cx="4351020" cy="2531110"/>
            <a:chOff x="3805428" y="2905251"/>
            <a:chExt cx="4351020" cy="2531110"/>
          </a:xfrm>
        </p:grpSpPr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7683" y="2905251"/>
              <a:ext cx="2072877" cy="253074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816096" y="4376927"/>
              <a:ext cx="4328160" cy="135890"/>
            </a:xfrm>
            <a:custGeom>
              <a:avLst/>
              <a:gdLst/>
              <a:ahLst/>
              <a:cxnLst/>
              <a:rect l="l" t="t" r="r" b="b"/>
              <a:pathLst>
                <a:path w="4328159" h="135889">
                  <a:moveTo>
                    <a:pt x="4328159" y="0"/>
                  </a:moveTo>
                  <a:lnTo>
                    <a:pt x="0" y="0"/>
                  </a:lnTo>
                  <a:lnTo>
                    <a:pt x="0" y="135636"/>
                  </a:lnTo>
                  <a:lnTo>
                    <a:pt x="4328159" y="135636"/>
                  </a:lnTo>
                  <a:lnTo>
                    <a:pt x="4328159" y="0"/>
                  </a:lnTo>
                  <a:close/>
                </a:path>
              </a:pathLst>
            </a:custGeom>
            <a:solidFill>
              <a:srgbClr val="D7EE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805428" y="4364735"/>
              <a:ext cx="4351020" cy="158750"/>
            </a:xfrm>
            <a:custGeom>
              <a:avLst/>
              <a:gdLst/>
              <a:ahLst/>
              <a:cxnLst/>
              <a:rect l="l" t="t" r="r" b="b"/>
              <a:pathLst>
                <a:path w="4351020" h="158750">
                  <a:moveTo>
                    <a:pt x="4351020" y="0"/>
                  </a:moveTo>
                  <a:lnTo>
                    <a:pt x="506222" y="0"/>
                  </a:lnTo>
                  <a:lnTo>
                    <a:pt x="500380" y="5968"/>
                  </a:lnTo>
                  <a:lnTo>
                    <a:pt x="500380" y="11937"/>
                  </a:lnTo>
                  <a:lnTo>
                    <a:pt x="500380" y="17906"/>
                  </a:lnTo>
                  <a:lnTo>
                    <a:pt x="506222" y="23875"/>
                  </a:lnTo>
                  <a:lnTo>
                    <a:pt x="4327144" y="23875"/>
                  </a:lnTo>
                  <a:lnTo>
                    <a:pt x="4327144" y="134619"/>
                  </a:lnTo>
                  <a:lnTo>
                    <a:pt x="23875" y="134619"/>
                  </a:lnTo>
                  <a:lnTo>
                    <a:pt x="23875" y="23875"/>
                  </a:lnTo>
                  <a:lnTo>
                    <a:pt x="434848" y="23875"/>
                  </a:lnTo>
                  <a:lnTo>
                    <a:pt x="440817" y="17906"/>
                  </a:lnTo>
                  <a:lnTo>
                    <a:pt x="440817" y="5968"/>
                  </a:lnTo>
                  <a:lnTo>
                    <a:pt x="434848" y="0"/>
                  </a:lnTo>
                  <a:lnTo>
                    <a:pt x="0" y="0"/>
                  </a:lnTo>
                  <a:lnTo>
                    <a:pt x="0" y="158495"/>
                  </a:lnTo>
                  <a:lnTo>
                    <a:pt x="4351020" y="158495"/>
                  </a:lnTo>
                  <a:lnTo>
                    <a:pt x="4351020" y="0"/>
                  </a:lnTo>
                  <a:close/>
                </a:path>
              </a:pathLst>
            </a:custGeom>
            <a:solidFill>
              <a:srgbClr val="0F0F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367784" y="3797807"/>
              <a:ext cx="833755" cy="524510"/>
            </a:xfrm>
            <a:custGeom>
              <a:avLst/>
              <a:gdLst/>
              <a:ahLst/>
              <a:cxnLst/>
              <a:rect l="l" t="t" r="r" b="b"/>
              <a:pathLst>
                <a:path w="833754" h="524510">
                  <a:moveTo>
                    <a:pt x="744346" y="0"/>
                  </a:moveTo>
                  <a:lnTo>
                    <a:pt x="92328" y="0"/>
                  </a:lnTo>
                  <a:lnTo>
                    <a:pt x="56524" y="6844"/>
                  </a:lnTo>
                  <a:lnTo>
                    <a:pt x="27162" y="25701"/>
                  </a:lnTo>
                  <a:lnTo>
                    <a:pt x="7300" y="54060"/>
                  </a:lnTo>
                  <a:lnTo>
                    <a:pt x="0" y="89408"/>
                  </a:lnTo>
                  <a:lnTo>
                    <a:pt x="0" y="431927"/>
                  </a:lnTo>
                  <a:lnTo>
                    <a:pt x="7300" y="467731"/>
                  </a:lnTo>
                  <a:lnTo>
                    <a:pt x="27162" y="497093"/>
                  </a:lnTo>
                  <a:lnTo>
                    <a:pt x="56524" y="516955"/>
                  </a:lnTo>
                  <a:lnTo>
                    <a:pt x="92328" y="524256"/>
                  </a:lnTo>
                  <a:lnTo>
                    <a:pt x="744346" y="524256"/>
                  </a:lnTo>
                  <a:lnTo>
                    <a:pt x="779621" y="516955"/>
                  </a:lnTo>
                  <a:lnTo>
                    <a:pt x="807942" y="497093"/>
                  </a:lnTo>
                  <a:lnTo>
                    <a:pt x="826785" y="467731"/>
                  </a:lnTo>
                  <a:lnTo>
                    <a:pt x="833627" y="431927"/>
                  </a:lnTo>
                  <a:lnTo>
                    <a:pt x="833627" y="89408"/>
                  </a:lnTo>
                  <a:lnTo>
                    <a:pt x="826785" y="54060"/>
                  </a:lnTo>
                  <a:lnTo>
                    <a:pt x="807942" y="25701"/>
                  </a:lnTo>
                  <a:lnTo>
                    <a:pt x="779621" y="6844"/>
                  </a:lnTo>
                  <a:lnTo>
                    <a:pt x="7443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381500" y="4256531"/>
              <a:ext cx="829310" cy="66040"/>
            </a:xfrm>
            <a:custGeom>
              <a:avLst/>
              <a:gdLst/>
              <a:ahLst/>
              <a:cxnLst/>
              <a:rect l="l" t="t" r="r" b="b"/>
              <a:pathLst>
                <a:path w="829310" h="66039">
                  <a:moveTo>
                    <a:pt x="829055" y="0"/>
                  </a:moveTo>
                  <a:lnTo>
                    <a:pt x="0" y="0"/>
                  </a:lnTo>
                  <a:lnTo>
                    <a:pt x="10884" y="26580"/>
                  </a:lnTo>
                  <a:lnTo>
                    <a:pt x="29067" y="47291"/>
                  </a:lnTo>
                  <a:lnTo>
                    <a:pt x="52845" y="60739"/>
                  </a:lnTo>
                  <a:lnTo>
                    <a:pt x="80517" y="65532"/>
                  </a:lnTo>
                  <a:lnTo>
                    <a:pt x="748538" y="65532"/>
                  </a:lnTo>
                  <a:lnTo>
                    <a:pt x="776210" y="60739"/>
                  </a:lnTo>
                  <a:lnTo>
                    <a:pt x="799988" y="47291"/>
                  </a:lnTo>
                  <a:lnTo>
                    <a:pt x="818171" y="26580"/>
                  </a:lnTo>
                  <a:lnTo>
                    <a:pt x="829055" y="0"/>
                  </a:lnTo>
                  <a:close/>
                </a:path>
              </a:pathLst>
            </a:custGeom>
            <a:solidFill>
              <a:srgbClr val="97C9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367784" y="4334255"/>
              <a:ext cx="833755" cy="78105"/>
            </a:xfrm>
            <a:custGeom>
              <a:avLst/>
              <a:gdLst/>
              <a:ahLst/>
              <a:cxnLst/>
              <a:rect l="l" t="t" r="r" b="b"/>
              <a:pathLst>
                <a:path w="833754" h="78104">
                  <a:moveTo>
                    <a:pt x="833627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833627" y="77724"/>
                  </a:lnTo>
                  <a:lnTo>
                    <a:pt x="8336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355592" y="3787139"/>
              <a:ext cx="858519" cy="637540"/>
            </a:xfrm>
            <a:custGeom>
              <a:avLst/>
              <a:gdLst/>
              <a:ahLst/>
              <a:cxnLst/>
              <a:rect l="l" t="t" r="r" b="b"/>
              <a:pathLst>
                <a:path w="858520" h="637539">
                  <a:moveTo>
                    <a:pt x="762635" y="0"/>
                  </a:moveTo>
                  <a:lnTo>
                    <a:pt x="95377" y="0"/>
                  </a:lnTo>
                  <a:lnTo>
                    <a:pt x="57810" y="7300"/>
                  </a:lnTo>
                  <a:lnTo>
                    <a:pt x="27543" y="27162"/>
                  </a:lnTo>
                  <a:lnTo>
                    <a:pt x="7348" y="56524"/>
                  </a:lnTo>
                  <a:lnTo>
                    <a:pt x="0" y="92329"/>
                  </a:lnTo>
                  <a:lnTo>
                    <a:pt x="0" y="452501"/>
                  </a:lnTo>
                  <a:lnTo>
                    <a:pt x="3673" y="478055"/>
                  </a:lnTo>
                  <a:lnTo>
                    <a:pt x="13763" y="500824"/>
                  </a:lnTo>
                  <a:lnTo>
                    <a:pt x="28878" y="520259"/>
                  </a:lnTo>
                  <a:lnTo>
                    <a:pt x="47625" y="535813"/>
                  </a:lnTo>
                  <a:lnTo>
                    <a:pt x="0" y="535813"/>
                  </a:lnTo>
                  <a:lnTo>
                    <a:pt x="0" y="637032"/>
                  </a:lnTo>
                  <a:lnTo>
                    <a:pt x="101346" y="637032"/>
                  </a:lnTo>
                  <a:lnTo>
                    <a:pt x="107315" y="631063"/>
                  </a:lnTo>
                  <a:lnTo>
                    <a:pt x="107315" y="619125"/>
                  </a:lnTo>
                  <a:lnTo>
                    <a:pt x="101346" y="613156"/>
                  </a:lnTo>
                  <a:lnTo>
                    <a:pt x="23875" y="613156"/>
                  </a:lnTo>
                  <a:lnTo>
                    <a:pt x="23875" y="559689"/>
                  </a:lnTo>
                  <a:lnTo>
                    <a:pt x="834136" y="559689"/>
                  </a:lnTo>
                  <a:lnTo>
                    <a:pt x="834136" y="613156"/>
                  </a:lnTo>
                  <a:lnTo>
                    <a:pt x="169799" y="613156"/>
                  </a:lnTo>
                  <a:lnTo>
                    <a:pt x="166878" y="619125"/>
                  </a:lnTo>
                  <a:lnTo>
                    <a:pt x="166878" y="631063"/>
                  </a:lnTo>
                  <a:lnTo>
                    <a:pt x="169799" y="637032"/>
                  </a:lnTo>
                  <a:lnTo>
                    <a:pt x="858012" y="637032"/>
                  </a:lnTo>
                  <a:lnTo>
                    <a:pt x="858012" y="535813"/>
                  </a:lnTo>
                  <a:lnTo>
                    <a:pt x="810387" y="535813"/>
                  </a:lnTo>
                  <a:lnTo>
                    <a:pt x="830365" y="520259"/>
                  </a:lnTo>
                  <a:lnTo>
                    <a:pt x="845343" y="500824"/>
                  </a:lnTo>
                  <a:lnTo>
                    <a:pt x="854749" y="478055"/>
                  </a:lnTo>
                  <a:lnTo>
                    <a:pt x="858012" y="452501"/>
                  </a:lnTo>
                  <a:lnTo>
                    <a:pt x="858012" y="291719"/>
                  </a:lnTo>
                  <a:lnTo>
                    <a:pt x="852043" y="285750"/>
                  </a:lnTo>
                  <a:lnTo>
                    <a:pt x="840105" y="285750"/>
                  </a:lnTo>
                  <a:lnTo>
                    <a:pt x="834136" y="291719"/>
                  </a:lnTo>
                  <a:lnTo>
                    <a:pt x="834136" y="452501"/>
                  </a:lnTo>
                  <a:lnTo>
                    <a:pt x="828839" y="479940"/>
                  </a:lnTo>
                  <a:lnTo>
                    <a:pt x="814054" y="502665"/>
                  </a:lnTo>
                  <a:lnTo>
                    <a:pt x="791434" y="518152"/>
                  </a:lnTo>
                  <a:lnTo>
                    <a:pt x="762635" y="523875"/>
                  </a:lnTo>
                  <a:lnTo>
                    <a:pt x="95377" y="523875"/>
                  </a:lnTo>
                  <a:lnTo>
                    <a:pt x="67863" y="518152"/>
                  </a:lnTo>
                  <a:lnTo>
                    <a:pt x="45100" y="502666"/>
                  </a:lnTo>
                  <a:lnTo>
                    <a:pt x="29600" y="479940"/>
                  </a:lnTo>
                  <a:lnTo>
                    <a:pt x="23875" y="452501"/>
                  </a:lnTo>
                  <a:lnTo>
                    <a:pt x="23875" y="92329"/>
                  </a:lnTo>
                  <a:lnTo>
                    <a:pt x="29600" y="65291"/>
                  </a:lnTo>
                  <a:lnTo>
                    <a:pt x="45100" y="43576"/>
                  </a:lnTo>
                  <a:lnTo>
                    <a:pt x="67863" y="29124"/>
                  </a:lnTo>
                  <a:lnTo>
                    <a:pt x="95377" y="23876"/>
                  </a:lnTo>
                  <a:lnTo>
                    <a:pt x="762635" y="23876"/>
                  </a:lnTo>
                  <a:lnTo>
                    <a:pt x="791434" y="29124"/>
                  </a:lnTo>
                  <a:lnTo>
                    <a:pt x="814054" y="43576"/>
                  </a:lnTo>
                  <a:lnTo>
                    <a:pt x="828839" y="65291"/>
                  </a:lnTo>
                  <a:lnTo>
                    <a:pt x="834136" y="92329"/>
                  </a:lnTo>
                  <a:lnTo>
                    <a:pt x="834136" y="187579"/>
                  </a:lnTo>
                  <a:lnTo>
                    <a:pt x="840105" y="193548"/>
                  </a:lnTo>
                  <a:lnTo>
                    <a:pt x="846074" y="193548"/>
                  </a:lnTo>
                  <a:lnTo>
                    <a:pt x="852043" y="193548"/>
                  </a:lnTo>
                  <a:lnTo>
                    <a:pt x="858012" y="187579"/>
                  </a:lnTo>
                  <a:lnTo>
                    <a:pt x="858012" y="92329"/>
                  </a:lnTo>
                  <a:lnTo>
                    <a:pt x="850663" y="56524"/>
                  </a:lnTo>
                  <a:lnTo>
                    <a:pt x="830468" y="27162"/>
                  </a:lnTo>
                  <a:lnTo>
                    <a:pt x="800201" y="7300"/>
                  </a:lnTo>
                  <a:lnTo>
                    <a:pt x="762635" y="0"/>
                  </a:lnTo>
                  <a:close/>
                </a:path>
              </a:pathLst>
            </a:custGeom>
            <a:solidFill>
              <a:srgbClr val="0F0F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0496" y="4002023"/>
              <a:ext cx="118871" cy="11887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163056" y="3825239"/>
              <a:ext cx="835660" cy="524510"/>
            </a:xfrm>
            <a:custGeom>
              <a:avLst/>
              <a:gdLst/>
              <a:ahLst/>
              <a:cxnLst/>
              <a:rect l="l" t="t" r="r" b="b"/>
              <a:pathLst>
                <a:path w="835659" h="524510">
                  <a:moveTo>
                    <a:pt x="745617" y="0"/>
                  </a:moveTo>
                  <a:lnTo>
                    <a:pt x="92456" y="0"/>
                  </a:lnTo>
                  <a:lnTo>
                    <a:pt x="56632" y="6844"/>
                  </a:lnTo>
                  <a:lnTo>
                    <a:pt x="27225" y="25701"/>
                  </a:lnTo>
                  <a:lnTo>
                    <a:pt x="7320" y="54060"/>
                  </a:lnTo>
                  <a:lnTo>
                    <a:pt x="0" y="89408"/>
                  </a:lnTo>
                  <a:lnTo>
                    <a:pt x="0" y="434848"/>
                  </a:lnTo>
                  <a:lnTo>
                    <a:pt x="7320" y="468963"/>
                  </a:lnTo>
                  <a:lnTo>
                    <a:pt x="27225" y="497459"/>
                  </a:lnTo>
                  <a:lnTo>
                    <a:pt x="56632" y="517001"/>
                  </a:lnTo>
                  <a:lnTo>
                    <a:pt x="92456" y="524256"/>
                  </a:lnTo>
                  <a:lnTo>
                    <a:pt x="745617" y="524256"/>
                  </a:lnTo>
                  <a:lnTo>
                    <a:pt x="781038" y="517001"/>
                  </a:lnTo>
                  <a:lnTo>
                    <a:pt x="809434" y="497459"/>
                  </a:lnTo>
                  <a:lnTo>
                    <a:pt x="828305" y="468963"/>
                  </a:lnTo>
                  <a:lnTo>
                    <a:pt x="835151" y="434848"/>
                  </a:lnTo>
                  <a:lnTo>
                    <a:pt x="835151" y="89408"/>
                  </a:lnTo>
                  <a:lnTo>
                    <a:pt x="828305" y="54060"/>
                  </a:lnTo>
                  <a:lnTo>
                    <a:pt x="809434" y="25701"/>
                  </a:lnTo>
                  <a:lnTo>
                    <a:pt x="781038" y="6844"/>
                  </a:lnTo>
                  <a:lnTo>
                    <a:pt x="745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178296" y="4287011"/>
              <a:ext cx="828040" cy="62865"/>
            </a:xfrm>
            <a:custGeom>
              <a:avLst/>
              <a:gdLst/>
              <a:ahLst/>
              <a:cxnLst/>
              <a:rect l="l" t="t" r="r" b="b"/>
              <a:pathLst>
                <a:path w="828040" h="62864">
                  <a:moveTo>
                    <a:pt x="827531" y="0"/>
                  </a:moveTo>
                  <a:lnTo>
                    <a:pt x="0" y="0"/>
                  </a:lnTo>
                  <a:lnTo>
                    <a:pt x="10864" y="24818"/>
                  </a:lnTo>
                  <a:lnTo>
                    <a:pt x="29003" y="44624"/>
                  </a:lnTo>
                  <a:lnTo>
                    <a:pt x="52738" y="57739"/>
                  </a:lnTo>
                  <a:lnTo>
                    <a:pt x="80390" y="62483"/>
                  </a:lnTo>
                  <a:lnTo>
                    <a:pt x="747140" y="62483"/>
                  </a:lnTo>
                  <a:lnTo>
                    <a:pt x="774793" y="57739"/>
                  </a:lnTo>
                  <a:lnTo>
                    <a:pt x="798528" y="44624"/>
                  </a:lnTo>
                  <a:lnTo>
                    <a:pt x="816667" y="24818"/>
                  </a:lnTo>
                  <a:lnTo>
                    <a:pt x="827531" y="0"/>
                  </a:lnTo>
                  <a:close/>
                </a:path>
              </a:pathLst>
            </a:custGeom>
            <a:solidFill>
              <a:srgbClr val="97C9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163056" y="4361687"/>
              <a:ext cx="835660" cy="76200"/>
            </a:xfrm>
            <a:custGeom>
              <a:avLst/>
              <a:gdLst/>
              <a:ahLst/>
              <a:cxnLst/>
              <a:rect l="l" t="t" r="r" b="b"/>
              <a:pathLst>
                <a:path w="835659" h="76200">
                  <a:moveTo>
                    <a:pt x="835151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835151" y="76200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6150864" y="3813047"/>
              <a:ext cx="859790" cy="637540"/>
            </a:xfrm>
            <a:custGeom>
              <a:avLst/>
              <a:gdLst/>
              <a:ahLst/>
              <a:cxnLst/>
              <a:rect l="l" t="t" r="r" b="b"/>
              <a:pathLst>
                <a:path w="859790" h="637539">
                  <a:moveTo>
                    <a:pt x="764032" y="0"/>
                  </a:moveTo>
                  <a:lnTo>
                    <a:pt x="95503" y="0"/>
                  </a:lnTo>
                  <a:lnTo>
                    <a:pt x="57917" y="7346"/>
                  </a:lnTo>
                  <a:lnTo>
                    <a:pt x="27606" y="27527"/>
                  </a:lnTo>
                  <a:lnTo>
                    <a:pt x="7367" y="57757"/>
                  </a:lnTo>
                  <a:lnTo>
                    <a:pt x="0" y="95250"/>
                  </a:lnTo>
                  <a:lnTo>
                    <a:pt x="0" y="452500"/>
                  </a:lnTo>
                  <a:lnTo>
                    <a:pt x="3675" y="478484"/>
                  </a:lnTo>
                  <a:lnTo>
                    <a:pt x="13779" y="501967"/>
                  </a:lnTo>
                  <a:lnTo>
                    <a:pt x="28932" y="521545"/>
                  </a:lnTo>
                  <a:lnTo>
                    <a:pt x="47751" y="535813"/>
                  </a:lnTo>
                  <a:lnTo>
                    <a:pt x="0" y="535813"/>
                  </a:lnTo>
                  <a:lnTo>
                    <a:pt x="0" y="637032"/>
                  </a:lnTo>
                  <a:lnTo>
                    <a:pt x="101473" y="637032"/>
                  </a:lnTo>
                  <a:lnTo>
                    <a:pt x="107441" y="631063"/>
                  </a:lnTo>
                  <a:lnTo>
                    <a:pt x="107441" y="619125"/>
                  </a:lnTo>
                  <a:lnTo>
                    <a:pt x="101473" y="613156"/>
                  </a:lnTo>
                  <a:lnTo>
                    <a:pt x="23875" y="613156"/>
                  </a:lnTo>
                  <a:lnTo>
                    <a:pt x="23875" y="559688"/>
                  </a:lnTo>
                  <a:lnTo>
                    <a:pt x="835660" y="559688"/>
                  </a:lnTo>
                  <a:lnTo>
                    <a:pt x="835660" y="613156"/>
                  </a:lnTo>
                  <a:lnTo>
                    <a:pt x="170052" y="613156"/>
                  </a:lnTo>
                  <a:lnTo>
                    <a:pt x="167132" y="619125"/>
                  </a:lnTo>
                  <a:lnTo>
                    <a:pt x="167132" y="631063"/>
                  </a:lnTo>
                  <a:lnTo>
                    <a:pt x="170052" y="637032"/>
                  </a:lnTo>
                  <a:lnTo>
                    <a:pt x="859536" y="637032"/>
                  </a:lnTo>
                  <a:lnTo>
                    <a:pt x="859536" y="535813"/>
                  </a:lnTo>
                  <a:lnTo>
                    <a:pt x="811784" y="535813"/>
                  </a:lnTo>
                  <a:lnTo>
                    <a:pt x="831836" y="521545"/>
                  </a:lnTo>
                  <a:lnTo>
                    <a:pt x="846851" y="501967"/>
                  </a:lnTo>
                  <a:lnTo>
                    <a:pt x="856271" y="478484"/>
                  </a:lnTo>
                  <a:lnTo>
                    <a:pt x="859536" y="452500"/>
                  </a:lnTo>
                  <a:lnTo>
                    <a:pt x="859536" y="291719"/>
                  </a:lnTo>
                  <a:lnTo>
                    <a:pt x="853566" y="288797"/>
                  </a:lnTo>
                  <a:lnTo>
                    <a:pt x="841629" y="288797"/>
                  </a:lnTo>
                  <a:lnTo>
                    <a:pt x="835660" y="291719"/>
                  </a:lnTo>
                  <a:lnTo>
                    <a:pt x="835660" y="452500"/>
                  </a:lnTo>
                  <a:lnTo>
                    <a:pt x="830343" y="479940"/>
                  </a:lnTo>
                  <a:lnTo>
                    <a:pt x="815514" y="502666"/>
                  </a:lnTo>
                  <a:lnTo>
                    <a:pt x="792851" y="518152"/>
                  </a:lnTo>
                  <a:lnTo>
                    <a:pt x="764032" y="523875"/>
                  </a:lnTo>
                  <a:lnTo>
                    <a:pt x="95503" y="523875"/>
                  </a:lnTo>
                  <a:lnTo>
                    <a:pt x="67917" y="518152"/>
                  </a:lnTo>
                  <a:lnTo>
                    <a:pt x="45116" y="502665"/>
                  </a:lnTo>
                  <a:lnTo>
                    <a:pt x="29602" y="479940"/>
                  </a:lnTo>
                  <a:lnTo>
                    <a:pt x="23875" y="452500"/>
                  </a:lnTo>
                  <a:lnTo>
                    <a:pt x="23875" y="95250"/>
                  </a:lnTo>
                  <a:lnTo>
                    <a:pt x="29602" y="66524"/>
                  </a:lnTo>
                  <a:lnTo>
                    <a:pt x="45116" y="43942"/>
                  </a:lnTo>
                  <a:lnTo>
                    <a:pt x="67917" y="29170"/>
                  </a:lnTo>
                  <a:lnTo>
                    <a:pt x="95503" y="23875"/>
                  </a:lnTo>
                  <a:lnTo>
                    <a:pt x="764032" y="23875"/>
                  </a:lnTo>
                  <a:lnTo>
                    <a:pt x="792851" y="29170"/>
                  </a:lnTo>
                  <a:lnTo>
                    <a:pt x="815514" y="43942"/>
                  </a:lnTo>
                  <a:lnTo>
                    <a:pt x="830343" y="66524"/>
                  </a:lnTo>
                  <a:lnTo>
                    <a:pt x="835660" y="95250"/>
                  </a:lnTo>
                  <a:lnTo>
                    <a:pt x="835660" y="187578"/>
                  </a:lnTo>
                  <a:lnTo>
                    <a:pt x="841629" y="193547"/>
                  </a:lnTo>
                  <a:lnTo>
                    <a:pt x="847597" y="193547"/>
                  </a:lnTo>
                  <a:lnTo>
                    <a:pt x="853566" y="193547"/>
                  </a:lnTo>
                  <a:lnTo>
                    <a:pt x="859536" y="187578"/>
                  </a:lnTo>
                  <a:lnTo>
                    <a:pt x="859536" y="95250"/>
                  </a:lnTo>
                  <a:lnTo>
                    <a:pt x="852168" y="57757"/>
                  </a:lnTo>
                  <a:lnTo>
                    <a:pt x="831929" y="27527"/>
                  </a:lnTo>
                  <a:lnTo>
                    <a:pt x="801618" y="7346"/>
                  </a:lnTo>
                  <a:lnTo>
                    <a:pt x="764032" y="0"/>
                  </a:lnTo>
                  <a:close/>
                </a:path>
              </a:pathLst>
            </a:custGeom>
            <a:solidFill>
              <a:srgbClr val="0F0F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7292" y="4027931"/>
              <a:ext cx="118872" cy="120395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152132" y="3797807"/>
              <a:ext cx="838200" cy="524510"/>
            </a:xfrm>
            <a:custGeom>
              <a:avLst/>
              <a:gdLst/>
              <a:ahLst/>
              <a:cxnLst/>
              <a:rect l="l" t="t" r="r" b="b"/>
              <a:pathLst>
                <a:path w="838200" h="524510">
                  <a:moveTo>
                    <a:pt x="745744" y="0"/>
                  </a:moveTo>
                  <a:lnTo>
                    <a:pt x="92456" y="0"/>
                  </a:lnTo>
                  <a:lnTo>
                    <a:pt x="56632" y="6844"/>
                  </a:lnTo>
                  <a:lnTo>
                    <a:pt x="27225" y="25701"/>
                  </a:lnTo>
                  <a:lnTo>
                    <a:pt x="7320" y="54060"/>
                  </a:lnTo>
                  <a:lnTo>
                    <a:pt x="0" y="89408"/>
                  </a:lnTo>
                  <a:lnTo>
                    <a:pt x="0" y="431927"/>
                  </a:lnTo>
                  <a:lnTo>
                    <a:pt x="7320" y="467731"/>
                  </a:lnTo>
                  <a:lnTo>
                    <a:pt x="27225" y="497093"/>
                  </a:lnTo>
                  <a:lnTo>
                    <a:pt x="56632" y="516955"/>
                  </a:lnTo>
                  <a:lnTo>
                    <a:pt x="92456" y="524256"/>
                  </a:lnTo>
                  <a:lnTo>
                    <a:pt x="745744" y="524256"/>
                  </a:lnTo>
                  <a:lnTo>
                    <a:pt x="781567" y="516955"/>
                  </a:lnTo>
                  <a:lnTo>
                    <a:pt x="810974" y="497093"/>
                  </a:lnTo>
                  <a:lnTo>
                    <a:pt x="830879" y="467731"/>
                  </a:lnTo>
                  <a:lnTo>
                    <a:pt x="838200" y="431927"/>
                  </a:lnTo>
                  <a:lnTo>
                    <a:pt x="838200" y="89408"/>
                  </a:lnTo>
                  <a:lnTo>
                    <a:pt x="830879" y="54060"/>
                  </a:lnTo>
                  <a:lnTo>
                    <a:pt x="810974" y="25701"/>
                  </a:lnTo>
                  <a:lnTo>
                    <a:pt x="781567" y="6844"/>
                  </a:lnTo>
                  <a:lnTo>
                    <a:pt x="745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7167372" y="4256531"/>
              <a:ext cx="830580" cy="66040"/>
            </a:xfrm>
            <a:custGeom>
              <a:avLst/>
              <a:gdLst/>
              <a:ahLst/>
              <a:cxnLst/>
              <a:rect l="l" t="t" r="r" b="b"/>
              <a:pathLst>
                <a:path w="830579" h="66039">
                  <a:moveTo>
                    <a:pt x="830579" y="0"/>
                  </a:moveTo>
                  <a:lnTo>
                    <a:pt x="0" y="0"/>
                  </a:lnTo>
                  <a:lnTo>
                    <a:pt x="10864" y="26580"/>
                  </a:lnTo>
                  <a:lnTo>
                    <a:pt x="29003" y="47291"/>
                  </a:lnTo>
                  <a:lnTo>
                    <a:pt x="52738" y="60739"/>
                  </a:lnTo>
                  <a:lnTo>
                    <a:pt x="80391" y="65532"/>
                  </a:lnTo>
                  <a:lnTo>
                    <a:pt x="747268" y="65532"/>
                  </a:lnTo>
                  <a:lnTo>
                    <a:pt x="776608" y="60739"/>
                  </a:lnTo>
                  <a:lnTo>
                    <a:pt x="801211" y="47291"/>
                  </a:lnTo>
                  <a:lnTo>
                    <a:pt x="819669" y="26580"/>
                  </a:lnTo>
                  <a:lnTo>
                    <a:pt x="830579" y="0"/>
                  </a:lnTo>
                  <a:close/>
                </a:path>
              </a:pathLst>
            </a:custGeom>
            <a:solidFill>
              <a:srgbClr val="97C9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152132" y="4334255"/>
              <a:ext cx="838200" cy="78105"/>
            </a:xfrm>
            <a:custGeom>
              <a:avLst/>
              <a:gdLst/>
              <a:ahLst/>
              <a:cxnLst/>
              <a:rect l="l" t="t" r="r" b="b"/>
              <a:pathLst>
                <a:path w="838200" h="78104">
                  <a:moveTo>
                    <a:pt x="838200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838200" y="77724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7139940" y="3787139"/>
              <a:ext cx="862965" cy="637540"/>
            </a:xfrm>
            <a:custGeom>
              <a:avLst/>
              <a:gdLst/>
              <a:ahLst/>
              <a:cxnLst/>
              <a:rect l="l" t="t" r="r" b="b"/>
              <a:pathLst>
                <a:path w="862965" h="637539">
                  <a:moveTo>
                    <a:pt x="767079" y="0"/>
                  </a:moveTo>
                  <a:lnTo>
                    <a:pt x="95503" y="0"/>
                  </a:lnTo>
                  <a:lnTo>
                    <a:pt x="59203" y="7300"/>
                  </a:lnTo>
                  <a:lnTo>
                    <a:pt x="28749" y="27162"/>
                  </a:lnTo>
                  <a:lnTo>
                    <a:pt x="7796" y="56524"/>
                  </a:lnTo>
                  <a:lnTo>
                    <a:pt x="0" y="92329"/>
                  </a:lnTo>
                  <a:lnTo>
                    <a:pt x="0" y="452501"/>
                  </a:lnTo>
                  <a:lnTo>
                    <a:pt x="3740" y="478055"/>
                  </a:lnTo>
                  <a:lnTo>
                    <a:pt x="14208" y="500824"/>
                  </a:lnTo>
                  <a:lnTo>
                    <a:pt x="30271" y="520259"/>
                  </a:lnTo>
                  <a:lnTo>
                    <a:pt x="50800" y="535813"/>
                  </a:lnTo>
                  <a:lnTo>
                    <a:pt x="0" y="535813"/>
                  </a:lnTo>
                  <a:lnTo>
                    <a:pt x="0" y="637032"/>
                  </a:lnTo>
                  <a:lnTo>
                    <a:pt x="101473" y="637032"/>
                  </a:lnTo>
                  <a:lnTo>
                    <a:pt x="107441" y="631063"/>
                  </a:lnTo>
                  <a:lnTo>
                    <a:pt x="107441" y="619125"/>
                  </a:lnTo>
                  <a:lnTo>
                    <a:pt x="101473" y="613156"/>
                  </a:lnTo>
                  <a:lnTo>
                    <a:pt x="23875" y="613156"/>
                  </a:lnTo>
                  <a:lnTo>
                    <a:pt x="23875" y="559689"/>
                  </a:lnTo>
                  <a:lnTo>
                    <a:pt x="838707" y="559689"/>
                  </a:lnTo>
                  <a:lnTo>
                    <a:pt x="838707" y="613156"/>
                  </a:lnTo>
                  <a:lnTo>
                    <a:pt x="173100" y="613156"/>
                  </a:lnTo>
                  <a:lnTo>
                    <a:pt x="167131" y="619125"/>
                  </a:lnTo>
                  <a:lnTo>
                    <a:pt x="167131" y="631063"/>
                  </a:lnTo>
                  <a:lnTo>
                    <a:pt x="173100" y="637032"/>
                  </a:lnTo>
                  <a:lnTo>
                    <a:pt x="862583" y="637032"/>
                  </a:lnTo>
                  <a:lnTo>
                    <a:pt x="862583" y="535813"/>
                  </a:lnTo>
                  <a:lnTo>
                    <a:pt x="811783" y="535813"/>
                  </a:lnTo>
                  <a:lnTo>
                    <a:pt x="832312" y="520259"/>
                  </a:lnTo>
                  <a:lnTo>
                    <a:pt x="848375" y="500824"/>
                  </a:lnTo>
                  <a:lnTo>
                    <a:pt x="858843" y="478055"/>
                  </a:lnTo>
                  <a:lnTo>
                    <a:pt x="862583" y="452501"/>
                  </a:lnTo>
                  <a:lnTo>
                    <a:pt x="862583" y="291719"/>
                  </a:lnTo>
                  <a:lnTo>
                    <a:pt x="856614" y="285750"/>
                  </a:lnTo>
                  <a:lnTo>
                    <a:pt x="841628" y="285750"/>
                  </a:lnTo>
                  <a:lnTo>
                    <a:pt x="838707" y="291719"/>
                  </a:lnTo>
                  <a:lnTo>
                    <a:pt x="838707" y="452501"/>
                  </a:lnTo>
                  <a:lnTo>
                    <a:pt x="832963" y="479940"/>
                  </a:lnTo>
                  <a:lnTo>
                    <a:pt x="817419" y="502665"/>
                  </a:lnTo>
                  <a:lnTo>
                    <a:pt x="794613" y="518152"/>
                  </a:lnTo>
                  <a:lnTo>
                    <a:pt x="767079" y="523875"/>
                  </a:lnTo>
                  <a:lnTo>
                    <a:pt x="95503" y="523875"/>
                  </a:lnTo>
                  <a:lnTo>
                    <a:pt x="67970" y="518152"/>
                  </a:lnTo>
                  <a:lnTo>
                    <a:pt x="45164" y="502666"/>
                  </a:lnTo>
                  <a:lnTo>
                    <a:pt x="29620" y="479940"/>
                  </a:lnTo>
                  <a:lnTo>
                    <a:pt x="23875" y="452501"/>
                  </a:lnTo>
                  <a:lnTo>
                    <a:pt x="23875" y="92329"/>
                  </a:lnTo>
                  <a:lnTo>
                    <a:pt x="29620" y="65291"/>
                  </a:lnTo>
                  <a:lnTo>
                    <a:pt x="45164" y="43576"/>
                  </a:lnTo>
                  <a:lnTo>
                    <a:pt x="67970" y="29124"/>
                  </a:lnTo>
                  <a:lnTo>
                    <a:pt x="95503" y="23876"/>
                  </a:lnTo>
                  <a:lnTo>
                    <a:pt x="767079" y="23876"/>
                  </a:lnTo>
                  <a:lnTo>
                    <a:pt x="794613" y="29124"/>
                  </a:lnTo>
                  <a:lnTo>
                    <a:pt x="817419" y="43576"/>
                  </a:lnTo>
                  <a:lnTo>
                    <a:pt x="832963" y="65291"/>
                  </a:lnTo>
                  <a:lnTo>
                    <a:pt x="838707" y="92329"/>
                  </a:lnTo>
                  <a:lnTo>
                    <a:pt x="838707" y="187579"/>
                  </a:lnTo>
                  <a:lnTo>
                    <a:pt x="841628" y="193548"/>
                  </a:lnTo>
                  <a:lnTo>
                    <a:pt x="850645" y="193548"/>
                  </a:lnTo>
                  <a:lnTo>
                    <a:pt x="856614" y="193548"/>
                  </a:lnTo>
                  <a:lnTo>
                    <a:pt x="862583" y="187579"/>
                  </a:lnTo>
                  <a:lnTo>
                    <a:pt x="862583" y="92329"/>
                  </a:lnTo>
                  <a:lnTo>
                    <a:pt x="854787" y="56524"/>
                  </a:lnTo>
                  <a:lnTo>
                    <a:pt x="833834" y="27162"/>
                  </a:lnTo>
                  <a:lnTo>
                    <a:pt x="803380" y="7300"/>
                  </a:lnTo>
                  <a:lnTo>
                    <a:pt x="767079" y="0"/>
                  </a:lnTo>
                  <a:close/>
                </a:path>
              </a:pathLst>
            </a:custGeom>
            <a:solidFill>
              <a:srgbClr val="0F0F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14844" y="4002023"/>
              <a:ext cx="123444" cy="118871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5373624" y="4162043"/>
              <a:ext cx="661670" cy="276225"/>
            </a:xfrm>
            <a:custGeom>
              <a:avLst/>
              <a:gdLst/>
              <a:ahLst/>
              <a:cxnLst/>
              <a:rect l="l" t="t" r="r" b="b"/>
              <a:pathLst>
                <a:path w="661670" h="276225">
                  <a:moveTo>
                    <a:pt x="661416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0" y="275844"/>
                  </a:lnTo>
                  <a:lnTo>
                    <a:pt x="661416" y="275844"/>
                  </a:lnTo>
                  <a:lnTo>
                    <a:pt x="661416" y="59436"/>
                  </a:lnTo>
                  <a:lnTo>
                    <a:pt x="661416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5430012" y="4099559"/>
              <a:ext cx="548640" cy="121920"/>
            </a:xfrm>
            <a:custGeom>
              <a:avLst/>
              <a:gdLst/>
              <a:ahLst/>
              <a:cxnLst/>
              <a:rect l="l" t="t" r="r" b="b"/>
              <a:pathLst>
                <a:path w="548639" h="121920">
                  <a:moveTo>
                    <a:pt x="548639" y="0"/>
                  </a:moveTo>
                  <a:lnTo>
                    <a:pt x="0" y="0"/>
                  </a:lnTo>
                  <a:lnTo>
                    <a:pt x="0" y="121919"/>
                  </a:lnTo>
                  <a:lnTo>
                    <a:pt x="548639" y="121919"/>
                  </a:lnTo>
                  <a:lnTo>
                    <a:pt x="548639" y="0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484876" y="3861815"/>
              <a:ext cx="440690" cy="238125"/>
            </a:xfrm>
            <a:custGeom>
              <a:avLst/>
              <a:gdLst/>
              <a:ahLst/>
              <a:cxnLst/>
              <a:rect l="l" t="t" r="r" b="b"/>
              <a:pathLst>
                <a:path w="440689" h="238125">
                  <a:moveTo>
                    <a:pt x="440436" y="0"/>
                  </a:moveTo>
                  <a:lnTo>
                    <a:pt x="0" y="0"/>
                  </a:lnTo>
                  <a:lnTo>
                    <a:pt x="0" y="237743"/>
                  </a:lnTo>
                  <a:lnTo>
                    <a:pt x="440436" y="237743"/>
                  </a:lnTo>
                  <a:lnTo>
                    <a:pt x="4404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362956" y="3852671"/>
              <a:ext cx="684530" cy="597535"/>
            </a:xfrm>
            <a:custGeom>
              <a:avLst/>
              <a:gdLst/>
              <a:ahLst/>
              <a:cxnLst/>
              <a:rect l="l" t="t" r="r" b="b"/>
              <a:pathLst>
                <a:path w="684529" h="597535">
                  <a:moveTo>
                    <a:pt x="271272" y="502920"/>
                  </a:moveTo>
                  <a:lnTo>
                    <a:pt x="65532" y="502920"/>
                  </a:lnTo>
                  <a:lnTo>
                    <a:pt x="65532" y="513588"/>
                  </a:lnTo>
                  <a:lnTo>
                    <a:pt x="271272" y="513588"/>
                  </a:lnTo>
                  <a:lnTo>
                    <a:pt x="271272" y="502920"/>
                  </a:lnTo>
                  <a:close/>
                </a:path>
                <a:path w="684529" h="597535">
                  <a:moveTo>
                    <a:pt x="271272" y="478536"/>
                  </a:moveTo>
                  <a:lnTo>
                    <a:pt x="65532" y="478536"/>
                  </a:lnTo>
                  <a:lnTo>
                    <a:pt x="65532" y="496824"/>
                  </a:lnTo>
                  <a:lnTo>
                    <a:pt x="271272" y="496824"/>
                  </a:lnTo>
                  <a:lnTo>
                    <a:pt x="271272" y="478536"/>
                  </a:lnTo>
                  <a:close/>
                </a:path>
                <a:path w="684529" h="597535">
                  <a:moveTo>
                    <a:pt x="271272" y="454152"/>
                  </a:moveTo>
                  <a:lnTo>
                    <a:pt x="65532" y="454152"/>
                  </a:lnTo>
                  <a:lnTo>
                    <a:pt x="65532" y="469392"/>
                  </a:lnTo>
                  <a:lnTo>
                    <a:pt x="271272" y="469392"/>
                  </a:lnTo>
                  <a:lnTo>
                    <a:pt x="271272" y="454152"/>
                  </a:lnTo>
                  <a:close/>
                </a:path>
                <a:path w="684529" h="597535">
                  <a:moveTo>
                    <a:pt x="271272" y="394716"/>
                  </a:moveTo>
                  <a:lnTo>
                    <a:pt x="65532" y="394716"/>
                  </a:lnTo>
                  <a:lnTo>
                    <a:pt x="65532" y="437388"/>
                  </a:lnTo>
                  <a:lnTo>
                    <a:pt x="271272" y="437388"/>
                  </a:lnTo>
                  <a:lnTo>
                    <a:pt x="271272" y="394716"/>
                  </a:lnTo>
                  <a:close/>
                </a:path>
                <a:path w="684529" h="597535">
                  <a:moveTo>
                    <a:pt x="684276" y="297180"/>
                  </a:moveTo>
                  <a:lnTo>
                    <a:pt x="627761" y="297180"/>
                  </a:lnTo>
                  <a:lnTo>
                    <a:pt x="627761" y="258572"/>
                  </a:lnTo>
                  <a:lnTo>
                    <a:pt x="627761" y="234823"/>
                  </a:lnTo>
                  <a:lnTo>
                    <a:pt x="603885" y="234823"/>
                  </a:lnTo>
                  <a:lnTo>
                    <a:pt x="603885" y="258572"/>
                  </a:lnTo>
                  <a:lnTo>
                    <a:pt x="603885" y="356616"/>
                  </a:lnTo>
                  <a:lnTo>
                    <a:pt x="80391" y="356616"/>
                  </a:lnTo>
                  <a:lnTo>
                    <a:pt x="80391" y="321056"/>
                  </a:lnTo>
                  <a:lnTo>
                    <a:pt x="80391" y="258572"/>
                  </a:lnTo>
                  <a:lnTo>
                    <a:pt x="603885" y="258572"/>
                  </a:lnTo>
                  <a:lnTo>
                    <a:pt x="603885" y="234823"/>
                  </a:lnTo>
                  <a:lnTo>
                    <a:pt x="574167" y="234823"/>
                  </a:lnTo>
                  <a:lnTo>
                    <a:pt x="574167" y="0"/>
                  </a:lnTo>
                  <a:lnTo>
                    <a:pt x="413512" y="0"/>
                  </a:lnTo>
                  <a:lnTo>
                    <a:pt x="410591" y="2921"/>
                  </a:lnTo>
                  <a:lnTo>
                    <a:pt x="410591" y="14859"/>
                  </a:lnTo>
                  <a:lnTo>
                    <a:pt x="413512" y="20828"/>
                  </a:lnTo>
                  <a:lnTo>
                    <a:pt x="553339" y="20828"/>
                  </a:lnTo>
                  <a:lnTo>
                    <a:pt x="553339" y="234823"/>
                  </a:lnTo>
                  <a:lnTo>
                    <a:pt x="133858" y="234823"/>
                  </a:lnTo>
                  <a:lnTo>
                    <a:pt x="133858" y="20828"/>
                  </a:lnTo>
                  <a:lnTo>
                    <a:pt x="345059" y="20828"/>
                  </a:lnTo>
                  <a:lnTo>
                    <a:pt x="351028" y="14859"/>
                  </a:lnTo>
                  <a:lnTo>
                    <a:pt x="351028" y="2921"/>
                  </a:lnTo>
                  <a:lnTo>
                    <a:pt x="345059" y="0"/>
                  </a:lnTo>
                  <a:lnTo>
                    <a:pt x="113030" y="0"/>
                  </a:lnTo>
                  <a:lnTo>
                    <a:pt x="113030" y="234823"/>
                  </a:lnTo>
                  <a:lnTo>
                    <a:pt x="56515" y="234823"/>
                  </a:lnTo>
                  <a:lnTo>
                    <a:pt x="56515" y="297180"/>
                  </a:lnTo>
                  <a:lnTo>
                    <a:pt x="0" y="297180"/>
                  </a:lnTo>
                  <a:lnTo>
                    <a:pt x="0" y="413131"/>
                  </a:lnTo>
                  <a:lnTo>
                    <a:pt x="5969" y="416052"/>
                  </a:lnTo>
                  <a:lnTo>
                    <a:pt x="17907" y="416052"/>
                  </a:lnTo>
                  <a:lnTo>
                    <a:pt x="23749" y="413131"/>
                  </a:lnTo>
                  <a:lnTo>
                    <a:pt x="23749" y="321056"/>
                  </a:lnTo>
                  <a:lnTo>
                    <a:pt x="56515" y="321056"/>
                  </a:lnTo>
                  <a:lnTo>
                    <a:pt x="56515" y="380492"/>
                  </a:lnTo>
                  <a:lnTo>
                    <a:pt x="627761" y="380492"/>
                  </a:lnTo>
                  <a:lnTo>
                    <a:pt x="627761" y="356616"/>
                  </a:lnTo>
                  <a:lnTo>
                    <a:pt x="627761" y="321056"/>
                  </a:lnTo>
                  <a:lnTo>
                    <a:pt x="660527" y="321056"/>
                  </a:lnTo>
                  <a:lnTo>
                    <a:pt x="660527" y="573659"/>
                  </a:lnTo>
                  <a:lnTo>
                    <a:pt x="23749" y="573659"/>
                  </a:lnTo>
                  <a:lnTo>
                    <a:pt x="23749" y="481457"/>
                  </a:lnTo>
                  <a:lnTo>
                    <a:pt x="17907" y="475488"/>
                  </a:lnTo>
                  <a:lnTo>
                    <a:pt x="5969" y="475488"/>
                  </a:lnTo>
                  <a:lnTo>
                    <a:pt x="0" y="481457"/>
                  </a:lnTo>
                  <a:lnTo>
                    <a:pt x="0" y="597408"/>
                  </a:lnTo>
                  <a:lnTo>
                    <a:pt x="684276" y="597408"/>
                  </a:lnTo>
                  <a:lnTo>
                    <a:pt x="684276" y="573659"/>
                  </a:lnTo>
                  <a:lnTo>
                    <a:pt x="684276" y="321056"/>
                  </a:lnTo>
                  <a:lnTo>
                    <a:pt x="684276" y="297180"/>
                  </a:lnTo>
                  <a:close/>
                </a:path>
              </a:pathLst>
            </a:custGeom>
            <a:solidFill>
              <a:srgbClr val="0F0F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1185672" y="1783079"/>
            <a:ext cx="2161540" cy="1560830"/>
          </a:xfrm>
          <a:prstGeom prst="rect">
            <a:avLst/>
          </a:prstGeom>
          <a:ln w="12192">
            <a:solidFill>
              <a:srgbClr val="E7E6E6"/>
            </a:solidFill>
          </a:ln>
        </p:spPr>
        <p:txBody>
          <a:bodyPr wrap="square" lIns="0" tIns="49530" rIns="0" bIns="0" rtlCol="0" vert="horz">
            <a:spAutoFit/>
          </a:bodyPr>
          <a:lstStyle/>
          <a:p>
            <a:pPr marL="123825" marR="152400" indent="367030">
              <a:lnSpc>
                <a:spcPct val="99900"/>
              </a:lnSpc>
              <a:spcBef>
                <a:spcPts val="390"/>
              </a:spcBef>
            </a:pPr>
            <a:r>
              <a:rPr dirty="0" sz="1800">
                <a:solidFill>
                  <a:srgbClr val="5A637B"/>
                </a:solidFill>
                <a:latin typeface="SimSun"/>
                <a:cs typeface="SimSun"/>
              </a:rPr>
              <a:t>我自己看这些 </a:t>
            </a:r>
            <a:r>
              <a:rPr dirty="0" sz="1800">
                <a:solidFill>
                  <a:srgbClr val="5A637B"/>
                </a:solidFill>
                <a:latin typeface="Calibri"/>
                <a:cs typeface="Calibri"/>
              </a:rPr>
              <a:t>bug</a:t>
            </a:r>
            <a:r>
              <a:rPr dirty="0" sz="1800">
                <a:solidFill>
                  <a:srgbClr val="5A637B"/>
                </a:solidFill>
                <a:latin typeface="SimSun"/>
                <a:cs typeface="SimSun"/>
              </a:rPr>
              <a:t>，都在</a:t>
            </a:r>
            <a:r>
              <a:rPr dirty="0" sz="2400" spc="10">
                <a:solidFill>
                  <a:srgbClr val="4276AA"/>
                </a:solidFill>
                <a:latin typeface="SimSun"/>
                <a:cs typeface="SimSun"/>
              </a:rPr>
              <a:t>寻思</a:t>
            </a:r>
            <a:r>
              <a:rPr dirty="0" sz="1800">
                <a:solidFill>
                  <a:srgbClr val="5A637B"/>
                </a:solidFill>
                <a:latin typeface="SimSun"/>
                <a:cs typeface="SimSun"/>
              </a:rPr>
              <a:t>， 这东东怎么能用静 态扫描发现这样的 问题</a:t>
            </a:r>
            <a:r>
              <a:rPr dirty="0" sz="1800">
                <a:solidFill>
                  <a:srgbClr val="5A637B"/>
                </a:solidFill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178052" y="4187952"/>
            <a:ext cx="2161540" cy="1560830"/>
          </a:xfrm>
          <a:prstGeom prst="rect">
            <a:avLst/>
          </a:prstGeom>
          <a:ln w="12192">
            <a:solidFill>
              <a:srgbClr val="E7E6E6"/>
            </a:solidFill>
          </a:ln>
        </p:spPr>
        <p:txBody>
          <a:bodyPr wrap="square" lIns="0" tIns="48895" rIns="0" bIns="0" rtlCol="0" vert="horz">
            <a:spAutoFit/>
          </a:bodyPr>
          <a:lstStyle/>
          <a:p>
            <a:pPr marL="123825" marR="200025" indent="367030">
              <a:lnSpc>
                <a:spcPct val="100099"/>
              </a:lnSpc>
              <a:spcBef>
                <a:spcPts val="385"/>
              </a:spcBef>
            </a:pPr>
            <a:r>
              <a:rPr dirty="0" sz="1800">
                <a:solidFill>
                  <a:srgbClr val="5A637B"/>
                </a:solidFill>
                <a:latin typeface="SimSun"/>
                <a:cs typeface="SimSun"/>
              </a:rPr>
              <a:t>我对代码扫描 </a:t>
            </a:r>
            <a:r>
              <a:rPr dirty="0" sz="1800" spc="-5">
                <a:solidFill>
                  <a:srgbClr val="5A637B"/>
                </a:solidFill>
                <a:latin typeface="SimSun"/>
                <a:cs typeface="SimSun"/>
              </a:rPr>
              <a:t>的印象：</a:t>
            </a:r>
            <a:r>
              <a:rPr dirty="0" sz="2400" spc="5">
                <a:solidFill>
                  <a:srgbClr val="4276AA"/>
                </a:solidFill>
                <a:latin typeface="SimSun"/>
                <a:cs typeface="SimSun"/>
              </a:rPr>
              <a:t>尼</a:t>
            </a:r>
            <a:r>
              <a:rPr dirty="0" sz="2400" spc="10">
                <a:solidFill>
                  <a:srgbClr val="4276AA"/>
                </a:solidFill>
                <a:latin typeface="SimSun"/>
                <a:cs typeface="SimSun"/>
              </a:rPr>
              <a:t>玛</a:t>
            </a:r>
            <a:r>
              <a:rPr dirty="0" sz="1800">
                <a:solidFill>
                  <a:srgbClr val="5A637B"/>
                </a:solidFill>
                <a:latin typeface="SimSun"/>
                <a:cs typeface="SimSun"/>
              </a:rPr>
              <a:t>， </a:t>
            </a:r>
            <a:r>
              <a:rPr dirty="0" sz="1800" spc="-885">
                <a:solidFill>
                  <a:srgbClr val="5A637B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5A637B"/>
                </a:solidFill>
                <a:latin typeface="SimSun"/>
                <a:cs typeface="SimSun"/>
              </a:rPr>
              <a:t>这种问题都能扫出 来！！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543543" y="1839467"/>
            <a:ext cx="2161540" cy="1560830"/>
          </a:xfrm>
          <a:prstGeom prst="rect">
            <a:avLst/>
          </a:prstGeom>
          <a:ln w="12192">
            <a:solidFill>
              <a:srgbClr val="E7E6E6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algn="just" marL="124460" marR="199390">
              <a:lnSpc>
                <a:spcPct val="100000"/>
              </a:lnSpc>
              <a:spcBef>
                <a:spcPts val="535"/>
              </a:spcBef>
            </a:pPr>
            <a:r>
              <a:rPr dirty="0" sz="1800">
                <a:solidFill>
                  <a:srgbClr val="5A637B"/>
                </a:solidFill>
                <a:latin typeface="SimSun"/>
                <a:cs typeface="SimSun"/>
              </a:rPr>
              <a:t>可以检查出隐藏很 深的逻辑问题，让 全组人都感到非常</a:t>
            </a:r>
            <a:endParaRPr sz="1800">
              <a:latin typeface="SimSun"/>
              <a:cs typeface="SimSun"/>
            </a:endParaRPr>
          </a:p>
          <a:p>
            <a:pPr marL="124460">
              <a:lnSpc>
                <a:spcPts val="2830"/>
              </a:lnSpc>
            </a:pPr>
            <a:r>
              <a:rPr dirty="0" sz="2400" spc="5">
                <a:solidFill>
                  <a:srgbClr val="4276AA"/>
                </a:solidFill>
                <a:latin typeface="SimSun"/>
                <a:cs typeface="SimSun"/>
              </a:rPr>
              <a:t>震</a:t>
            </a:r>
            <a:r>
              <a:rPr dirty="0" sz="2400" spc="10">
                <a:solidFill>
                  <a:srgbClr val="4276AA"/>
                </a:solidFill>
                <a:latin typeface="SimSun"/>
                <a:cs typeface="SimSun"/>
              </a:rPr>
              <a:t>惊</a:t>
            </a:r>
            <a:r>
              <a:rPr dirty="0" sz="1800">
                <a:solidFill>
                  <a:srgbClr val="5A637B"/>
                </a:solidFill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534400" y="4244340"/>
            <a:ext cx="2161540" cy="1560830"/>
          </a:xfrm>
          <a:prstGeom prst="rect">
            <a:avLst/>
          </a:prstGeom>
          <a:ln w="12192">
            <a:solidFill>
              <a:srgbClr val="E7E6E6"/>
            </a:solidFill>
          </a:ln>
        </p:spPr>
        <p:txBody>
          <a:bodyPr wrap="square" lIns="0" tIns="55880" rIns="0" bIns="0" rtlCol="0" vert="horz">
            <a:spAutoFit/>
          </a:bodyPr>
          <a:lstStyle/>
          <a:p>
            <a:pPr marL="125730" marR="85725" indent="340995">
              <a:lnSpc>
                <a:spcPct val="99500"/>
              </a:lnSpc>
              <a:spcBef>
                <a:spcPts val="440"/>
              </a:spcBef>
            </a:pPr>
            <a:r>
              <a:rPr dirty="0" sz="1800">
                <a:solidFill>
                  <a:srgbClr val="5A637B"/>
                </a:solidFill>
                <a:latin typeface="SimSun"/>
                <a:cs typeface="SimSun"/>
              </a:rPr>
              <a:t>认真查看后，背 </a:t>
            </a:r>
            <a:r>
              <a:rPr dirty="0" sz="1800">
                <a:solidFill>
                  <a:srgbClr val="5A637B"/>
                </a:solidFill>
                <a:latin typeface="SimSun"/>
                <a:cs typeface="SimSun"/>
              </a:rPr>
              <a:t>后</a:t>
            </a:r>
            <a:r>
              <a:rPr dirty="0" sz="2400" spc="10">
                <a:solidFill>
                  <a:srgbClr val="4276AA"/>
                </a:solidFill>
                <a:latin typeface="SimSun"/>
                <a:cs typeface="SimSun"/>
              </a:rPr>
              <a:t>“凉凉</a:t>
            </a:r>
            <a:r>
              <a:rPr dirty="0" sz="2400" spc="5">
                <a:solidFill>
                  <a:srgbClr val="4276AA"/>
                </a:solidFill>
                <a:latin typeface="SimSun"/>
                <a:cs typeface="SimSun"/>
              </a:rPr>
              <a:t>”</a:t>
            </a:r>
            <a:r>
              <a:rPr dirty="0" sz="1800" spc="5">
                <a:solidFill>
                  <a:srgbClr val="5A637B"/>
                </a:solidFill>
                <a:latin typeface="SimSun"/>
                <a:cs typeface="SimSun"/>
              </a:rPr>
              <a:t>，</a:t>
            </a:r>
            <a:r>
              <a:rPr dirty="0" sz="1800">
                <a:solidFill>
                  <a:srgbClr val="5A637B"/>
                </a:solidFill>
                <a:latin typeface="SimSun"/>
                <a:cs typeface="SimSun"/>
              </a:rPr>
              <a:t>这 样子的代码居然没 跑出问题！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8739" y="58039"/>
            <a:ext cx="3416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我们如何开展代码扫描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8408" y="3558540"/>
            <a:ext cx="10254996" cy="11292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8408" y="5404103"/>
            <a:ext cx="7502652" cy="71475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78230" y="1280413"/>
            <a:ext cx="10254615" cy="899160"/>
            <a:chOff x="978230" y="1280413"/>
            <a:chExt cx="10254615" cy="899160"/>
          </a:xfrm>
        </p:grpSpPr>
        <p:sp>
          <p:nvSpPr>
            <p:cNvPr id="5" name="object 5"/>
            <p:cNvSpPr/>
            <p:nvPr/>
          </p:nvSpPr>
          <p:spPr>
            <a:xfrm>
              <a:off x="978230" y="1293126"/>
              <a:ext cx="10254615" cy="368300"/>
            </a:xfrm>
            <a:custGeom>
              <a:avLst/>
              <a:gdLst/>
              <a:ahLst/>
              <a:cxnLst/>
              <a:rect l="l" t="t" r="r" b="b"/>
              <a:pathLst>
                <a:path w="10254615" h="368300">
                  <a:moveTo>
                    <a:pt x="10254539" y="0"/>
                  </a:moveTo>
                  <a:lnTo>
                    <a:pt x="4553001" y="0"/>
                  </a:lnTo>
                  <a:lnTo>
                    <a:pt x="3208324" y="0"/>
                  </a:lnTo>
                  <a:lnTo>
                    <a:pt x="887145" y="0"/>
                  </a:lnTo>
                  <a:lnTo>
                    <a:pt x="0" y="0"/>
                  </a:lnTo>
                  <a:lnTo>
                    <a:pt x="0" y="368160"/>
                  </a:lnTo>
                  <a:lnTo>
                    <a:pt x="887145" y="368160"/>
                  </a:lnTo>
                  <a:lnTo>
                    <a:pt x="3208324" y="368160"/>
                  </a:lnTo>
                  <a:lnTo>
                    <a:pt x="4553001" y="368160"/>
                  </a:lnTo>
                  <a:lnTo>
                    <a:pt x="10254539" y="368160"/>
                  </a:lnTo>
                  <a:lnTo>
                    <a:pt x="1025453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78230" y="1661286"/>
              <a:ext cx="10254615" cy="518159"/>
            </a:xfrm>
            <a:custGeom>
              <a:avLst/>
              <a:gdLst/>
              <a:ahLst/>
              <a:cxnLst/>
              <a:rect l="l" t="t" r="r" b="b"/>
              <a:pathLst>
                <a:path w="10254615" h="518160">
                  <a:moveTo>
                    <a:pt x="10254539" y="0"/>
                  </a:moveTo>
                  <a:lnTo>
                    <a:pt x="4553001" y="0"/>
                  </a:lnTo>
                  <a:lnTo>
                    <a:pt x="3208324" y="0"/>
                  </a:lnTo>
                  <a:lnTo>
                    <a:pt x="887145" y="0"/>
                  </a:lnTo>
                  <a:lnTo>
                    <a:pt x="0" y="0"/>
                  </a:lnTo>
                  <a:lnTo>
                    <a:pt x="0" y="518160"/>
                  </a:lnTo>
                  <a:lnTo>
                    <a:pt x="887145" y="518160"/>
                  </a:lnTo>
                  <a:lnTo>
                    <a:pt x="3208324" y="518160"/>
                  </a:lnTo>
                  <a:lnTo>
                    <a:pt x="4553001" y="518160"/>
                  </a:lnTo>
                  <a:lnTo>
                    <a:pt x="10254539" y="518160"/>
                  </a:lnTo>
                  <a:lnTo>
                    <a:pt x="10254539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78230" y="1293113"/>
              <a:ext cx="10254615" cy="368300"/>
            </a:xfrm>
            <a:custGeom>
              <a:avLst/>
              <a:gdLst/>
              <a:ahLst/>
              <a:cxnLst/>
              <a:rect l="l" t="t" r="r" b="b"/>
              <a:pathLst>
                <a:path w="10254615" h="368300">
                  <a:moveTo>
                    <a:pt x="0" y="368173"/>
                  </a:moveTo>
                  <a:lnTo>
                    <a:pt x="10254538" y="368173"/>
                  </a:lnTo>
                </a:path>
                <a:path w="10254615" h="368300">
                  <a:moveTo>
                    <a:pt x="0" y="0"/>
                  </a:moveTo>
                  <a:lnTo>
                    <a:pt x="102545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78230" y="1293113"/>
          <a:ext cx="10422255" cy="1630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2195830"/>
                <a:gridCol w="1430019"/>
                <a:gridCol w="6003289"/>
              </a:tblGrid>
              <a:tr h="36817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1600" spc="10">
                          <a:solidFill>
                            <a:srgbClr val="FFFFFF"/>
                          </a:solidFill>
                          <a:latin typeface="SimSun"/>
                          <a:cs typeface="SimSun"/>
                        </a:rPr>
                        <a:t>工具</a:t>
                      </a:r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57150"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600" spc="10">
                          <a:solidFill>
                            <a:srgbClr val="FFFFFF"/>
                          </a:solidFill>
                          <a:latin typeface="SimSun"/>
                          <a:cs typeface="SimSun"/>
                        </a:rPr>
                        <a:t>检查器</a:t>
                      </a:r>
                      <a:r>
                        <a:rPr dirty="0" sz="16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dirty="0" sz="1600" spc="10">
                          <a:solidFill>
                            <a:srgbClr val="FFFFFF"/>
                          </a:solidFill>
                          <a:latin typeface="SimSun"/>
                          <a:cs typeface="SimSun"/>
                        </a:rPr>
                        <a:t>规则名称</a:t>
                      </a:r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52705"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1600" spc="10">
                          <a:solidFill>
                            <a:srgbClr val="FFFFFF"/>
                          </a:solidFill>
                          <a:latin typeface="SimSun"/>
                          <a:cs typeface="SimSun"/>
                        </a:rPr>
                        <a:t>规则类型</a:t>
                      </a:r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57150"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1600" spc="10">
                          <a:solidFill>
                            <a:srgbClr val="FFFFFF"/>
                          </a:solidFill>
                          <a:latin typeface="SimSun"/>
                          <a:cs typeface="SimSun"/>
                        </a:rPr>
                        <a:t>规则说明</a:t>
                      </a:r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57150">
                    <a:solidFill>
                      <a:srgbClr val="5B9BD4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Cpplint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40970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whitespace/line_length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40970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dirty="0" sz="1400">
                          <a:latin typeface="Microsoft YaHei"/>
                          <a:cs typeface="Microsoft YaHei"/>
                        </a:rPr>
                        <a:t>格式不规范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45415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26060" marR="1193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Microsoft YaHei"/>
                          <a:cs typeface="Microsoft YaHei"/>
                        </a:rPr>
                        <a:t>检查每</a:t>
                      </a: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一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行代</a:t>
                      </a: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码的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长度。</a:t>
                      </a: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对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于长</a:t>
                      </a: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度超</a:t>
                      </a:r>
                      <a:r>
                        <a:rPr dirty="0" sz="1400" spc="5">
                          <a:latin typeface="Microsoft YaHei"/>
                          <a:cs typeface="Microsoft YaHei"/>
                        </a:rPr>
                        <a:t>过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120</a:t>
                      </a: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个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字符</a:t>
                      </a: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的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，</a:t>
                      </a: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给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出较严</a:t>
                      </a: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重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警告； </a:t>
                      </a:r>
                      <a:r>
                        <a:rPr dirty="0" sz="1400" spc="-40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对于长度超过100个字</a:t>
                      </a: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符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的，</a:t>
                      </a: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给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出较</a:t>
                      </a: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低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级别</a:t>
                      </a: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警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告。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38735">
                    <a:solidFill>
                      <a:srgbClr val="E7E7E7"/>
                    </a:solidFill>
                  </a:tcPr>
                </a:tc>
              </a:tr>
              <a:tr h="7315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Cpplint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860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readability/fn_size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1178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Microsoft YaHei"/>
                          <a:cs typeface="Microsoft YaHei"/>
                        </a:rPr>
                        <a:t>函数不规范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381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813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Microsoft YaHei"/>
                          <a:cs typeface="Microsoft YaHei"/>
                        </a:rPr>
                        <a:t>建议编写小巧、功能集中</a:t>
                      </a: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的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函数</a:t>
                      </a: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，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大</a:t>
                      </a:r>
                      <a:r>
                        <a:rPr dirty="0" sz="1400" spc="5">
                          <a:latin typeface="Microsoft YaHei"/>
                          <a:cs typeface="Microsoft YaHei"/>
                        </a:rPr>
                        <a:t>于</a:t>
                      </a:r>
                      <a:r>
                        <a:rPr dirty="0" sz="1400" spc="-5">
                          <a:latin typeface="Microsoft YaHei"/>
                          <a:cs typeface="Microsoft YaHei"/>
                        </a:rPr>
                        <a:t>50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行开</a:t>
                      </a: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始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给出</a:t>
                      </a: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警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告，</a:t>
                      </a: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具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体警告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  <a:p>
                      <a:pPr marL="22606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Microsoft YaHei"/>
                          <a:cs typeface="Microsoft YaHei"/>
                        </a:rPr>
                        <a:t>等级和代码行数关系为</a:t>
                      </a:r>
                      <a:r>
                        <a:rPr dirty="0" sz="1400" spc="-5">
                          <a:latin typeface="Microsoft YaHei"/>
                          <a:cs typeface="Microsoft YaHei"/>
                        </a:rPr>
                        <a:t>：50</a:t>
                      </a:r>
                      <a:r>
                        <a:rPr dirty="0" sz="1400" spc="-4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=&gt;</a:t>
                      </a:r>
                      <a:r>
                        <a:rPr dirty="0" sz="1400" spc="-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0,</a:t>
                      </a:r>
                      <a:r>
                        <a:rPr dirty="0" sz="1400" spc="-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100</a:t>
                      </a:r>
                      <a:r>
                        <a:rPr dirty="0" sz="1400" spc="-2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=&gt;</a:t>
                      </a:r>
                      <a:r>
                        <a:rPr dirty="0" sz="1400" spc="-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1,</a:t>
                      </a:r>
                      <a:r>
                        <a:rPr dirty="0" sz="1400" spc="-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200</a:t>
                      </a:r>
                      <a:r>
                        <a:rPr dirty="0" sz="1400" spc="-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=&gt;</a:t>
                      </a:r>
                      <a:r>
                        <a:rPr dirty="0" sz="1400" spc="-2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2,</a:t>
                      </a:r>
                      <a:r>
                        <a:rPr dirty="0" sz="1400" spc="-1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400</a:t>
                      </a:r>
                      <a:r>
                        <a:rPr dirty="0" sz="1400" spc="-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=&gt;</a:t>
                      </a:r>
                      <a:r>
                        <a:rPr dirty="0" sz="1400" spc="-2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1400" spc="-5">
                          <a:latin typeface="Microsoft YaHei"/>
                          <a:cs typeface="Microsoft YaHei"/>
                        </a:rPr>
                        <a:t>3,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  <a:p>
                      <a:pPr marL="2260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>
                          <a:latin typeface="Microsoft YaHei"/>
                          <a:cs typeface="Microsoft YaHei"/>
                        </a:rPr>
                        <a:t>800</a:t>
                      </a:r>
                      <a:r>
                        <a:rPr dirty="0" sz="1400" spc="-2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=&gt;</a:t>
                      </a:r>
                      <a:r>
                        <a:rPr dirty="0" sz="1400" spc="-3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4,</a:t>
                      </a:r>
                      <a:r>
                        <a:rPr dirty="0" sz="1400" spc="-2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1600</a:t>
                      </a: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=&gt;</a:t>
                      </a:r>
                      <a:r>
                        <a:rPr dirty="0" sz="1400" spc="-3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1400" spc="15">
                          <a:latin typeface="Microsoft YaHei"/>
                          <a:cs typeface="Microsoft YaHei"/>
                        </a:rPr>
                        <a:t>5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。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38735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27194" y="4949098"/>
            <a:ext cx="2030547" cy="128564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322069" y="3256915"/>
            <a:ext cx="2904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latin typeface="SimSun"/>
                <a:cs typeface="SimSun"/>
              </a:rPr>
              <a:t>以下一行代码有248个字符！</a:t>
            </a:r>
            <a:endParaRPr sz="1800">
              <a:latin typeface="SimSun"/>
              <a:cs typeface="SimSu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6361" y="3347973"/>
            <a:ext cx="147781" cy="14630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322069" y="5108575"/>
            <a:ext cx="2904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latin typeface="SimSun"/>
                <a:cs typeface="SimSun"/>
              </a:rPr>
              <a:t>以下函数有543行有效代码！</a:t>
            </a:r>
            <a:endParaRPr sz="1800">
              <a:latin typeface="SimSun"/>
              <a:cs typeface="SimSu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6361" y="5199126"/>
            <a:ext cx="147781" cy="14630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8739" y="58039"/>
            <a:ext cx="3416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我们如何开展代码扫描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11311" y="5301996"/>
            <a:ext cx="3307079" cy="960119"/>
          </a:xfrm>
          <a:custGeom>
            <a:avLst/>
            <a:gdLst/>
            <a:ahLst/>
            <a:cxnLst/>
            <a:rect l="l" t="t" r="r" b="b"/>
            <a:pathLst>
              <a:path w="3307079" h="960120">
                <a:moveTo>
                  <a:pt x="0" y="960119"/>
                </a:moveTo>
                <a:lnTo>
                  <a:pt x="3307079" y="960119"/>
                </a:lnTo>
                <a:lnTo>
                  <a:pt x="3307079" y="0"/>
                </a:lnTo>
                <a:lnTo>
                  <a:pt x="0" y="0"/>
                </a:lnTo>
                <a:lnTo>
                  <a:pt x="0" y="96011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11311" y="3547871"/>
            <a:ext cx="3307079" cy="1312545"/>
          </a:xfrm>
          <a:custGeom>
            <a:avLst/>
            <a:gdLst/>
            <a:ahLst/>
            <a:cxnLst/>
            <a:rect l="l" t="t" r="r" b="b"/>
            <a:pathLst>
              <a:path w="3307079" h="1312545">
                <a:moveTo>
                  <a:pt x="0" y="1312164"/>
                </a:moveTo>
                <a:lnTo>
                  <a:pt x="3307079" y="1312164"/>
                </a:lnTo>
                <a:lnTo>
                  <a:pt x="3307079" y="0"/>
                </a:lnTo>
                <a:lnTo>
                  <a:pt x="0" y="0"/>
                </a:lnTo>
                <a:lnTo>
                  <a:pt x="0" y="1312164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8205216" y="1269491"/>
            <a:ext cx="3319779" cy="4998720"/>
            <a:chOff x="8205216" y="1269491"/>
            <a:chExt cx="3319779" cy="4998720"/>
          </a:xfrm>
        </p:grpSpPr>
        <p:sp>
          <p:nvSpPr>
            <p:cNvPr id="5" name="object 5"/>
            <p:cNvSpPr/>
            <p:nvPr/>
          </p:nvSpPr>
          <p:spPr>
            <a:xfrm>
              <a:off x="8211312" y="1275587"/>
              <a:ext cx="3307079" cy="1830705"/>
            </a:xfrm>
            <a:custGeom>
              <a:avLst/>
              <a:gdLst/>
              <a:ahLst/>
              <a:cxnLst/>
              <a:rect l="l" t="t" r="r" b="b"/>
              <a:pathLst>
                <a:path w="3307079" h="1830705">
                  <a:moveTo>
                    <a:pt x="0" y="1830324"/>
                  </a:moveTo>
                  <a:lnTo>
                    <a:pt x="3307079" y="1830324"/>
                  </a:lnTo>
                  <a:lnTo>
                    <a:pt x="3307079" y="0"/>
                  </a:lnTo>
                  <a:lnTo>
                    <a:pt x="0" y="0"/>
                  </a:lnTo>
                  <a:lnTo>
                    <a:pt x="0" y="1830324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211312" y="1275587"/>
              <a:ext cx="3307079" cy="4986655"/>
            </a:xfrm>
            <a:custGeom>
              <a:avLst/>
              <a:gdLst/>
              <a:ahLst/>
              <a:cxnLst/>
              <a:rect l="l" t="t" r="r" b="b"/>
              <a:pathLst>
                <a:path w="3307079" h="4986655">
                  <a:moveTo>
                    <a:pt x="0" y="4986528"/>
                  </a:moveTo>
                  <a:lnTo>
                    <a:pt x="3307079" y="4986528"/>
                  </a:lnTo>
                  <a:lnTo>
                    <a:pt x="3307079" y="0"/>
                  </a:lnTo>
                  <a:lnTo>
                    <a:pt x="0" y="0"/>
                  </a:lnTo>
                  <a:lnTo>
                    <a:pt x="0" y="4986528"/>
                  </a:lnTo>
                  <a:close/>
                </a:path>
              </a:pathLst>
            </a:custGeom>
            <a:ln w="12192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659891" y="1258824"/>
            <a:ext cx="6876415" cy="5003800"/>
            <a:chOff x="659891" y="1258824"/>
            <a:chExt cx="6876415" cy="50038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891" y="1258824"/>
              <a:ext cx="6876288" cy="500329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59891" y="4920995"/>
              <a:ext cx="6876415" cy="1341120"/>
            </a:xfrm>
            <a:custGeom>
              <a:avLst/>
              <a:gdLst/>
              <a:ahLst/>
              <a:cxnLst/>
              <a:rect l="l" t="t" r="r" b="b"/>
              <a:pathLst>
                <a:path w="6876415" h="1341120">
                  <a:moveTo>
                    <a:pt x="6876288" y="0"/>
                  </a:moveTo>
                  <a:lnTo>
                    <a:pt x="0" y="0"/>
                  </a:lnTo>
                  <a:lnTo>
                    <a:pt x="0" y="1341119"/>
                  </a:lnTo>
                  <a:lnTo>
                    <a:pt x="6876288" y="1341119"/>
                  </a:lnTo>
                  <a:lnTo>
                    <a:pt x="6876288" y="0"/>
                  </a:lnTo>
                  <a:close/>
                </a:path>
              </a:pathLst>
            </a:custGeom>
            <a:solidFill>
              <a:srgbClr val="5B9BD4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59891" y="4920996"/>
            <a:ext cx="6876415" cy="134112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algn="just" marL="1090295" marR="259079">
              <a:lnSpc>
                <a:spcPct val="99000"/>
              </a:lnSpc>
            </a:pPr>
            <a:r>
              <a:rPr dirty="0" sz="1400" spc="10">
                <a:solidFill>
                  <a:srgbClr val="FFFFFF"/>
                </a:solidFill>
                <a:latin typeface="SimSun"/>
                <a:cs typeface="SimSun"/>
              </a:rPr>
              <a:t>某项</a:t>
            </a:r>
            <a:r>
              <a:rPr dirty="0" sz="1400" spc="5">
                <a:solidFill>
                  <a:srgbClr val="FFFFFF"/>
                </a:solidFill>
                <a:latin typeface="SimSun"/>
                <a:cs typeface="SimSun"/>
              </a:rPr>
              <a:t>目</a:t>
            </a: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同</a:t>
            </a:r>
            <a:r>
              <a:rPr dirty="0" sz="1400" spc="-10">
                <a:solidFill>
                  <a:srgbClr val="FFFFFF"/>
                </a:solidFill>
                <a:latin typeface="SimSun"/>
                <a:cs typeface="SimSun"/>
              </a:rPr>
              <a:t>一</a:t>
            </a:r>
            <a:r>
              <a:rPr dirty="0" sz="1400" spc="5">
                <a:solidFill>
                  <a:srgbClr val="FFFFFF"/>
                </a:solidFill>
                <a:latin typeface="SimSun"/>
                <a:cs typeface="SimSun"/>
              </a:rPr>
              <a:t>个</a:t>
            </a: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文</a:t>
            </a:r>
            <a:r>
              <a:rPr dirty="0" sz="1400" spc="-10">
                <a:solidFill>
                  <a:srgbClr val="FFFFFF"/>
                </a:solidFill>
                <a:latin typeface="SimSun"/>
                <a:cs typeface="SimSun"/>
              </a:rPr>
              <a:t>件</a:t>
            </a:r>
            <a:r>
              <a:rPr dirty="0" sz="1400" spc="5">
                <a:solidFill>
                  <a:srgbClr val="FFFFFF"/>
                </a:solidFill>
                <a:latin typeface="SimSun"/>
                <a:cs typeface="SimSun"/>
              </a:rPr>
              <a:t>中</a:t>
            </a: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，</a:t>
            </a:r>
            <a:r>
              <a:rPr dirty="0" sz="1400" spc="-10">
                <a:solidFill>
                  <a:srgbClr val="FFFFFF"/>
                </a:solidFill>
                <a:latin typeface="SimSun"/>
                <a:cs typeface="SimSun"/>
              </a:rPr>
              <a:t>有</a:t>
            </a:r>
            <a:r>
              <a:rPr dirty="0" sz="1400" spc="-5" b="1">
                <a:solidFill>
                  <a:srgbClr val="FFFFFF"/>
                </a:solidFill>
                <a:latin typeface="Microsoft YaHei"/>
                <a:cs typeface="Microsoft YaHei"/>
              </a:rPr>
              <a:t>2</a:t>
            </a:r>
            <a:r>
              <a:rPr dirty="0" sz="1400" spc="5">
                <a:solidFill>
                  <a:srgbClr val="FFFFFF"/>
                </a:solidFill>
                <a:latin typeface="SimSun"/>
                <a:cs typeface="SimSun"/>
              </a:rPr>
              <a:t>个行</a:t>
            </a:r>
            <a:r>
              <a:rPr dirty="0" sz="1400" spc="-10">
                <a:solidFill>
                  <a:srgbClr val="FFFFFF"/>
                </a:solidFill>
                <a:latin typeface="SimSun"/>
                <a:cs typeface="SimSun"/>
              </a:rPr>
              <a:t>数</a:t>
            </a:r>
            <a:r>
              <a:rPr dirty="0" sz="1400" spc="5">
                <a:solidFill>
                  <a:srgbClr val="FFFFFF"/>
                </a:solidFill>
                <a:latin typeface="SimSun"/>
                <a:cs typeface="SimSun"/>
              </a:rPr>
              <a:t>均</a:t>
            </a:r>
            <a:r>
              <a:rPr dirty="0" sz="1400" spc="-5">
                <a:solidFill>
                  <a:srgbClr val="FFFFFF"/>
                </a:solidFill>
                <a:latin typeface="SimSun"/>
                <a:cs typeface="SimSun"/>
              </a:rPr>
              <a:t>为</a:t>
            </a:r>
            <a:r>
              <a:rPr dirty="0" sz="1400" spc="-20" b="1">
                <a:solidFill>
                  <a:srgbClr val="FFFFFF"/>
                </a:solidFill>
                <a:latin typeface="Microsoft YaHei"/>
                <a:cs typeface="Microsoft YaHei"/>
              </a:rPr>
              <a:t>6</a:t>
            </a:r>
            <a:r>
              <a:rPr dirty="0" sz="1400" spc="-5" b="1">
                <a:solidFill>
                  <a:srgbClr val="FFFFFF"/>
                </a:solidFill>
                <a:latin typeface="Microsoft YaHei"/>
                <a:cs typeface="Microsoft YaHei"/>
              </a:rPr>
              <a:t>8</a:t>
            </a:r>
            <a:r>
              <a:rPr dirty="0" sz="1400" spc="5">
                <a:solidFill>
                  <a:srgbClr val="FFFFFF"/>
                </a:solidFill>
                <a:latin typeface="SimSun"/>
                <a:cs typeface="SimSun"/>
              </a:rPr>
              <a:t>的</a:t>
            </a: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函</a:t>
            </a:r>
            <a:r>
              <a:rPr dirty="0" sz="1400" spc="-10">
                <a:solidFill>
                  <a:srgbClr val="FFFFFF"/>
                </a:solidFill>
                <a:latin typeface="SimSun"/>
                <a:cs typeface="SimSun"/>
              </a:rPr>
              <a:t>数</a:t>
            </a:r>
            <a:r>
              <a:rPr dirty="0" sz="1400" spc="5">
                <a:solidFill>
                  <a:srgbClr val="FFFFFF"/>
                </a:solidFill>
                <a:latin typeface="SimSun"/>
                <a:cs typeface="SimSun"/>
              </a:rPr>
              <a:t>，</a:t>
            </a: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相</a:t>
            </a:r>
            <a:r>
              <a:rPr dirty="0" sz="1400" spc="-10">
                <a:solidFill>
                  <a:srgbClr val="FFFFFF"/>
                </a:solidFill>
                <a:latin typeface="SimSun"/>
                <a:cs typeface="SimSun"/>
              </a:rPr>
              <a:t>似</a:t>
            </a:r>
            <a:r>
              <a:rPr dirty="0" sz="1400" spc="5">
                <a:solidFill>
                  <a:srgbClr val="FFFFFF"/>
                </a:solidFill>
                <a:latin typeface="SimSun"/>
                <a:cs typeface="SimSun"/>
              </a:rPr>
              <a:t>度</a:t>
            </a: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达</a:t>
            </a:r>
            <a:r>
              <a:rPr dirty="0" sz="1400" spc="-10">
                <a:solidFill>
                  <a:srgbClr val="FFFFFF"/>
                </a:solidFill>
                <a:latin typeface="SimSun"/>
                <a:cs typeface="SimSun"/>
              </a:rPr>
              <a:t>到</a:t>
            </a:r>
            <a:r>
              <a:rPr dirty="0" sz="1400" spc="-5" b="1">
                <a:solidFill>
                  <a:srgbClr val="FFFFFF"/>
                </a:solidFill>
                <a:latin typeface="Microsoft YaHei"/>
                <a:cs typeface="Microsoft YaHei"/>
              </a:rPr>
              <a:t>88</a:t>
            </a:r>
            <a:r>
              <a:rPr dirty="0" sz="1400" spc="-10" b="1">
                <a:solidFill>
                  <a:srgbClr val="FFFFFF"/>
                </a:solidFill>
                <a:latin typeface="Microsoft YaHei"/>
                <a:cs typeface="Microsoft YaHei"/>
              </a:rPr>
              <a:t>%</a:t>
            </a: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，几 </a:t>
            </a:r>
            <a:r>
              <a:rPr dirty="0" sz="1400" spc="10">
                <a:solidFill>
                  <a:srgbClr val="FFFFFF"/>
                </a:solidFill>
                <a:latin typeface="SimSun"/>
                <a:cs typeface="SimSun"/>
              </a:rPr>
              <a:t>乎就</a:t>
            </a: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是除</a:t>
            </a:r>
            <a:r>
              <a:rPr dirty="0" sz="1400" spc="-15">
                <a:solidFill>
                  <a:srgbClr val="FFFFFF"/>
                </a:solidFill>
                <a:latin typeface="SimSun"/>
                <a:cs typeface="SimSun"/>
              </a:rPr>
              <a:t>了</a:t>
            </a: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函数</a:t>
            </a:r>
            <a:r>
              <a:rPr dirty="0" sz="1400" spc="-15">
                <a:solidFill>
                  <a:srgbClr val="FFFFFF"/>
                </a:solidFill>
                <a:latin typeface="SimSun"/>
                <a:cs typeface="SimSun"/>
              </a:rPr>
              <a:t>名</a:t>
            </a: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以及</a:t>
            </a:r>
            <a:r>
              <a:rPr dirty="0" sz="1400" spc="-15">
                <a:solidFill>
                  <a:srgbClr val="FFFFFF"/>
                </a:solidFill>
                <a:latin typeface="SimSun"/>
                <a:cs typeface="SimSun"/>
              </a:rPr>
              <a:t>最</a:t>
            </a: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后的</a:t>
            </a:r>
            <a:r>
              <a:rPr dirty="0" sz="1400" spc="-15">
                <a:solidFill>
                  <a:srgbClr val="FFFFFF"/>
                </a:solidFill>
                <a:latin typeface="SimSun"/>
                <a:cs typeface="SimSun"/>
              </a:rPr>
              <a:t>处</a:t>
            </a: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理语</a:t>
            </a:r>
            <a:r>
              <a:rPr dirty="0" sz="1400" spc="-15">
                <a:solidFill>
                  <a:srgbClr val="FFFFFF"/>
                </a:solidFill>
                <a:latin typeface="SimSun"/>
                <a:cs typeface="SimSun"/>
              </a:rPr>
              <a:t>句</a:t>
            </a: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所调</a:t>
            </a:r>
            <a:r>
              <a:rPr dirty="0" sz="1400" spc="-15">
                <a:solidFill>
                  <a:srgbClr val="FFFFFF"/>
                </a:solidFill>
                <a:latin typeface="SimSun"/>
                <a:cs typeface="SimSun"/>
              </a:rPr>
              <a:t>用</a:t>
            </a: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的子</a:t>
            </a:r>
            <a:r>
              <a:rPr dirty="0" sz="1400" spc="-15">
                <a:solidFill>
                  <a:srgbClr val="FFFFFF"/>
                </a:solidFill>
                <a:latin typeface="SimSun"/>
                <a:cs typeface="SimSun"/>
              </a:rPr>
              <a:t>函</a:t>
            </a: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数不</a:t>
            </a:r>
            <a:r>
              <a:rPr dirty="0" sz="1400" spc="-15">
                <a:solidFill>
                  <a:srgbClr val="FFFFFF"/>
                </a:solidFill>
                <a:latin typeface="SimSun"/>
                <a:cs typeface="SimSun"/>
              </a:rPr>
              <a:t>一</a:t>
            </a: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样，</a:t>
            </a:r>
            <a:r>
              <a:rPr dirty="0" sz="1400" spc="-15">
                <a:solidFill>
                  <a:srgbClr val="FFFFFF"/>
                </a:solidFill>
                <a:latin typeface="SimSun"/>
                <a:cs typeface="SimSun"/>
              </a:rPr>
              <a:t>其</a:t>
            </a: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余中 </a:t>
            </a:r>
            <a:r>
              <a:rPr dirty="0" sz="1400" spc="10">
                <a:solidFill>
                  <a:srgbClr val="FFFFFF"/>
                </a:solidFill>
                <a:latin typeface="SimSun"/>
                <a:cs typeface="SimSun"/>
              </a:rPr>
              <a:t>间的</a:t>
            </a: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逻辑</a:t>
            </a:r>
            <a:r>
              <a:rPr dirty="0" sz="1400" spc="-15">
                <a:solidFill>
                  <a:srgbClr val="FFFFFF"/>
                </a:solidFill>
                <a:latin typeface="SimSun"/>
                <a:cs typeface="SimSun"/>
              </a:rPr>
              <a:t>完</a:t>
            </a: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全一</a:t>
            </a:r>
            <a:r>
              <a:rPr dirty="0" sz="1400" spc="-15">
                <a:solidFill>
                  <a:srgbClr val="FFFFFF"/>
                </a:solidFill>
                <a:latin typeface="SimSun"/>
                <a:cs typeface="SimSun"/>
              </a:rPr>
              <a:t>致</a:t>
            </a:r>
            <a:r>
              <a:rPr dirty="0" sz="1400">
                <a:solidFill>
                  <a:srgbClr val="FFFFFF"/>
                </a:solidFill>
                <a:latin typeface="SimSun"/>
                <a:cs typeface="SimSun"/>
              </a:rPr>
              <a:t>！</a:t>
            </a:r>
            <a:endParaRPr sz="1400">
              <a:latin typeface="SimSun"/>
              <a:cs typeface="SimSu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174735" y="1330452"/>
            <a:ext cx="3339465" cy="604520"/>
            <a:chOff x="8174735" y="1330452"/>
            <a:chExt cx="3339465" cy="60452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4735" y="1330452"/>
              <a:ext cx="3339083" cy="4572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2497" y="1793113"/>
              <a:ext cx="140207" cy="14173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217407" y="1295999"/>
            <a:ext cx="3295015" cy="1185545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840"/>
              </a:spcBef>
            </a:pPr>
            <a:r>
              <a:rPr dirty="0" sz="1600" spc="5">
                <a:solidFill>
                  <a:srgbClr val="4276AA"/>
                </a:solidFill>
                <a:latin typeface="SimSun"/>
                <a:cs typeface="SimSun"/>
              </a:rPr>
              <a:t>重复可能是软件中一切邪恶的</a:t>
            </a:r>
            <a:r>
              <a:rPr dirty="0" sz="1600" spc="15">
                <a:solidFill>
                  <a:srgbClr val="4276AA"/>
                </a:solidFill>
                <a:latin typeface="SimSun"/>
                <a:cs typeface="SimSun"/>
              </a:rPr>
              <a:t>根</a:t>
            </a:r>
            <a:r>
              <a:rPr dirty="0" sz="1600" spc="-5">
                <a:solidFill>
                  <a:srgbClr val="4276AA"/>
                </a:solidFill>
                <a:latin typeface="SimSun"/>
                <a:cs typeface="SimSun"/>
              </a:rPr>
              <a:t>源</a:t>
            </a:r>
            <a:endParaRPr sz="1600">
              <a:latin typeface="SimSun"/>
              <a:cs typeface="SimSun"/>
            </a:endParaRPr>
          </a:p>
          <a:p>
            <a:pPr marL="428625" marR="199390">
              <a:lnSpc>
                <a:spcPct val="99100"/>
              </a:lnSpc>
              <a:spcBef>
                <a:spcPts val="760"/>
              </a:spcBef>
            </a:pPr>
            <a:r>
              <a:rPr dirty="0" sz="1600" spc="-15" b="1">
                <a:latin typeface="Microsoft YaHei"/>
                <a:cs typeface="Microsoft YaHei"/>
              </a:rPr>
              <a:t>DRY</a:t>
            </a:r>
            <a:r>
              <a:rPr dirty="0" sz="1600">
                <a:latin typeface="SimSun"/>
                <a:cs typeface="SimSun"/>
              </a:rPr>
              <a:t>原则</a:t>
            </a:r>
            <a:r>
              <a:rPr dirty="0" sz="1600" spc="-5">
                <a:latin typeface="SimSun"/>
                <a:cs typeface="SimSun"/>
              </a:rPr>
              <a:t>（</a:t>
            </a:r>
            <a:r>
              <a:rPr dirty="0" sz="1600" spc="-5" b="1">
                <a:latin typeface="Microsoft YaHei"/>
                <a:cs typeface="Microsoft YaHei"/>
              </a:rPr>
              <a:t>Don</a:t>
            </a:r>
            <a:r>
              <a:rPr dirty="0" sz="1600" spc="-5">
                <a:latin typeface="SimSun"/>
                <a:cs typeface="SimSun"/>
              </a:rPr>
              <a:t>’</a:t>
            </a:r>
            <a:r>
              <a:rPr dirty="0" sz="1600" spc="-5" b="1">
                <a:latin typeface="Microsoft YaHei"/>
                <a:cs typeface="Microsoft YaHei"/>
              </a:rPr>
              <a:t>t</a:t>
            </a:r>
            <a:r>
              <a:rPr dirty="0" sz="1600" spc="5" b="1">
                <a:latin typeface="Microsoft YaHei"/>
                <a:cs typeface="Microsoft YaHei"/>
              </a:rPr>
              <a:t> </a:t>
            </a:r>
            <a:r>
              <a:rPr dirty="0" sz="1600" spc="-15" b="1">
                <a:latin typeface="Microsoft YaHei"/>
                <a:cs typeface="Microsoft YaHei"/>
              </a:rPr>
              <a:t>Repeat </a:t>
            </a:r>
            <a:r>
              <a:rPr dirty="0" sz="1600" spc="-10" b="1">
                <a:latin typeface="Microsoft YaHei"/>
                <a:cs typeface="Microsoft YaHei"/>
              </a:rPr>
              <a:t> </a:t>
            </a:r>
            <a:r>
              <a:rPr dirty="0" sz="1600" spc="-165" b="1">
                <a:latin typeface="Microsoft YaHei"/>
                <a:cs typeface="Microsoft YaHei"/>
              </a:rPr>
              <a:t>Y</a:t>
            </a:r>
            <a:r>
              <a:rPr dirty="0" sz="1600" spc="-10" b="1">
                <a:latin typeface="Microsoft YaHei"/>
                <a:cs typeface="Microsoft YaHei"/>
              </a:rPr>
              <a:t>o</a:t>
            </a:r>
            <a:r>
              <a:rPr dirty="0" sz="1600" spc="-15" b="1">
                <a:latin typeface="Microsoft YaHei"/>
                <a:cs typeface="Microsoft YaHei"/>
              </a:rPr>
              <a:t>u</a:t>
            </a:r>
            <a:r>
              <a:rPr dirty="0" sz="1600" b="1">
                <a:latin typeface="Microsoft YaHei"/>
                <a:cs typeface="Microsoft YaHei"/>
              </a:rPr>
              <a:t>r</a:t>
            </a:r>
            <a:r>
              <a:rPr dirty="0" sz="1600" spc="-5" b="1">
                <a:latin typeface="Microsoft YaHei"/>
                <a:cs typeface="Microsoft YaHei"/>
              </a:rPr>
              <a:t>se</a:t>
            </a:r>
            <a:r>
              <a:rPr dirty="0" sz="1600" spc="-15" b="1">
                <a:latin typeface="Microsoft YaHei"/>
                <a:cs typeface="Microsoft YaHei"/>
              </a:rPr>
              <a:t>l</a:t>
            </a:r>
            <a:r>
              <a:rPr dirty="0" sz="1600" spc="-5" b="1">
                <a:latin typeface="Microsoft YaHei"/>
                <a:cs typeface="Microsoft YaHei"/>
              </a:rPr>
              <a:t>f</a:t>
            </a:r>
            <a:r>
              <a:rPr dirty="0" sz="1600" spc="5">
                <a:latin typeface="SimSun"/>
                <a:cs typeface="SimSun"/>
              </a:rPr>
              <a:t>，别重复自</a:t>
            </a:r>
            <a:r>
              <a:rPr dirty="0" sz="1600" spc="15">
                <a:latin typeface="SimSun"/>
                <a:cs typeface="SimSun"/>
              </a:rPr>
              <a:t>己</a:t>
            </a:r>
            <a:r>
              <a:rPr dirty="0" sz="1600" spc="5">
                <a:latin typeface="SimSun"/>
                <a:cs typeface="SimSun"/>
              </a:rPr>
              <a:t>），</a:t>
            </a:r>
            <a:r>
              <a:rPr dirty="0" sz="1600" spc="-5">
                <a:latin typeface="SimSun"/>
                <a:cs typeface="SimSun"/>
              </a:rPr>
              <a:t>极 </a:t>
            </a:r>
            <a:r>
              <a:rPr dirty="0" sz="1600" spc="5">
                <a:latin typeface="SimSun"/>
                <a:cs typeface="SimSun"/>
              </a:rPr>
              <a:t>限编程核心原则之一。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11311" y="3105911"/>
            <a:ext cx="3307079" cy="441959"/>
          </a:xfrm>
          <a:custGeom>
            <a:avLst/>
            <a:gdLst/>
            <a:ahLst/>
            <a:cxnLst/>
            <a:rect l="l" t="t" r="r" b="b"/>
            <a:pathLst>
              <a:path w="3307079" h="441960">
                <a:moveTo>
                  <a:pt x="3307079" y="0"/>
                </a:moveTo>
                <a:lnTo>
                  <a:pt x="0" y="0"/>
                </a:lnTo>
                <a:lnTo>
                  <a:pt x="0" y="441960"/>
                </a:lnTo>
                <a:lnTo>
                  <a:pt x="3307079" y="441960"/>
                </a:lnTo>
                <a:lnTo>
                  <a:pt x="330707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02497" y="3640582"/>
            <a:ext cx="140207" cy="14173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02497" y="3884421"/>
            <a:ext cx="140207" cy="14173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217407" y="3049477"/>
            <a:ext cx="3295015" cy="1284605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75"/>
              </a:spcBef>
            </a:pPr>
            <a:r>
              <a:rPr dirty="0" sz="2000" spc="10">
                <a:solidFill>
                  <a:srgbClr val="FFFFFF"/>
                </a:solidFill>
                <a:latin typeface="SimSun"/>
                <a:cs typeface="SimSun"/>
              </a:rPr>
              <a:t>危害</a:t>
            </a:r>
            <a:endParaRPr sz="2000">
              <a:latin typeface="SimSun"/>
              <a:cs typeface="SimSun"/>
            </a:endParaRPr>
          </a:p>
          <a:p>
            <a:pPr marL="428625" marR="2040255">
              <a:lnSpc>
                <a:spcPct val="100000"/>
              </a:lnSpc>
              <a:spcBef>
                <a:spcPts val="775"/>
              </a:spcBef>
            </a:pPr>
            <a:r>
              <a:rPr dirty="0" sz="1600" spc="5">
                <a:latin typeface="SimSun"/>
                <a:cs typeface="SimSun"/>
              </a:rPr>
              <a:t>代码量大 设计不佳</a:t>
            </a:r>
            <a:endParaRPr sz="1600">
              <a:latin typeface="SimSun"/>
              <a:cs typeface="SimSun"/>
            </a:endParaRPr>
          </a:p>
          <a:p>
            <a:pPr marL="428625">
              <a:lnSpc>
                <a:spcPct val="100000"/>
              </a:lnSpc>
            </a:pPr>
            <a:r>
              <a:rPr dirty="0" sz="1600" spc="5">
                <a:latin typeface="SimSun"/>
                <a:cs typeface="SimSun"/>
              </a:rPr>
              <a:t>一处缺陷多处修改</a:t>
            </a:r>
            <a:endParaRPr sz="1600">
              <a:latin typeface="SimSun"/>
              <a:cs typeface="SimSun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02497" y="4128261"/>
            <a:ext cx="140207" cy="141731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8211311" y="4860035"/>
            <a:ext cx="3307079" cy="441959"/>
          </a:xfrm>
          <a:custGeom>
            <a:avLst/>
            <a:gdLst/>
            <a:ahLst/>
            <a:cxnLst/>
            <a:rect l="l" t="t" r="r" b="b"/>
            <a:pathLst>
              <a:path w="3307079" h="441960">
                <a:moveTo>
                  <a:pt x="3307079" y="0"/>
                </a:moveTo>
                <a:lnTo>
                  <a:pt x="0" y="0"/>
                </a:lnTo>
                <a:lnTo>
                  <a:pt x="0" y="441959"/>
                </a:lnTo>
                <a:lnTo>
                  <a:pt x="3307079" y="441959"/>
                </a:lnTo>
                <a:lnTo>
                  <a:pt x="330707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290686" y="4927219"/>
            <a:ext cx="5378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0">
                <a:solidFill>
                  <a:srgbClr val="FFFFFF"/>
                </a:solidFill>
                <a:latin typeface="SimSun"/>
                <a:cs typeface="SimSun"/>
              </a:rPr>
              <a:t>对策</a:t>
            </a:r>
            <a:endParaRPr sz="2000">
              <a:latin typeface="SimSun"/>
              <a:cs typeface="SimSun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02497" y="5394325"/>
            <a:ext cx="140207" cy="14173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02497" y="5638114"/>
            <a:ext cx="140207" cy="14173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8217407" y="5331078"/>
            <a:ext cx="3295015" cy="7537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28625">
              <a:lnSpc>
                <a:spcPct val="100000"/>
              </a:lnSpc>
              <a:spcBef>
                <a:spcPts val="95"/>
              </a:spcBef>
            </a:pPr>
            <a:r>
              <a:rPr dirty="0" sz="1600" spc="5">
                <a:latin typeface="SimSun"/>
                <a:cs typeface="SimSun"/>
              </a:rPr>
              <a:t>抽象方法</a:t>
            </a:r>
            <a:endParaRPr sz="1600">
              <a:latin typeface="SimSun"/>
              <a:cs typeface="SimSun"/>
            </a:endParaRPr>
          </a:p>
          <a:p>
            <a:pPr marL="428625">
              <a:lnSpc>
                <a:spcPts val="1910"/>
              </a:lnSpc>
            </a:pPr>
            <a:r>
              <a:rPr dirty="0" sz="1600" spc="5">
                <a:latin typeface="SimSun"/>
                <a:cs typeface="SimSun"/>
              </a:rPr>
              <a:t>抽象类</a:t>
            </a:r>
            <a:endParaRPr sz="1600">
              <a:latin typeface="SimSun"/>
              <a:cs typeface="SimSun"/>
            </a:endParaRPr>
          </a:p>
          <a:p>
            <a:pPr marL="428625">
              <a:lnSpc>
                <a:spcPts val="1910"/>
              </a:lnSpc>
            </a:pPr>
            <a:r>
              <a:rPr dirty="0" sz="1600" spc="-5" b="1">
                <a:latin typeface="Microsoft YaHei"/>
                <a:cs typeface="Microsoft YaHei"/>
              </a:rPr>
              <a:t>……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02497" y="5878906"/>
            <a:ext cx="140207" cy="141731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659891" y="1258824"/>
            <a:ext cx="6876415" cy="4610100"/>
            <a:chOff x="659891" y="1258824"/>
            <a:chExt cx="6876415" cy="4610100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891" y="1258824"/>
              <a:ext cx="6876288" cy="366217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54963" y="5254244"/>
              <a:ext cx="784860" cy="614680"/>
            </a:xfrm>
            <a:custGeom>
              <a:avLst/>
              <a:gdLst/>
              <a:ahLst/>
              <a:cxnLst/>
              <a:rect l="l" t="t" r="r" b="b"/>
              <a:pathLst>
                <a:path w="784860" h="614679">
                  <a:moveTo>
                    <a:pt x="484124" y="535939"/>
                  </a:moveTo>
                  <a:lnTo>
                    <a:pt x="478663" y="535939"/>
                  </a:lnTo>
                  <a:lnTo>
                    <a:pt x="467552" y="539749"/>
                  </a:lnTo>
                  <a:lnTo>
                    <a:pt x="446546" y="551179"/>
                  </a:lnTo>
                  <a:lnTo>
                    <a:pt x="424513" y="571499"/>
                  </a:lnTo>
                  <a:lnTo>
                    <a:pt x="411086" y="605789"/>
                  </a:lnTo>
                  <a:lnTo>
                    <a:pt x="410425" y="609599"/>
                  </a:lnTo>
                  <a:lnTo>
                    <a:pt x="413778" y="614679"/>
                  </a:lnTo>
                  <a:lnTo>
                    <a:pt x="424307" y="614679"/>
                  </a:lnTo>
                  <a:lnTo>
                    <a:pt x="427990" y="612139"/>
                  </a:lnTo>
                  <a:lnTo>
                    <a:pt x="428625" y="608329"/>
                  </a:lnTo>
                  <a:lnTo>
                    <a:pt x="439499" y="581659"/>
                  </a:lnTo>
                  <a:lnTo>
                    <a:pt x="457517" y="565149"/>
                  </a:lnTo>
                  <a:lnTo>
                    <a:pt x="474487" y="556259"/>
                  </a:lnTo>
                  <a:lnTo>
                    <a:pt x="482219" y="553719"/>
                  </a:lnTo>
                  <a:lnTo>
                    <a:pt x="486918" y="552449"/>
                  </a:lnTo>
                  <a:lnTo>
                    <a:pt x="489712" y="547369"/>
                  </a:lnTo>
                  <a:lnTo>
                    <a:pt x="488569" y="542289"/>
                  </a:lnTo>
                  <a:lnTo>
                    <a:pt x="487680" y="538479"/>
                  </a:lnTo>
                  <a:lnTo>
                    <a:pt x="484124" y="535939"/>
                  </a:lnTo>
                  <a:close/>
                </a:path>
                <a:path w="784860" h="614679">
                  <a:moveTo>
                    <a:pt x="671195" y="534669"/>
                  </a:moveTo>
                  <a:lnTo>
                    <a:pt x="666369" y="538479"/>
                  </a:lnTo>
                  <a:lnTo>
                    <a:pt x="665099" y="542289"/>
                  </a:lnTo>
                  <a:lnTo>
                    <a:pt x="664591" y="544829"/>
                  </a:lnTo>
                  <a:lnTo>
                    <a:pt x="664972" y="547369"/>
                  </a:lnTo>
                  <a:lnTo>
                    <a:pt x="666115" y="548639"/>
                  </a:lnTo>
                  <a:lnTo>
                    <a:pt x="667385" y="551179"/>
                  </a:lnTo>
                  <a:lnTo>
                    <a:pt x="669290" y="552449"/>
                  </a:lnTo>
                  <a:lnTo>
                    <a:pt x="671576" y="553719"/>
                  </a:lnTo>
                  <a:lnTo>
                    <a:pt x="679289" y="556259"/>
                  </a:lnTo>
                  <a:lnTo>
                    <a:pt x="696229" y="565149"/>
                  </a:lnTo>
                  <a:lnTo>
                    <a:pt x="714242" y="581659"/>
                  </a:lnTo>
                  <a:lnTo>
                    <a:pt x="725170" y="608329"/>
                  </a:lnTo>
                  <a:lnTo>
                    <a:pt x="725805" y="612139"/>
                  </a:lnTo>
                  <a:lnTo>
                    <a:pt x="729361" y="614679"/>
                  </a:lnTo>
                  <a:lnTo>
                    <a:pt x="739902" y="614679"/>
                  </a:lnTo>
                  <a:lnTo>
                    <a:pt x="743204" y="609599"/>
                  </a:lnTo>
                  <a:lnTo>
                    <a:pt x="729222" y="571499"/>
                  </a:lnTo>
                  <a:lnTo>
                    <a:pt x="686240" y="539749"/>
                  </a:lnTo>
                  <a:lnTo>
                    <a:pt x="675894" y="535939"/>
                  </a:lnTo>
                  <a:lnTo>
                    <a:pt x="671195" y="534669"/>
                  </a:lnTo>
                  <a:close/>
                </a:path>
                <a:path w="784860" h="614679">
                  <a:moveTo>
                    <a:pt x="470662" y="351789"/>
                  </a:moveTo>
                  <a:lnTo>
                    <a:pt x="469265" y="355599"/>
                  </a:lnTo>
                  <a:lnTo>
                    <a:pt x="462944" y="372109"/>
                  </a:lnTo>
                  <a:lnTo>
                    <a:pt x="458327" y="389889"/>
                  </a:lnTo>
                  <a:lnTo>
                    <a:pt x="455495" y="407669"/>
                  </a:lnTo>
                  <a:lnTo>
                    <a:pt x="454533" y="426719"/>
                  </a:lnTo>
                  <a:lnTo>
                    <a:pt x="460747" y="472439"/>
                  </a:lnTo>
                  <a:lnTo>
                    <a:pt x="478039" y="513079"/>
                  </a:lnTo>
                  <a:lnTo>
                    <a:pt x="504376" y="546099"/>
                  </a:lnTo>
                  <a:lnTo>
                    <a:pt x="537731" y="566419"/>
                  </a:lnTo>
                  <a:lnTo>
                    <a:pt x="576072" y="574039"/>
                  </a:lnTo>
                  <a:lnTo>
                    <a:pt x="614523" y="566419"/>
                  </a:lnTo>
                  <a:lnTo>
                    <a:pt x="647921" y="546099"/>
                  </a:lnTo>
                  <a:lnTo>
                    <a:pt x="674260" y="513079"/>
                  </a:lnTo>
                  <a:lnTo>
                    <a:pt x="690454" y="474979"/>
                  </a:lnTo>
                  <a:lnTo>
                    <a:pt x="577088" y="474979"/>
                  </a:lnTo>
                  <a:lnTo>
                    <a:pt x="573823" y="438149"/>
                  </a:lnTo>
                  <a:lnTo>
                    <a:pt x="570595" y="408939"/>
                  </a:lnTo>
                  <a:lnTo>
                    <a:pt x="568104" y="388619"/>
                  </a:lnTo>
                  <a:lnTo>
                    <a:pt x="567055" y="380999"/>
                  </a:lnTo>
                  <a:lnTo>
                    <a:pt x="564007" y="380999"/>
                  </a:lnTo>
                  <a:lnTo>
                    <a:pt x="564134" y="377189"/>
                  </a:lnTo>
                  <a:lnTo>
                    <a:pt x="531471" y="372109"/>
                  </a:lnTo>
                  <a:lnTo>
                    <a:pt x="504285" y="364489"/>
                  </a:lnTo>
                  <a:lnTo>
                    <a:pt x="484481" y="358139"/>
                  </a:lnTo>
                  <a:lnTo>
                    <a:pt x="473964" y="353059"/>
                  </a:lnTo>
                  <a:lnTo>
                    <a:pt x="470662" y="351789"/>
                  </a:lnTo>
                  <a:close/>
                </a:path>
                <a:path w="784860" h="614679">
                  <a:moveTo>
                    <a:pt x="692912" y="0"/>
                  </a:moveTo>
                  <a:lnTo>
                    <a:pt x="3352" y="0"/>
                  </a:lnTo>
                  <a:lnTo>
                    <a:pt x="0" y="2539"/>
                  </a:lnTo>
                  <a:lnTo>
                    <a:pt x="0" y="480059"/>
                  </a:lnTo>
                  <a:lnTo>
                    <a:pt x="3352" y="482599"/>
                  </a:lnTo>
                  <a:lnTo>
                    <a:pt x="362623" y="482599"/>
                  </a:lnTo>
                  <a:lnTo>
                    <a:pt x="359130" y="480059"/>
                  </a:lnTo>
                  <a:lnTo>
                    <a:pt x="356184" y="477519"/>
                  </a:lnTo>
                  <a:lnTo>
                    <a:pt x="353898" y="473709"/>
                  </a:lnTo>
                  <a:lnTo>
                    <a:pt x="351004" y="467359"/>
                  </a:lnTo>
                  <a:lnTo>
                    <a:pt x="349381" y="461009"/>
                  </a:lnTo>
                  <a:lnTo>
                    <a:pt x="349042" y="454659"/>
                  </a:lnTo>
                  <a:lnTo>
                    <a:pt x="349999" y="448309"/>
                  </a:lnTo>
                  <a:lnTo>
                    <a:pt x="352082" y="440689"/>
                  </a:lnTo>
                  <a:lnTo>
                    <a:pt x="354652" y="434339"/>
                  </a:lnTo>
                  <a:lnTo>
                    <a:pt x="357648" y="427989"/>
                  </a:lnTo>
                  <a:lnTo>
                    <a:pt x="361010" y="422909"/>
                  </a:lnTo>
                  <a:lnTo>
                    <a:pt x="60553" y="422909"/>
                  </a:lnTo>
                  <a:lnTo>
                    <a:pt x="60553" y="88899"/>
                  </a:lnTo>
                  <a:lnTo>
                    <a:pt x="162588" y="88899"/>
                  </a:lnTo>
                  <a:lnTo>
                    <a:pt x="122707" y="59689"/>
                  </a:lnTo>
                  <a:lnTo>
                    <a:pt x="696214" y="59689"/>
                  </a:lnTo>
                  <a:lnTo>
                    <a:pt x="696214" y="2539"/>
                  </a:lnTo>
                  <a:lnTo>
                    <a:pt x="692912" y="0"/>
                  </a:lnTo>
                  <a:close/>
                </a:path>
                <a:path w="784860" h="614679">
                  <a:moveTo>
                    <a:pt x="435737" y="448309"/>
                  </a:moveTo>
                  <a:lnTo>
                    <a:pt x="427355" y="450849"/>
                  </a:lnTo>
                  <a:lnTo>
                    <a:pt x="417957" y="455929"/>
                  </a:lnTo>
                  <a:lnTo>
                    <a:pt x="415925" y="463549"/>
                  </a:lnTo>
                  <a:lnTo>
                    <a:pt x="413905" y="472439"/>
                  </a:lnTo>
                  <a:lnTo>
                    <a:pt x="409346" y="478789"/>
                  </a:lnTo>
                  <a:lnTo>
                    <a:pt x="403301" y="482599"/>
                  </a:lnTo>
                  <a:lnTo>
                    <a:pt x="443103" y="482599"/>
                  </a:lnTo>
                  <a:lnTo>
                    <a:pt x="440701" y="474979"/>
                  </a:lnTo>
                  <a:lnTo>
                    <a:pt x="438658" y="466089"/>
                  </a:lnTo>
                  <a:lnTo>
                    <a:pt x="436995" y="457199"/>
                  </a:lnTo>
                  <a:lnTo>
                    <a:pt x="435737" y="448309"/>
                  </a:lnTo>
                  <a:close/>
                </a:path>
                <a:path w="784860" h="614679">
                  <a:moveTo>
                    <a:pt x="683133" y="355599"/>
                  </a:moveTo>
                  <a:lnTo>
                    <a:pt x="679704" y="356869"/>
                  </a:lnTo>
                  <a:lnTo>
                    <a:pt x="660578" y="365759"/>
                  </a:lnTo>
                  <a:lnTo>
                    <a:pt x="615517" y="375919"/>
                  </a:lnTo>
                  <a:lnTo>
                    <a:pt x="594106" y="378459"/>
                  </a:lnTo>
                  <a:lnTo>
                    <a:pt x="591693" y="378459"/>
                  </a:lnTo>
                  <a:lnTo>
                    <a:pt x="590931" y="380999"/>
                  </a:lnTo>
                  <a:lnTo>
                    <a:pt x="586071" y="402589"/>
                  </a:lnTo>
                  <a:lnTo>
                    <a:pt x="582247" y="426719"/>
                  </a:lnTo>
                  <a:lnTo>
                    <a:pt x="579304" y="450849"/>
                  </a:lnTo>
                  <a:lnTo>
                    <a:pt x="577088" y="474979"/>
                  </a:lnTo>
                  <a:lnTo>
                    <a:pt x="690454" y="474979"/>
                  </a:lnTo>
                  <a:lnTo>
                    <a:pt x="691534" y="472439"/>
                  </a:lnTo>
                  <a:lnTo>
                    <a:pt x="697738" y="426719"/>
                  </a:lnTo>
                  <a:lnTo>
                    <a:pt x="696906" y="408939"/>
                  </a:lnTo>
                  <a:lnTo>
                    <a:pt x="694420" y="391159"/>
                  </a:lnTo>
                  <a:lnTo>
                    <a:pt x="690290" y="374649"/>
                  </a:lnTo>
                  <a:lnTo>
                    <a:pt x="684530" y="359409"/>
                  </a:lnTo>
                  <a:lnTo>
                    <a:pt x="683133" y="355599"/>
                  </a:lnTo>
                  <a:close/>
                </a:path>
                <a:path w="784860" h="614679">
                  <a:moveTo>
                    <a:pt x="449453" y="402589"/>
                  </a:moveTo>
                  <a:lnTo>
                    <a:pt x="444246" y="402589"/>
                  </a:lnTo>
                  <a:lnTo>
                    <a:pt x="433190" y="405129"/>
                  </a:lnTo>
                  <a:lnTo>
                    <a:pt x="410438" y="411479"/>
                  </a:lnTo>
                  <a:lnTo>
                    <a:pt x="385895" y="426719"/>
                  </a:lnTo>
                  <a:lnTo>
                    <a:pt x="369468" y="454659"/>
                  </a:lnTo>
                  <a:lnTo>
                    <a:pt x="368935" y="457199"/>
                  </a:lnTo>
                  <a:lnTo>
                    <a:pt x="369201" y="459739"/>
                  </a:lnTo>
                  <a:lnTo>
                    <a:pt x="370408" y="461009"/>
                  </a:lnTo>
                  <a:lnTo>
                    <a:pt x="371754" y="463549"/>
                  </a:lnTo>
                  <a:lnTo>
                    <a:pt x="373634" y="464819"/>
                  </a:lnTo>
                  <a:lnTo>
                    <a:pt x="375920" y="464819"/>
                  </a:lnTo>
                  <a:lnTo>
                    <a:pt x="376593" y="466089"/>
                  </a:lnTo>
                  <a:lnTo>
                    <a:pt x="382092" y="466089"/>
                  </a:lnTo>
                  <a:lnTo>
                    <a:pt x="385584" y="462279"/>
                  </a:lnTo>
                  <a:lnTo>
                    <a:pt x="386651" y="458469"/>
                  </a:lnTo>
                  <a:lnTo>
                    <a:pt x="399384" y="438149"/>
                  </a:lnTo>
                  <a:lnTo>
                    <a:pt x="418915" y="426719"/>
                  </a:lnTo>
                  <a:lnTo>
                    <a:pt x="436904" y="421639"/>
                  </a:lnTo>
                  <a:lnTo>
                    <a:pt x="445008" y="420369"/>
                  </a:lnTo>
                  <a:lnTo>
                    <a:pt x="449834" y="420369"/>
                  </a:lnTo>
                  <a:lnTo>
                    <a:pt x="453771" y="416559"/>
                  </a:lnTo>
                  <a:lnTo>
                    <a:pt x="453263" y="406399"/>
                  </a:lnTo>
                  <a:lnTo>
                    <a:pt x="449453" y="402589"/>
                  </a:lnTo>
                  <a:close/>
                </a:path>
                <a:path w="784860" h="614679">
                  <a:moveTo>
                    <a:pt x="709549" y="402589"/>
                  </a:moveTo>
                  <a:lnTo>
                    <a:pt x="704342" y="402589"/>
                  </a:lnTo>
                  <a:lnTo>
                    <a:pt x="700405" y="406399"/>
                  </a:lnTo>
                  <a:lnTo>
                    <a:pt x="700278" y="411479"/>
                  </a:lnTo>
                  <a:lnTo>
                    <a:pt x="700151" y="414019"/>
                  </a:lnTo>
                  <a:lnTo>
                    <a:pt x="700913" y="416559"/>
                  </a:lnTo>
                  <a:lnTo>
                    <a:pt x="704215" y="419099"/>
                  </a:lnTo>
                  <a:lnTo>
                    <a:pt x="706374" y="420369"/>
                  </a:lnTo>
                  <a:lnTo>
                    <a:pt x="708787" y="420369"/>
                  </a:lnTo>
                  <a:lnTo>
                    <a:pt x="716823" y="421639"/>
                  </a:lnTo>
                  <a:lnTo>
                    <a:pt x="734790" y="426719"/>
                  </a:lnTo>
                  <a:lnTo>
                    <a:pt x="754328" y="438149"/>
                  </a:lnTo>
                  <a:lnTo>
                    <a:pt x="767080" y="458469"/>
                  </a:lnTo>
                  <a:lnTo>
                    <a:pt x="768096" y="462279"/>
                  </a:lnTo>
                  <a:lnTo>
                    <a:pt x="771652" y="466089"/>
                  </a:lnTo>
                  <a:lnTo>
                    <a:pt x="777240" y="466089"/>
                  </a:lnTo>
                  <a:lnTo>
                    <a:pt x="777875" y="464819"/>
                  </a:lnTo>
                  <a:lnTo>
                    <a:pt x="780161" y="464819"/>
                  </a:lnTo>
                  <a:lnTo>
                    <a:pt x="782066" y="463549"/>
                  </a:lnTo>
                  <a:lnTo>
                    <a:pt x="783209" y="461009"/>
                  </a:lnTo>
                  <a:lnTo>
                    <a:pt x="784479" y="459739"/>
                  </a:lnTo>
                  <a:lnTo>
                    <a:pt x="784860" y="457199"/>
                  </a:lnTo>
                  <a:lnTo>
                    <a:pt x="784352" y="454659"/>
                  </a:lnTo>
                  <a:lnTo>
                    <a:pt x="767913" y="426719"/>
                  </a:lnTo>
                  <a:lnTo>
                    <a:pt x="743331" y="410209"/>
                  </a:lnTo>
                  <a:lnTo>
                    <a:pt x="709549" y="402589"/>
                  </a:lnTo>
                  <a:close/>
                </a:path>
                <a:path w="784860" h="614679">
                  <a:moveTo>
                    <a:pt x="576072" y="240029"/>
                  </a:moveTo>
                  <a:lnTo>
                    <a:pt x="559865" y="242569"/>
                  </a:lnTo>
                  <a:lnTo>
                    <a:pt x="546623" y="251459"/>
                  </a:lnTo>
                  <a:lnTo>
                    <a:pt x="537692" y="265429"/>
                  </a:lnTo>
                  <a:lnTo>
                    <a:pt x="534416" y="281939"/>
                  </a:lnTo>
                  <a:lnTo>
                    <a:pt x="534416" y="283209"/>
                  </a:lnTo>
                  <a:lnTo>
                    <a:pt x="534924" y="287019"/>
                  </a:lnTo>
                  <a:lnTo>
                    <a:pt x="517693" y="295909"/>
                  </a:lnTo>
                  <a:lnTo>
                    <a:pt x="501856" y="308609"/>
                  </a:lnTo>
                  <a:lnTo>
                    <a:pt x="487757" y="323849"/>
                  </a:lnTo>
                  <a:lnTo>
                    <a:pt x="475742" y="342899"/>
                  </a:lnTo>
                  <a:lnTo>
                    <a:pt x="473964" y="345439"/>
                  </a:lnTo>
                  <a:lnTo>
                    <a:pt x="477393" y="346709"/>
                  </a:lnTo>
                  <a:lnTo>
                    <a:pt x="496304" y="355599"/>
                  </a:lnTo>
                  <a:lnTo>
                    <a:pt x="521716" y="363219"/>
                  </a:lnTo>
                  <a:lnTo>
                    <a:pt x="552366" y="369569"/>
                  </a:lnTo>
                  <a:lnTo>
                    <a:pt x="586994" y="372109"/>
                  </a:lnTo>
                  <a:lnTo>
                    <a:pt x="611008" y="370839"/>
                  </a:lnTo>
                  <a:lnTo>
                    <a:pt x="634047" y="367029"/>
                  </a:lnTo>
                  <a:lnTo>
                    <a:pt x="656038" y="360679"/>
                  </a:lnTo>
                  <a:lnTo>
                    <a:pt x="676910" y="350519"/>
                  </a:lnTo>
                  <a:lnTo>
                    <a:pt x="680085" y="349249"/>
                  </a:lnTo>
                  <a:lnTo>
                    <a:pt x="678561" y="345439"/>
                  </a:lnTo>
                  <a:lnTo>
                    <a:pt x="671742" y="334752"/>
                  </a:lnTo>
                  <a:lnTo>
                    <a:pt x="669798" y="332739"/>
                  </a:lnTo>
                  <a:lnTo>
                    <a:pt x="669564" y="331336"/>
                  </a:lnTo>
                  <a:lnTo>
                    <a:pt x="666408" y="326389"/>
                  </a:lnTo>
                  <a:lnTo>
                    <a:pt x="651922" y="309879"/>
                  </a:lnTo>
                  <a:lnTo>
                    <a:pt x="635484" y="297179"/>
                  </a:lnTo>
                  <a:lnTo>
                    <a:pt x="617474" y="287019"/>
                  </a:lnTo>
                  <a:lnTo>
                    <a:pt x="617601" y="285749"/>
                  </a:lnTo>
                  <a:lnTo>
                    <a:pt x="617728" y="281939"/>
                  </a:lnTo>
                  <a:lnTo>
                    <a:pt x="614451" y="265429"/>
                  </a:lnTo>
                  <a:lnTo>
                    <a:pt x="605520" y="251459"/>
                  </a:lnTo>
                  <a:lnTo>
                    <a:pt x="592278" y="242569"/>
                  </a:lnTo>
                  <a:lnTo>
                    <a:pt x="576072" y="240029"/>
                  </a:lnTo>
                  <a:close/>
                </a:path>
                <a:path w="784860" h="614679">
                  <a:moveTo>
                    <a:pt x="415798" y="257809"/>
                  </a:moveTo>
                  <a:lnTo>
                    <a:pt x="410692" y="257809"/>
                  </a:lnTo>
                  <a:lnTo>
                    <a:pt x="405853" y="259079"/>
                  </a:lnTo>
                  <a:lnTo>
                    <a:pt x="402234" y="262889"/>
                  </a:lnTo>
                  <a:lnTo>
                    <a:pt x="402501" y="267969"/>
                  </a:lnTo>
                  <a:lnTo>
                    <a:pt x="415038" y="302259"/>
                  </a:lnTo>
                  <a:lnTo>
                    <a:pt x="438742" y="323849"/>
                  </a:lnTo>
                  <a:lnTo>
                    <a:pt x="461810" y="334009"/>
                  </a:lnTo>
                  <a:lnTo>
                    <a:pt x="472440" y="336549"/>
                  </a:lnTo>
                  <a:lnTo>
                    <a:pt x="478282" y="336549"/>
                  </a:lnTo>
                  <a:lnTo>
                    <a:pt x="481838" y="332739"/>
                  </a:lnTo>
                  <a:lnTo>
                    <a:pt x="482473" y="328929"/>
                  </a:lnTo>
                  <a:lnTo>
                    <a:pt x="483362" y="323849"/>
                  </a:lnTo>
                  <a:lnTo>
                    <a:pt x="480060" y="318769"/>
                  </a:lnTo>
                  <a:lnTo>
                    <a:pt x="475234" y="318769"/>
                  </a:lnTo>
                  <a:lnTo>
                    <a:pt x="466141" y="316229"/>
                  </a:lnTo>
                  <a:lnTo>
                    <a:pt x="448024" y="308609"/>
                  </a:lnTo>
                  <a:lnTo>
                    <a:pt x="429764" y="293369"/>
                  </a:lnTo>
                  <a:lnTo>
                    <a:pt x="420243" y="266699"/>
                  </a:lnTo>
                  <a:lnTo>
                    <a:pt x="419862" y="261619"/>
                  </a:lnTo>
                  <a:lnTo>
                    <a:pt x="415798" y="257809"/>
                  </a:lnTo>
                  <a:close/>
                </a:path>
                <a:path w="784860" h="614679">
                  <a:moveTo>
                    <a:pt x="735965" y="257809"/>
                  </a:moveTo>
                  <a:lnTo>
                    <a:pt x="731774" y="261619"/>
                  </a:lnTo>
                  <a:lnTo>
                    <a:pt x="731520" y="266699"/>
                  </a:lnTo>
                  <a:lnTo>
                    <a:pt x="721925" y="293369"/>
                  </a:lnTo>
                  <a:lnTo>
                    <a:pt x="703627" y="308609"/>
                  </a:lnTo>
                  <a:lnTo>
                    <a:pt x="685496" y="316229"/>
                  </a:lnTo>
                  <a:lnTo>
                    <a:pt x="676402" y="318769"/>
                  </a:lnTo>
                  <a:lnTo>
                    <a:pt x="671703" y="318769"/>
                  </a:lnTo>
                  <a:lnTo>
                    <a:pt x="668274" y="323849"/>
                  </a:lnTo>
                  <a:lnTo>
                    <a:pt x="669163" y="328929"/>
                  </a:lnTo>
                  <a:lnTo>
                    <a:pt x="669564" y="331336"/>
                  </a:lnTo>
                  <a:lnTo>
                    <a:pt x="671742" y="334752"/>
                  </a:lnTo>
                  <a:lnTo>
                    <a:pt x="673481" y="336549"/>
                  </a:lnTo>
                  <a:lnTo>
                    <a:pt x="679196" y="336549"/>
                  </a:lnTo>
                  <a:lnTo>
                    <a:pt x="736613" y="302259"/>
                  </a:lnTo>
                  <a:lnTo>
                    <a:pt x="749554" y="262889"/>
                  </a:lnTo>
                  <a:lnTo>
                    <a:pt x="745744" y="259079"/>
                  </a:lnTo>
                  <a:lnTo>
                    <a:pt x="735965" y="257809"/>
                  </a:lnTo>
                  <a:close/>
                </a:path>
                <a:path w="784860" h="614679">
                  <a:moveTo>
                    <a:pt x="162588" y="88899"/>
                  </a:moveTo>
                  <a:lnTo>
                    <a:pt x="60553" y="88899"/>
                  </a:lnTo>
                  <a:lnTo>
                    <a:pt x="343700" y="297179"/>
                  </a:lnTo>
                  <a:lnTo>
                    <a:pt x="346379" y="298449"/>
                  </a:lnTo>
                  <a:lnTo>
                    <a:pt x="349999" y="298449"/>
                  </a:lnTo>
                  <a:lnTo>
                    <a:pt x="352691" y="297179"/>
                  </a:lnTo>
                  <a:lnTo>
                    <a:pt x="383032" y="274319"/>
                  </a:lnTo>
                  <a:lnTo>
                    <a:pt x="382498" y="269239"/>
                  </a:lnTo>
                  <a:lnTo>
                    <a:pt x="382662" y="262889"/>
                  </a:lnTo>
                  <a:lnTo>
                    <a:pt x="407315" y="233679"/>
                  </a:lnTo>
                  <a:lnTo>
                    <a:pt x="413905" y="232409"/>
                  </a:lnTo>
                  <a:lnTo>
                    <a:pt x="440367" y="232409"/>
                  </a:lnTo>
                  <a:lnTo>
                    <a:pt x="450742" y="224789"/>
                  </a:lnTo>
                  <a:lnTo>
                    <a:pt x="348119" y="224789"/>
                  </a:lnTo>
                  <a:lnTo>
                    <a:pt x="162588" y="88899"/>
                  </a:lnTo>
                  <a:close/>
                </a:path>
                <a:path w="784860" h="614679">
                  <a:moveTo>
                    <a:pt x="696214" y="88899"/>
                  </a:moveTo>
                  <a:lnTo>
                    <a:pt x="635762" y="88899"/>
                  </a:lnTo>
                  <a:lnTo>
                    <a:pt x="635762" y="242569"/>
                  </a:lnTo>
                  <a:lnTo>
                    <a:pt x="639704" y="248919"/>
                  </a:lnTo>
                  <a:lnTo>
                    <a:pt x="642921" y="255269"/>
                  </a:lnTo>
                  <a:lnTo>
                    <a:pt x="645352" y="262889"/>
                  </a:lnTo>
                  <a:lnTo>
                    <a:pt x="646938" y="270509"/>
                  </a:lnTo>
                  <a:lnTo>
                    <a:pt x="654681" y="275589"/>
                  </a:lnTo>
                  <a:lnTo>
                    <a:pt x="662114" y="280669"/>
                  </a:lnTo>
                  <a:lnTo>
                    <a:pt x="669262" y="287019"/>
                  </a:lnTo>
                  <a:lnTo>
                    <a:pt x="676148" y="293369"/>
                  </a:lnTo>
                  <a:lnTo>
                    <a:pt x="678053" y="293369"/>
                  </a:lnTo>
                  <a:lnTo>
                    <a:pt x="687578" y="290829"/>
                  </a:lnTo>
                  <a:lnTo>
                    <a:pt x="696214" y="285749"/>
                  </a:lnTo>
                  <a:lnTo>
                    <a:pt x="696214" y="88899"/>
                  </a:lnTo>
                  <a:close/>
                </a:path>
                <a:path w="784860" h="614679">
                  <a:moveTo>
                    <a:pt x="440367" y="232409"/>
                  </a:moveTo>
                  <a:lnTo>
                    <a:pt x="422529" y="232409"/>
                  </a:lnTo>
                  <a:lnTo>
                    <a:pt x="428371" y="234949"/>
                  </a:lnTo>
                  <a:lnTo>
                    <a:pt x="433451" y="237489"/>
                  </a:lnTo>
                  <a:lnTo>
                    <a:pt x="440367" y="232409"/>
                  </a:lnTo>
                  <a:close/>
                </a:path>
                <a:path w="784860" h="614679">
                  <a:moveTo>
                    <a:pt x="696214" y="59689"/>
                  </a:moveTo>
                  <a:lnTo>
                    <a:pt x="573532" y="59689"/>
                  </a:lnTo>
                  <a:lnTo>
                    <a:pt x="348119" y="224789"/>
                  </a:lnTo>
                  <a:lnTo>
                    <a:pt x="450742" y="224789"/>
                  </a:lnTo>
                  <a:lnTo>
                    <a:pt x="635762" y="88899"/>
                  </a:lnTo>
                  <a:lnTo>
                    <a:pt x="696214" y="88899"/>
                  </a:lnTo>
                  <a:lnTo>
                    <a:pt x="696214" y="59689"/>
                  </a:lnTo>
                  <a:close/>
                </a:path>
              </a:pathLst>
            </a:custGeom>
            <a:solidFill>
              <a:srgbClr val="E7F7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/>
          <p:nvPr/>
        </p:nvSpPr>
        <p:spPr>
          <a:xfrm>
            <a:off x="8871261" y="3139439"/>
            <a:ext cx="330835" cy="375285"/>
          </a:xfrm>
          <a:custGeom>
            <a:avLst/>
            <a:gdLst/>
            <a:ahLst/>
            <a:cxnLst/>
            <a:rect l="l" t="t" r="r" b="b"/>
            <a:pathLst>
              <a:path w="330834" h="375285">
                <a:moveTo>
                  <a:pt x="153358" y="313689"/>
                </a:moveTo>
                <a:lnTo>
                  <a:pt x="77539" y="313689"/>
                </a:lnTo>
                <a:lnTo>
                  <a:pt x="96872" y="338256"/>
                </a:lnTo>
                <a:lnTo>
                  <a:pt x="118099" y="357631"/>
                </a:lnTo>
                <a:lnTo>
                  <a:pt x="140921" y="370339"/>
                </a:lnTo>
                <a:lnTo>
                  <a:pt x="165042" y="374904"/>
                </a:lnTo>
                <a:lnTo>
                  <a:pt x="189181" y="370337"/>
                </a:lnTo>
                <a:lnTo>
                  <a:pt x="212047" y="357616"/>
                </a:lnTo>
                <a:lnTo>
                  <a:pt x="233318" y="338202"/>
                </a:lnTo>
                <a:lnTo>
                  <a:pt x="240801" y="328675"/>
                </a:lnTo>
                <a:lnTo>
                  <a:pt x="158565" y="328675"/>
                </a:lnTo>
                <a:lnTo>
                  <a:pt x="153358" y="323342"/>
                </a:lnTo>
                <a:lnTo>
                  <a:pt x="153358" y="313689"/>
                </a:lnTo>
                <a:close/>
              </a:path>
              <a:path w="330834" h="375285">
                <a:moveTo>
                  <a:pt x="14928" y="239268"/>
                </a:moveTo>
                <a:lnTo>
                  <a:pt x="8959" y="242062"/>
                </a:lnTo>
                <a:lnTo>
                  <a:pt x="8324" y="242315"/>
                </a:lnTo>
                <a:lnTo>
                  <a:pt x="2482" y="244983"/>
                </a:lnTo>
                <a:lnTo>
                  <a:pt x="32" y="251840"/>
                </a:lnTo>
                <a:lnTo>
                  <a:pt x="0" y="252222"/>
                </a:lnTo>
                <a:lnTo>
                  <a:pt x="2609" y="257937"/>
                </a:lnTo>
                <a:lnTo>
                  <a:pt x="42233" y="343788"/>
                </a:lnTo>
                <a:lnTo>
                  <a:pt x="45027" y="349631"/>
                </a:lnTo>
                <a:lnTo>
                  <a:pt x="52012" y="352171"/>
                </a:lnTo>
                <a:lnTo>
                  <a:pt x="57854" y="349376"/>
                </a:lnTo>
                <a:lnTo>
                  <a:pt x="58489" y="349250"/>
                </a:lnTo>
                <a:lnTo>
                  <a:pt x="64458" y="346456"/>
                </a:lnTo>
                <a:lnTo>
                  <a:pt x="66998" y="339471"/>
                </a:lnTo>
                <a:lnTo>
                  <a:pt x="64204" y="333629"/>
                </a:lnTo>
                <a:lnTo>
                  <a:pt x="58997" y="322325"/>
                </a:lnTo>
                <a:lnTo>
                  <a:pt x="77539" y="313689"/>
                </a:lnTo>
                <a:lnTo>
                  <a:pt x="153358" y="313689"/>
                </a:lnTo>
                <a:lnTo>
                  <a:pt x="153358" y="310388"/>
                </a:lnTo>
                <a:lnTo>
                  <a:pt x="158565" y="305181"/>
                </a:lnTo>
                <a:lnTo>
                  <a:pt x="306051" y="305181"/>
                </a:lnTo>
                <a:lnTo>
                  <a:pt x="311619" y="293115"/>
                </a:lnTo>
                <a:lnTo>
                  <a:pt x="123005" y="293115"/>
                </a:lnTo>
                <a:lnTo>
                  <a:pt x="117798" y="287909"/>
                </a:lnTo>
                <a:lnTo>
                  <a:pt x="117798" y="274827"/>
                </a:lnTo>
                <a:lnTo>
                  <a:pt x="123005" y="269621"/>
                </a:lnTo>
                <a:lnTo>
                  <a:pt x="322463" y="269621"/>
                </a:lnTo>
                <a:lnTo>
                  <a:pt x="327328" y="259080"/>
                </a:lnTo>
                <a:lnTo>
                  <a:pt x="29787" y="259080"/>
                </a:lnTo>
                <a:lnTo>
                  <a:pt x="24580" y="247776"/>
                </a:lnTo>
                <a:lnTo>
                  <a:pt x="21913" y="241935"/>
                </a:lnTo>
                <a:lnTo>
                  <a:pt x="14928" y="239268"/>
                </a:lnTo>
                <a:close/>
              </a:path>
              <a:path w="330834" h="375285">
                <a:moveTo>
                  <a:pt x="302182" y="313563"/>
                </a:moveTo>
                <a:lnTo>
                  <a:pt x="252672" y="313563"/>
                </a:lnTo>
                <a:lnTo>
                  <a:pt x="271468" y="322325"/>
                </a:lnTo>
                <a:lnTo>
                  <a:pt x="263594" y="339471"/>
                </a:lnTo>
                <a:lnTo>
                  <a:pt x="266134" y="346456"/>
                </a:lnTo>
                <a:lnTo>
                  <a:pt x="271976" y="349250"/>
                </a:lnTo>
                <a:lnTo>
                  <a:pt x="272611" y="349376"/>
                </a:lnTo>
                <a:lnTo>
                  <a:pt x="278580" y="352171"/>
                </a:lnTo>
                <a:lnTo>
                  <a:pt x="285565" y="349631"/>
                </a:lnTo>
                <a:lnTo>
                  <a:pt x="288232" y="343788"/>
                </a:lnTo>
                <a:lnTo>
                  <a:pt x="302182" y="313563"/>
                </a:lnTo>
                <a:close/>
              </a:path>
              <a:path w="330834" h="375285">
                <a:moveTo>
                  <a:pt x="306051" y="305181"/>
                </a:moveTo>
                <a:lnTo>
                  <a:pt x="171519" y="305181"/>
                </a:lnTo>
                <a:lnTo>
                  <a:pt x="176853" y="310388"/>
                </a:lnTo>
                <a:lnTo>
                  <a:pt x="176853" y="323342"/>
                </a:lnTo>
                <a:lnTo>
                  <a:pt x="171519" y="328675"/>
                </a:lnTo>
                <a:lnTo>
                  <a:pt x="240801" y="328675"/>
                </a:lnTo>
                <a:lnTo>
                  <a:pt x="252672" y="313563"/>
                </a:lnTo>
                <a:lnTo>
                  <a:pt x="302182" y="313563"/>
                </a:lnTo>
                <a:lnTo>
                  <a:pt x="306051" y="305181"/>
                </a:lnTo>
                <a:close/>
              </a:path>
              <a:path w="330834" h="375285">
                <a:moveTo>
                  <a:pt x="194125" y="269621"/>
                </a:moveTo>
                <a:lnTo>
                  <a:pt x="135959" y="269621"/>
                </a:lnTo>
                <a:lnTo>
                  <a:pt x="141166" y="274827"/>
                </a:lnTo>
                <a:lnTo>
                  <a:pt x="141166" y="287909"/>
                </a:lnTo>
                <a:lnTo>
                  <a:pt x="135959" y="293115"/>
                </a:lnTo>
                <a:lnTo>
                  <a:pt x="194125" y="293115"/>
                </a:lnTo>
                <a:lnTo>
                  <a:pt x="188918" y="287909"/>
                </a:lnTo>
                <a:lnTo>
                  <a:pt x="188918" y="274827"/>
                </a:lnTo>
                <a:lnTo>
                  <a:pt x="194125" y="269621"/>
                </a:lnTo>
                <a:close/>
              </a:path>
              <a:path w="330834" h="375285">
                <a:moveTo>
                  <a:pt x="322463" y="269621"/>
                </a:moveTo>
                <a:lnTo>
                  <a:pt x="207079" y="269621"/>
                </a:lnTo>
                <a:lnTo>
                  <a:pt x="212286" y="274827"/>
                </a:lnTo>
                <a:lnTo>
                  <a:pt x="212286" y="287909"/>
                </a:lnTo>
                <a:lnTo>
                  <a:pt x="207079" y="293115"/>
                </a:lnTo>
                <a:lnTo>
                  <a:pt x="311619" y="293115"/>
                </a:lnTo>
                <a:lnTo>
                  <a:pt x="322463" y="269621"/>
                </a:lnTo>
                <a:close/>
              </a:path>
              <a:path w="330834" h="375285">
                <a:moveTo>
                  <a:pt x="165042" y="0"/>
                </a:moveTo>
                <a:lnTo>
                  <a:pt x="119385" y="7374"/>
                </a:lnTo>
                <a:lnTo>
                  <a:pt x="79714" y="27903"/>
                </a:lnTo>
                <a:lnTo>
                  <a:pt x="48419" y="59198"/>
                </a:lnTo>
                <a:lnTo>
                  <a:pt x="27890" y="98868"/>
                </a:lnTo>
                <a:lnTo>
                  <a:pt x="20516" y="144525"/>
                </a:lnTo>
                <a:lnTo>
                  <a:pt x="22167" y="168566"/>
                </a:lnTo>
                <a:lnTo>
                  <a:pt x="26961" y="195214"/>
                </a:lnTo>
                <a:lnTo>
                  <a:pt x="34660" y="223410"/>
                </a:lnTo>
                <a:lnTo>
                  <a:pt x="45027" y="252095"/>
                </a:lnTo>
                <a:lnTo>
                  <a:pt x="29787" y="259080"/>
                </a:lnTo>
                <a:lnTo>
                  <a:pt x="300678" y="259080"/>
                </a:lnTo>
                <a:lnTo>
                  <a:pt x="297416" y="257556"/>
                </a:lnTo>
                <a:lnTo>
                  <a:pt x="158565" y="257556"/>
                </a:lnTo>
                <a:lnTo>
                  <a:pt x="153358" y="252222"/>
                </a:lnTo>
                <a:lnTo>
                  <a:pt x="153485" y="239268"/>
                </a:lnTo>
                <a:lnTo>
                  <a:pt x="158565" y="234187"/>
                </a:lnTo>
                <a:lnTo>
                  <a:pt x="291502" y="234187"/>
                </a:lnTo>
                <a:lnTo>
                  <a:pt x="295423" y="223232"/>
                </a:lnTo>
                <a:lnTo>
                  <a:pt x="303091" y="195087"/>
                </a:lnTo>
                <a:lnTo>
                  <a:pt x="303346" y="193675"/>
                </a:lnTo>
                <a:lnTo>
                  <a:pt x="85921" y="193675"/>
                </a:lnTo>
                <a:lnTo>
                  <a:pt x="71387" y="190712"/>
                </a:lnTo>
                <a:lnTo>
                  <a:pt x="59473" y="182641"/>
                </a:lnTo>
                <a:lnTo>
                  <a:pt x="51416" y="170689"/>
                </a:lnTo>
                <a:lnTo>
                  <a:pt x="48456" y="156083"/>
                </a:lnTo>
                <a:lnTo>
                  <a:pt x="51416" y="141495"/>
                </a:lnTo>
                <a:lnTo>
                  <a:pt x="59473" y="129587"/>
                </a:lnTo>
                <a:lnTo>
                  <a:pt x="71387" y="121560"/>
                </a:lnTo>
                <a:lnTo>
                  <a:pt x="85921" y="118618"/>
                </a:lnTo>
                <a:lnTo>
                  <a:pt x="305383" y="118618"/>
                </a:lnTo>
                <a:lnTo>
                  <a:pt x="302193" y="98868"/>
                </a:lnTo>
                <a:lnTo>
                  <a:pt x="281664" y="59198"/>
                </a:lnTo>
                <a:lnTo>
                  <a:pt x="250369" y="27903"/>
                </a:lnTo>
                <a:lnTo>
                  <a:pt x="210699" y="7374"/>
                </a:lnTo>
                <a:lnTo>
                  <a:pt x="165042" y="0"/>
                </a:lnTo>
                <a:close/>
              </a:path>
              <a:path w="330834" h="375285">
                <a:moveTo>
                  <a:pt x="315664" y="239268"/>
                </a:moveTo>
                <a:lnTo>
                  <a:pt x="308679" y="241935"/>
                </a:lnTo>
                <a:lnTo>
                  <a:pt x="305885" y="247776"/>
                </a:lnTo>
                <a:lnTo>
                  <a:pt x="300678" y="259080"/>
                </a:lnTo>
                <a:lnTo>
                  <a:pt x="327328" y="259080"/>
                </a:lnTo>
                <a:lnTo>
                  <a:pt x="327856" y="257937"/>
                </a:lnTo>
                <a:lnTo>
                  <a:pt x="330589" y="252222"/>
                </a:lnTo>
                <a:lnTo>
                  <a:pt x="330559" y="251840"/>
                </a:lnTo>
                <a:lnTo>
                  <a:pt x="328110" y="244983"/>
                </a:lnTo>
                <a:lnTo>
                  <a:pt x="322141" y="242315"/>
                </a:lnTo>
                <a:lnTo>
                  <a:pt x="321506" y="242062"/>
                </a:lnTo>
                <a:lnTo>
                  <a:pt x="315664" y="239268"/>
                </a:lnTo>
                <a:close/>
              </a:path>
              <a:path w="330834" h="375285">
                <a:moveTo>
                  <a:pt x="291502" y="234187"/>
                </a:moveTo>
                <a:lnTo>
                  <a:pt x="171519" y="234187"/>
                </a:lnTo>
                <a:lnTo>
                  <a:pt x="176853" y="239395"/>
                </a:lnTo>
                <a:lnTo>
                  <a:pt x="176853" y="252222"/>
                </a:lnTo>
                <a:lnTo>
                  <a:pt x="171519" y="257556"/>
                </a:lnTo>
                <a:lnTo>
                  <a:pt x="297416" y="257556"/>
                </a:lnTo>
                <a:lnTo>
                  <a:pt x="285184" y="251840"/>
                </a:lnTo>
                <a:lnTo>
                  <a:pt x="291502" y="234187"/>
                </a:lnTo>
                <a:close/>
              </a:path>
              <a:path w="330834" h="375285">
                <a:moveTo>
                  <a:pt x="244036" y="118618"/>
                </a:moveTo>
                <a:lnTo>
                  <a:pt x="85921" y="118618"/>
                </a:lnTo>
                <a:lnTo>
                  <a:pt x="103365" y="121560"/>
                </a:lnTo>
                <a:lnTo>
                  <a:pt x="121560" y="129587"/>
                </a:lnTo>
                <a:lnTo>
                  <a:pt x="135873" y="141495"/>
                </a:lnTo>
                <a:lnTo>
                  <a:pt x="141674" y="156083"/>
                </a:lnTo>
                <a:lnTo>
                  <a:pt x="135873" y="170689"/>
                </a:lnTo>
                <a:lnTo>
                  <a:pt x="121560" y="182641"/>
                </a:lnTo>
                <a:lnTo>
                  <a:pt x="103365" y="190712"/>
                </a:lnTo>
                <a:lnTo>
                  <a:pt x="85921" y="193675"/>
                </a:lnTo>
                <a:lnTo>
                  <a:pt x="244036" y="193675"/>
                </a:lnTo>
                <a:lnTo>
                  <a:pt x="226631" y="190712"/>
                </a:lnTo>
                <a:lnTo>
                  <a:pt x="208523" y="182641"/>
                </a:lnTo>
                <a:lnTo>
                  <a:pt x="194297" y="170689"/>
                </a:lnTo>
                <a:lnTo>
                  <a:pt x="188537" y="156083"/>
                </a:lnTo>
                <a:lnTo>
                  <a:pt x="194297" y="141495"/>
                </a:lnTo>
                <a:lnTo>
                  <a:pt x="208523" y="129587"/>
                </a:lnTo>
                <a:lnTo>
                  <a:pt x="226631" y="121560"/>
                </a:lnTo>
                <a:lnTo>
                  <a:pt x="244036" y="118618"/>
                </a:lnTo>
                <a:close/>
              </a:path>
              <a:path w="330834" h="375285">
                <a:moveTo>
                  <a:pt x="305383" y="118618"/>
                </a:moveTo>
                <a:lnTo>
                  <a:pt x="244036" y="118618"/>
                </a:lnTo>
                <a:lnTo>
                  <a:pt x="258696" y="121560"/>
                </a:lnTo>
                <a:lnTo>
                  <a:pt x="270642" y="129587"/>
                </a:lnTo>
                <a:lnTo>
                  <a:pt x="278683" y="141495"/>
                </a:lnTo>
                <a:lnTo>
                  <a:pt x="281628" y="156083"/>
                </a:lnTo>
                <a:lnTo>
                  <a:pt x="278683" y="170689"/>
                </a:lnTo>
                <a:lnTo>
                  <a:pt x="270642" y="182641"/>
                </a:lnTo>
                <a:lnTo>
                  <a:pt x="258696" y="190712"/>
                </a:lnTo>
                <a:lnTo>
                  <a:pt x="244036" y="193675"/>
                </a:lnTo>
                <a:lnTo>
                  <a:pt x="303346" y="193675"/>
                </a:lnTo>
                <a:lnTo>
                  <a:pt x="307901" y="168491"/>
                </a:lnTo>
                <a:lnTo>
                  <a:pt x="309568" y="144525"/>
                </a:lnTo>
                <a:lnTo>
                  <a:pt x="305383" y="118618"/>
                </a:lnTo>
                <a:close/>
              </a:path>
            </a:pathLst>
          </a:custGeom>
          <a:solidFill>
            <a:srgbClr val="E7F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871204" y="4921250"/>
            <a:ext cx="325120" cy="337820"/>
          </a:xfrm>
          <a:custGeom>
            <a:avLst/>
            <a:gdLst/>
            <a:ahLst/>
            <a:cxnLst/>
            <a:rect l="l" t="t" r="r" b="b"/>
            <a:pathLst>
              <a:path w="325120" h="337820">
                <a:moveTo>
                  <a:pt x="257175" y="81280"/>
                </a:moveTo>
                <a:lnTo>
                  <a:pt x="13716" y="81280"/>
                </a:lnTo>
                <a:lnTo>
                  <a:pt x="13716" y="0"/>
                </a:lnTo>
                <a:lnTo>
                  <a:pt x="0" y="0"/>
                </a:lnTo>
                <a:lnTo>
                  <a:pt x="0" y="337820"/>
                </a:lnTo>
                <a:lnTo>
                  <a:pt x="13716" y="337820"/>
                </a:lnTo>
                <a:lnTo>
                  <a:pt x="13716" y="256540"/>
                </a:lnTo>
                <a:lnTo>
                  <a:pt x="257175" y="256540"/>
                </a:lnTo>
                <a:lnTo>
                  <a:pt x="257175" y="243840"/>
                </a:lnTo>
                <a:lnTo>
                  <a:pt x="13716" y="243840"/>
                </a:lnTo>
                <a:lnTo>
                  <a:pt x="13716" y="95250"/>
                </a:lnTo>
                <a:lnTo>
                  <a:pt x="257175" y="95250"/>
                </a:lnTo>
                <a:lnTo>
                  <a:pt x="257175" y="81280"/>
                </a:lnTo>
                <a:close/>
              </a:path>
              <a:path w="325120" h="337820">
                <a:moveTo>
                  <a:pt x="324612" y="2540"/>
                </a:moveTo>
                <a:lnTo>
                  <a:pt x="323088" y="2540"/>
                </a:lnTo>
                <a:lnTo>
                  <a:pt x="323088" y="0"/>
                </a:lnTo>
                <a:lnTo>
                  <a:pt x="67945" y="0"/>
                </a:lnTo>
                <a:lnTo>
                  <a:pt x="67945" y="2540"/>
                </a:lnTo>
                <a:lnTo>
                  <a:pt x="67945" y="13970"/>
                </a:lnTo>
                <a:lnTo>
                  <a:pt x="311404" y="13970"/>
                </a:lnTo>
                <a:lnTo>
                  <a:pt x="311404" y="162560"/>
                </a:lnTo>
                <a:lnTo>
                  <a:pt x="67945" y="162560"/>
                </a:lnTo>
                <a:lnTo>
                  <a:pt x="67945" y="175260"/>
                </a:lnTo>
                <a:lnTo>
                  <a:pt x="311404" y="175260"/>
                </a:lnTo>
                <a:lnTo>
                  <a:pt x="311404" y="323850"/>
                </a:lnTo>
                <a:lnTo>
                  <a:pt x="67945" y="323850"/>
                </a:lnTo>
                <a:lnTo>
                  <a:pt x="67945" y="335280"/>
                </a:lnTo>
                <a:lnTo>
                  <a:pt x="67945" y="337820"/>
                </a:lnTo>
                <a:lnTo>
                  <a:pt x="323088" y="337820"/>
                </a:lnTo>
                <a:lnTo>
                  <a:pt x="323088" y="335280"/>
                </a:lnTo>
                <a:lnTo>
                  <a:pt x="324612" y="335280"/>
                </a:lnTo>
                <a:lnTo>
                  <a:pt x="324612" y="323850"/>
                </a:lnTo>
                <a:lnTo>
                  <a:pt x="324612" y="175260"/>
                </a:lnTo>
                <a:lnTo>
                  <a:pt x="324612" y="162560"/>
                </a:lnTo>
                <a:lnTo>
                  <a:pt x="324612" y="13970"/>
                </a:lnTo>
                <a:lnTo>
                  <a:pt x="324612" y="2540"/>
                </a:lnTo>
                <a:close/>
              </a:path>
            </a:pathLst>
          </a:custGeom>
          <a:solidFill>
            <a:srgbClr val="E7F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8739" y="58039"/>
            <a:ext cx="3416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我们如何开展代码扫描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01" y="2010155"/>
            <a:ext cx="6219448" cy="30472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033259" y="1248155"/>
            <a:ext cx="4526280" cy="1861185"/>
            <a:chOff x="7033259" y="1248155"/>
            <a:chExt cx="4526280" cy="1861185"/>
          </a:xfrm>
        </p:grpSpPr>
        <p:sp>
          <p:nvSpPr>
            <p:cNvPr id="4" name="object 4"/>
            <p:cNvSpPr/>
            <p:nvPr/>
          </p:nvSpPr>
          <p:spPr>
            <a:xfrm>
              <a:off x="7039355" y="1254251"/>
              <a:ext cx="4514215" cy="1849120"/>
            </a:xfrm>
            <a:custGeom>
              <a:avLst/>
              <a:gdLst/>
              <a:ahLst/>
              <a:cxnLst/>
              <a:rect l="l" t="t" r="r" b="b"/>
              <a:pathLst>
                <a:path w="4514215" h="1849120">
                  <a:moveTo>
                    <a:pt x="4514088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4514088" y="1848612"/>
                  </a:lnTo>
                  <a:lnTo>
                    <a:pt x="451408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039355" y="1254251"/>
              <a:ext cx="4514215" cy="1849120"/>
            </a:xfrm>
            <a:custGeom>
              <a:avLst/>
              <a:gdLst/>
              <a:ahLst/>
              <a:cxnLst/>
              <a:rect l="l" t="t" r="r" b="b"/>
              <a:pathLst>
                <a:path w="4514215" h="1849120">
                  <a:moveTo>
                    <a:pt x="0" y="1848612"/>
                  </a:moveTo>
                  <a:lnTo>
                    <a:pt x="4514088" y="1848612"/>
                  </a:lnTo>
                  <a:lnTo>
                    <a:pt x="4514088" y="0"/>
                  </a:lnTo>
                  <a:lnTo>
                    <a:pt x="0" y="0"/>
                  </a:lnTo>
                  <a:lnTo>
                    <a:pt x="0" y="1848612"/>
                  </a:lnTo>
                  <a:close/>
                </a:path>
              </a:pathLst>
            </a:custGeom>
            <a:ln w="12192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7033259" y="3409188"/>
            <a:ext cx="4526280" cy="2822575"/>
            <a:chOff x="7033259" y="3409188"/>
            <a:chExt cx="4526280" cy="2822575"/>
          </a:xfrm>
        </p:grpSpPr>
        <p:sp>
          <p:nvSpPr>
            <p:cNvPr id="7" name="object 7"/>
            <p:cNvSpPr/>
            <p:nvPr/>
          </p:nvSpPr>
          <p:spPr>
            <a:xfrm>
              <a:off x="7039355" y="3415284"/>
              <a:ext cx="4514215" cy="2810510"/>
            </a:xfrm>
            <a:custGeom>
              <a:avLst/>
              <a:gdLst/>
              <a:ahLst/>
              <a:cxnLst/>
              <a:rect l="l" t="t" r="r" b="b"/>
              <a:pathLst>
                <a:path w="4514215" h="2810510">
                  <a:moveTo>
                    <a:pt x="4514088" y="0"/>
                  </a:moveTo>
                  <a:lnTo>
                    <a:pt x="0" y="0"/>
                  </a:lnTo>
                  <a:lnTo>
                    <a:pt x="0" y="2810255"/>
                  </a:lnTo>
                  <a:lnTo>
                    <a:pt x="4514088" y="2810255"/>
                  </a:lnTo>
                  <a:lnTo>
                    <a:pt x="451408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039355" y="3415284"/>
              <a:ext cx="4514215" cy="2810510"/>
            </a:xfrm>
            <a:custGeom>
              <a:avLst/>
              <a:gdLst/>
              <a:ahLst/>
              <a:cxnLst/>
              <a:rect l="l" t="t" r="r" b="b"/>
              <a:pathLst>
                <a:path w="4514215" h="2810510">
                  <a:moveTo>
                    <a:pt x="0" y="2810255"/>
                  </a:moveTo>
                  <a:lnTo>
                    <a:pt x="4514088" y="2810255"/>
                  </a:lnTo>
                  <a:lnTo>
                    <a:pt x="4514088" y="0"/>
                  </a:lnTo>
                  <a:lnTo>
                    <a:pt x="0" y="0"/>
                  </a:lnTo>
                  <a:lnTo>
                    <a:pt x="0" y="2810255"/>
                  </a:lnTo>
                  <a:close/>
                </a:path>
              </a:pathLst>
            </a:custGeom>
            <a:ln w="12192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6691883" y="1234439"/>
            <a:ext cx="0" cy="5019675"/>
          </a:xfrm>
          <a:custGeom>
            <a:avLst/>
            <a:gdLst/>
            <a:ahLst/>
            <a:cxnLst/>
            <a:rect l="l" t="t" r="r" b="b"/>
            <a:pathLst>
              <a:path w="0" h="5019675">
                <a:moveTo>
                  <a:pt x="0" y="0"/>
                </a:moveTo>
                <a:lnTo>
                  <a:pt x="0" y="5019675"/>
                </a:lnTo>
              </a:path>
            </a:pathLst>
          </a:custGeom>
          <a:ln w="3175">
            <a:solidFill>
              <a:srgbClr val="4453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238745" y="1126307"/>
            <a:ext cx="4089400" cy="1943100"/>
          </a:xfrm>
          <a:prstGeom prst="rect">
            <a:avLst/>
          </a:prstGeom>
        </p:spPr>
        <p:txBody>
          <a:bodyPr wrap="square" lIns="0" tIns="212725" rIns="0" bIns="0" rtlCol="0" vert="horz">
            <a:spAutoFit/>
          </a:bodyPr>
          <a:lstStyle/>
          <a:p>
            <a:pPr marL="1246505">
              <a:lnSpc>
                <a:spcPct val="100000"/>
              </a:lnSpc>
              <a:spcBef>
                <a:spcPts val="1675"/>
              </a:spcBef>
            </a:pPr>
            <a:r>
              <a:rPr dirty="0" sz="2400" spc="10">
                <a:latin typeface="SimSun"/>
                <a:cs typeface="SimSun"/>
              </a:rPr>
              <a:t>空指针引用</a:t>
            </a:r>
            <a:endParaRPr sz="2400">
              <a:latin typeface="SimSun"/>
              <a:cs typeface="SimSun"/>
            </a:endParaRPr>
          </a:p>
          <a:p>
            <a:pPr algn="just" marL="12700" marR="5080" indent="407034">
              <a:lnSpc>
                <a:spcPct val="100000"/>
              </a:lnSpc>
              <a:spcBef>
                <a:spcPts val="1040"/>
              </a:spcBef>
            </a:pPr>
            <a:r>
              <a:rPr dirty="0" sz="1600" spc="-5">
                <a:latin typeface="SimSun"/>
                <a:cs typeface="SimSun"/>
              </a:rPr>
              <a:t>检</a:t>
            </a:r>
            <a:r>
              <a:rPr dirty="0" sz="1600" spc="5">
                <a:latin typeface="SimSun"/>
                <a:cs typeface="SimSun"/>
              </a:rPr>
              <a:t>查</a:t>
            </a:r>
            <a:r>
              <a:rPr dirty="0" sz="1600" spc="-5">
                <a:latin typeface="SimSun"/>
                <a:cs typeface="SimSun"/>
              </a:rPr>
              <a:t>资源泄</a:t>
            </a:r>
            <a:r>
              <a:rPr dirty="0" sz="1600" spc="5">
                <a:latin typeface="SimSun"/>
                <a:cs typeface="SimSun"/>
              </a:rPr>
              <a:t>露</a:t>
            </a:r>
            <a:r>
              <a:rPr dirty="0" sz="1600" spc="-5">
                <a:latin typeface="SimSun"/>
                <a:cs typeface="SimSun"/>
              </a:rPr>
              <a:t>、指</a:t>
            </a:r>
            <a:r>
              <a:rPr dirty="0" sz="1600" spc="5">
                <a:latin typeface="SimSun"/>
                <a:cs typeface="SimSun"/>
              </a:rPr>
              <a:t>针</a:t>
            </a:r>
            <a:r>
              <a:rPr dirty="0" sz="1600" spc="-5">
                <a:latin typeface="SimSun"/>
                <a:cs typeface="SimSun"/>
              </a:rPr>
              <a:t>越界</a:t>
            </a:r>
            <a:r>
              <a:rPr dirty="0" sz="1600" spc="10">
                <a:latin typeface="SimSun"/>
                <a:cs typeface="SimSun"/>
              </a:rPr>
              <a:t>、</a:t>
            </a:r>
            <a:r>
              <a:rPr dirty="0" sz="1600" spc="-15">
                <a:latin typeface="SimSun"/>
                <a:cs typeface="SimSun"/>
              </a:rPr>
              <a:t>N</a:t>
            </a:r>
            <a:r>
              <a:rPr dirty="0" sz="1600" spc="-5">
                <a:latin typeface="SimSun"/>
                <a:cs typeface="SimSun"/>
              </a:rPr>
              <a:t>UL</a:t>
            </a:r>
            <a:r>
              <a:rPr dirty="0" sz="1600" spc="-10">
                <a:latin typeface="SimSun"/>
                <a:cs typeface="SimSun"/>
              </a:rPr>
              <a:t>L</a:t>
            </a:r>
            <a:r>
              <a:rPr dirty="0" sz="1600" spc="5">
                <a:latin typeface="SimSun"/>
                <a:cs typeface="SimSun"/>
              </a:rPr>
              <a:t>指</a:t>
            </a:r>
            <a:r>
              <a:rPr dirty="0" sz="1600" spc="-5">
                <a:latin typeface="SimSun"/>
                <a:cs typeface="SimSun"/>
              </a:rPr>
              <a:t>针使用 </a:t>
            </a:r>
            <a:r>
              <a:rPr dirty="0" sz="1600" spc="5">
                <a:latin typeface="SimSun"/>
                <a:cs typeface="SimSun"/>
              </a:rPr>
              <a:t>是</a:t>
            </a:r>
            <a:r>
              <a:rPr dirty="0" sz="1600" spc="-5">
                <a:latin typeface="SimSun"/>
                <a:cs typeface="SimSun"/>
              </a:rPr>
              <a:t>非常</a:t>
            </a:r>
            <a:r>
              <a:rPr dirty="0" sz="1600" spc="5">
                <a:latin typeface="SimSun"/>
                <a:cs typeface="SimSun"/>
              </a:rPr>
              <a:t>准</a:t>
            </a:r>
            <a:r>
              <a:rPr dirty="0" sz="1600" spc="-5">
                <a:latin typeface="SimSun"/>
                <a:cs typeface="SimSun"/>
              </a:rPr>
              <a:t>确的。</a:t>
            </a:r>
            <a:r>
              <a:rPr dirty="0" sz="1600" spc="10">
                <a:latin typeface="SimSun"/>
                <a:cs typeface="SimSun"/>
              </a:rPr>
              <a:t>像</a:t>
            </a:r>
            <a:r>
              <a:rPr dirty="0" sz="1600" spc="-5">
                <a:latin typeface="SimSun"/>
                <a:cs typeface="SimSun"/>
              </a:rPr>
              <a:t>这段</a:t>
            </a:r>
            <a:r>
              <a:rPr dirty="0" sz="1600" spc="5">
                <a:latin typeface="SimSun"/>
                <a:cs typeface="SimSun"/>
              </a:rPr>
              <a:t>代</a:t>
            </a:r>
            <a:r>
              <a:rPr dirty="0" sz="1600" spc="-5">
                <a:latin typeface="SimSun"/>
                <a:cs typeface="SimSun"/>
              </a:rPr>
              <a:t>码就是</a:t>
            </a:r>
            <a:r>
              <a:rPr dirty="0" sz="1600" spc="10">
                <a:latin typeface="SimSun"/>
                <a:cs typeface="SimSun"/>
              </a:rPr>
              <a:t>一</a:t>
            </a:r>
            <a:r>
              <a:rPr dirty="0" sz="1600" spc="-25">
                <a:latin typeface="SimSun"/>
                <a:cs typeface="SimSun"/>
              </a:rPr>
              <a:t>个</a:t>
            </a:r>
            <a:r>
              <a:rPr dirty="0" sz="1600" spc="-5">
                <a:latin typeface="SimSun"/>
                <a:cs typeface="SimSun"/>
              </a:rPr>
              <a:t>NU</a:t>
            </a:r>
            <a:r>
              <a:rPr dirty="0" sz="1600" spc="-15"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L</a:t>
            </a:r>
            <a:r>
              <a:rPr dirty="0" sz="1600" spc="-5">
                <a:latin typeface="SimSun"/>
                <a:cs typeface="SimSun"/>
              </a:rPr>
              <a:t>指针 </a:t>
            </a:r>
            <a:r>
              <a:rPr dirty="0" sz="1600" spc="5">
                <a:latin typeface="SimSun"/>
                <a:cs typeface="SimSun"/>
              </a:rPr>
              <a:t>使</a:t>
            </a:r>
            <a:r>
              <a:rPr dirty="0" sz="1600" spc="-5">
                <a:latin typeface="SimSun"/>
                <a:cs typeface="SimSun"/>
              </a:rPr>
              <a:t>用的</a:t>
            </a:r>
            <a:r>
              <a:rPr dirty="0" sz="1600" spc="5">
                <a:latin typeface="SimSun"/>
                <a:cs typeface="SimSun"/>
              </a:rPr>
              <a:t>漏</a:t>
            </a:r>
            <a:r>
              <a:rPr dirty="0" sz="1600" spc="-5">
                <a:latin typeface="SimSun"/>
                <a:cs typeface="SimSun"/>
              </a:rPr>
              <a:t>洞，代</a:t>
            </a:r>
            <a:r>
              <a:rPr dirty="0" sz="1600" spc="10">
                <a:latin typeface="SimSun"/>
                <a:cs typeface="SimSun"/>
              </a:rPr>
              <a:t>码</a:t>
            </a:r>
            <a:r>
              <a:rPr dirty="0" sz="1600" spc="-5">
                <a:latin typeface="SimSun"/>
                <a:cs typeface="SimSun"/>
              </a:rPr>
              <a:t>本意</a:t>
            </a:r>
            <a:r>
              <a:rPr dirty="0" sz="1600" spc="5">
                <a:latin typeface="SimSun"/>
                <a:cs typeface="SimSun"/>
              </a:rPr>
              <a:t>是</a:t>
            </a:r>
            <a:r>
              <a:rPr dirty="0" sz="1600" spc="-5">
                <a:latin typeface="SimSun"/>
                <a:cs typeface="SimSun"/>
              </a:rPr>
              <a:t>指针</a:t>
            </a:r>
            <a:r>
              <a:rPr dirty="0" sz="1600" spc="-10">
                <a:latin typeface="SimSun"/>
                <a:cs typeface="SimSun"/>
              </a:rPr>
              <a:t>为</a:t>
            </a:r>
            <a:r>
              <a:rPr dirty="0" sz="1600" spc="-15">
                <a:latin typeface="SimSun"/>
                <a:cs typeface="SimSun"/>
              </a:rPr>
              <a:t>N</a:t>
            </a:r>
            <a:r>
              <a:rPr dirty="0" sz="1600" spc="-5">
                <a:latin typeface="SimSun"/>
                <a:cs typeface="SimSun"/>
              </a:rPr>
              <a:t>UL</a:t>
            </a:r>
            <a:r>
              <a:rPr dirty="0" sz="1600" spc="-10">
                <a:latin typeface="SimSun"/>
                <a:cs typeface="SimSun"/>
              </a:rPr>
              <a:t>L</a:t>
            </a:r>
            <a:r>
              <a:rPr dirty="0" sz="1600" spc="5">
                <a:latin typeface="SimSun"/>
                <a:cs typeface="SimSun"/>
              </a:rPr>
              <a:t>的</a:t>
            </a:r>
            <a:r>
              <a:rPr dirty="0" sz="1600" spc="-5">
                <a:latin typeface="SimSun"/>
                <a:cs typeface="SimSun"/>
              </a:rPr>
              <a:t>话就打 </a:t>
            </a:r>
            <a:r>
              <a:rPr dirty="0" sz="1600" spc="5">
                <a:latin typeface="SimSun"/>
                <a:cs typeface="SimSun"/>
              </a:rPr>
              <a:t>印</a:t>
            </a:r>
            <a:r>
              <a:rPr dirty="0" sz="1600" spc="-5">
                <a:latin typeface="SimSun"/>
                <a:cs typeface="SimSun"/>
              </a:rPr>
              <a:t>错误</a:t>
            </a:r>
            <a:r>
              <a:rPr dirty="0" sz="1600" spc="5">
                <a:latin typeface="SimSun"/>
                <a:cs typeface="SimSun"/>
              </a:rPr>
              <a:t>信</a:t>
            </a:r>
            <a:r>
              <a:rPr dirty="0" sz="1600" spc="-5">
                <a:latin typeface="SimSun"/>
                <a:cs typeface="SimSun"/>
              </a:rPr>
              <a:t>息，结</a:t>
            </a:r>
            <a:r>
              <a:rPr dirty="0" sz="1600" spc="10">
                <a:latin typeface="SimSun"/>
                <a:cs typeface="SimSun"/>
              </a:rPr>
              <a:t>果</a:t>
            </a:r>
            <a:r>
              <a:rPr dirty="0" sz="1600" spc="-5">
                <a:latin typeface="SimSun"/>
                <a:cs typeface="SimSun"/>
              </a:rPr>
              <a:t>构造</a:t>
            </a:r>
            <a:r>
              <a:rPr dirty="0" sz="1600" spc="-10">
                <a:latin typeface="SimSun"/>
                <a:cs typeface="SimSun"/>
              </a:rPr>
              <a:t>error</a:t>
            </a:r>
            <a:r>
              <a:rPr dirty="0" sz="1600" spc="-5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string</a:t>
            </a:r>
            <a:r>
              <a:rPr dirty="0" sz="1600" spc="5">
                <a:latin typeface="SimSun"/>
                <a:cs typeface="SimSun"/>
              </a:rPr>
              <a:t>时</a:t>
            </a:r>
            <a:r>
              <a:rPr dirty="0" sz="1600" spc="-5">
                <a:latin typeface="SimSun"/>
                <a:cs typeface="SimSun"/>
              </a:rPr>
              <a:t>有用到 </a:t>
            </a:r>
            <a:r>
              <a:rPr dirty="0" sz="1600" spc="5">
                <a:latin typeface="SimSun"/>
                <a:cs typeface="SimSun"/>
              </a:rPr>
              <a:t>这</a:t>
            </a:r>
            <a:r>
              <a:rPr dirty="0" sz="1600" spc="-5">
                <a:latin typeface="SimSun"/>
                <a:cs typeface="SimSun"/>
              </a:rPr>
              <a:t>个NULL指针，</a:t>
            </a:r>
            <a:r>
              <a:rPr dirty="0" sz="1600" spc="15" b="1">
                <a:solidFill>
                  <a:srgbClr val="C00000"/>
                </a:solidFill>
                <a:latin typeface="Microsoft JhengHei"/>
                <a:cs typeface="Microsoft JhengHei"/>
              </a:rPr>
              <a:t>会</a:t>
            </a:r>
            <a:r>
              <a:rPr dirty="0" sz="1600" spc="5" b="1">
                <a:solidFill>
                  <a:srgbClr val="C00000"/>
                </a:solidFill>
                <a:latin typeface="Microsoft JhengHei"/>
                <a:cs typeface="Microsoft JhengHei"/>
              </a:rPr>
              <a:t>导</a:t>
            </a:r>
            <a:r>
              <a:rPr dirty="0" sz="1600" spc="20" b="1">
                <a:solidFill>
                  <a:srgbClr val="C00000"/>
                </a:solidFill>
                <a:latin typeface="Microsoft JhengHei"/>
                <a:cs typeface="Microsoft JhengHei"/>
              </a:rPr>
              <a:t>致</a:t>
            </a:r>
            <a:r>
              <a:rPr dirty="0" sz="1600" spc="-110" b="1">
                <a:solidFill>
                  <a:srgbClr val="C00000"/>
                </a:solidFill>
                <a:latin typeface="Microsoft JhengHei"/>
                <a:cs typeface="Microsoft JhengHei"/>
              </a:rPr>
              <a:t>Core</a:t>
            </a:r>
            <a:r>
              <a:rPr dirty="0" sz="1600" spc="120" b="1">
                <a:solidFill>
                  <a:srgbClr val="C00000"/>
                </a:solidFill>
                <a:latin typeface="Microsoft JhengHei"/>
                <a:cs typeface="Microsoft JhengHei"/>
              </a:rPr>
              <a:t> </a:t>
            </a:r>
            <a:r>
              <a:rPr dirty="0" sz="1600" spc="-390" b="1">
                <a:solidFill>
                  <a:srgbClr val="C00000"/>
                </a:solidFill>
                <a:latin typeface="Microsoft JhengHei"/>
                <a:cs typeface="Microsoft JhengHei"/>
              </a:rPr>
              <a:t>Dump</a:t>
            </a:r>
            <a:r>
              <a:rPr dirty="0" sz="1600" spc="-5">
                <a:solidFill>
                  <a:srgbClr val="C00000"/>
                </a:solidFill>
                <a:latin typeface="SimSun"/>
                <a:cs typeface="SimSun"/>
              </a:rPr>
              <a:t>。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30211" y="3261359"/>
            <a:ext cx="4525010" cy="0"/>
          </a:xfrm>
          <a:custGeom>
            <a:avLst/>
            <a:gdLst/>
            <a:ahLst/>
            <a:cxnLst/>
            <a:rect l="l" t="t" r="r" b="b"/>
            <a:pathLst>
              <a:path w="4525009" h="0">
                <a:moveTo>
                  <a:pt x="0" y="0"/>
                </a:moveTo>
                <a:lnTo>
                  <a:pt x="4524502" y="0"/>
                </a:lnTo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7173468" y="1764792"/>
            <a:ext cx="416559" cy="338455"/>
            <a:chOff x="7173468" y="1764792"/>
            <a:chExt cx="416559" cy="33845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3468" y="1764792"/>
              <a:ext cx="416051" cy="3383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7598" y="1788668"/>
              <a:ext cx="343916" cy="266065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1189207" y="2833116"/>
            <a:ext cx="398145" cy="329565"/>
            <a:chOff x="11189207" y="2833116"/>
            <a:chExt cx="398145" cy="32956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89207" y="2833116"/>
              <a:ext cx="397764" cy="32918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3375" y="2858008"/>
              <a:ext cx="325590" cy="254813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784592" y="3567684"/>
            <a:ext cx="664845" cy="668020"/>
            <a:chOff x="7784592" y="3567684"/>
            <a:chExt cx="664845" cy="668020"/>
          </a:xfrm>
        </p:grpSpPr>
        <p:sp>
          <p:nvSpPr>
            <p:cNvPr id="19" name="object 19"/>
            <p:cNvSpPr/>
            <p:nvPr/>
          </p:nvSpPr>
          <p:spPr>
            <a:xfrm>
              <a:off x="7784592" y="3567684"/>
              <a:ext cx="664845" cy="668020"/>
            </a:xfrm>
            <a:custGeom>
              <a:avLst/>
              <a:gdLst/>
              <a:ahLst/>
              <a:cxnLst/>
              <a:rect l="l" t="t" r="r" b="b"/>
              <a:pathLst>
                <a:path w="664845" h="668020">
                  <a:moveTo>
                    <a:pt x="332231" y="0"/>
                  </a:moveTo>
                  <a:lnTo>
                    <a:pt x="283130" y="3619"/>
                  </a:lnTo>
                  <a:lnTo>
                    <a:pt x="236268" y="14135"/>
                  </a:lnTo>
                  <a:lnTo>
                    <a:pt x="192159" y="31028"/>
                  </a:lnTo>
                  <a:lnTo>
                    <a:pt x="151315" y="53783"/>
                  </a:lnTo>
                  <a:lnTo>
                    <a:pt x="114251" y="81882"/>
                  </a:lnTo>
                  <a:lnTo>
                    <a:pt x="81481" y="114808"/>
                  </a:lnTo>
                  <a:lnTo>
                    <a:pt x="53517" y="152045"/>
                  </a:lnTo>
                  <a:lnTo>
                    <a:pt x="30873" y="193075"/>
                  </a:lnTo>
                  <a:lnTo>
                    <a:pt x="14064" y="237381"/>
                  </a:lnTo>
                  <a:lnTo>
                    <a:pt x="3601" y="284447"/>
                  </a:lnTo>
                  <a:lnTo>
                    <a:pt x="0" y="333755"/>
                  </a:lnTo>
                  <a:lnTo>
                    <a:pt x="3601" y="383064"/>
                  </a:lnTo>
                  <a:lnTo>
                    <a:pt x="14064" y="430130"/>
                  </a:lnTo>
                  <a:lnTo>
                    <a:pt x="30873" y="474436"/>
                  </a:lnTo>
                  <a:lnTo>
                    <a:pt x="53517" y="515466"/>
                  </a:lnTo>
                  <a:lnTo>
                    <a:pt x="81481" y="552703"/>
                  </a:lnTo>
                  <a:lnTo>
                    <a:pt x="114251" y="585629"/>
                  </a:lnTo>
                  <a:lnTo>
                    <a:pt x="151315" y="613728"/>
                  </a:lnTo>
                  <a:lnTo>
                    <a:pt x="192159" y="636483"/>
                  </a:lnTo>
                  <a:lnTo>
                    <a:pt x="236268" y="653376"/>
                  </a:lnTo>
                  <a:lnTo>
                    <a:pt x="283130" y="663892"/>
                  </a:lnTo>
                  <a:lnTo>
                    <a:pt x="332231" y="667511"/>
                  </a:lnTo>
                  <a:lnTo>
                    <a:pt x="381333" y="663892"/>
                  </a:lnTo>
                  <a:lnTo>
                    <a:pt x="428195" y="653376"/>
                  </a:lnTo>
                  <a:lnTo>
                    <a:pt x="472304" y="636483"/>
                  </a:lnTo>
                  <a:lnTo>
                    <a:pt x="513148" y="613728"/>
                  </a:lnTo>
                  <a:lnTo>
                    <a:pt x="550212" y="585629"/>
                  </a:lnTo>
                  <a:lnTo>
                    <a:pt x="582982" y="552703"/>
                  </a:lnTo>
                  <a:lnTo>
                    <a:pt x="610946" y="515466"/>
                  </a:lnTo>
                  <a:lnTo>
                    <a:pt x="633590" y="474436"/>
                  </a:lnTo>
                  <a:lnTo>
                    <a:pt x="650399" y="430130"/>
                  </a:lnTo>
                  <a:lnTo>
                    <a:pt x="660862" y="383064"/>
                  </a:lnTo>
                  <a:lnTo>
                    <a:pt x="664463" y="333755"/>
                  </a:lnTo>
                  <a:lnTo>
                    <a:pt x="660862" y="284447"/>
                  </a:lnTo>
                  <a:lnTo>
                    <a:pt x="650399" y="237381"/>
                  </a:lnTo>
                  <a:lnTo>
                    <a:pt x="633590" y="193075"/>
                  </a:lnTo>
                  <a:lnTo>
                    <a:pt x="610946" y="152045"/>
                  </a:lnTo>
                  <a:lnTo>
                    <a:pt x="582982" y="114808"/>
                  </a:lnTo>
                  <a:lnTo>
                    <a:pt x="550212" y="81882"/>
                  </a:lnTo>
                  <a:lnTo>
                    <a:pt x="513148" y="53783"/>
                  </a:lnTo>
                  <a:lnTo>
                    <a:pt x="472304" y="31028"/>
                  </a:lnTo>
                  <a:lnTo>
                    <a:pt x="428195" y="14135"/>
                  </a:lnTo>
                  <a:lnTo>
                    <a:pt x="381333" y="3619"/>
                  </a:lnTo>
                  <a:lnTo>
                    <a:pt x="332231" y="0"/>
                  </a:lnTo>
                  <a:close/>
                </a:path>
              </a:pathLst>
            </a:custGeom>
            <a:solidFill>
              <a:srgbClr val="4276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929372" y="3697224"/>
              <a:ext cx="375285" cy="396240"/>
            </a:xfrm>
            <a:custGeom>
              <a:avLst/>
              <a:gdLst/>
              <a:ahLst/>
              <a:cxnLst/>
              <a:rect l="l" t="t" r="r" b="b"/>
              <a:pathLst>
                <a:path w="375284" h="396239">
                  <a:moveTo>
                    <a:pt x="131445" y="301878"/>
                  </a:moveTo>
                  <a:lnTo>
                    <a:pt x="64261" y="301878"/>
                  </a:lnTo>
                  <a:lnTo>
                    <a:pt x="51816" y="396239"/>
                  </a:lnTo>
                  <a:lnTo>
                    <a:pt x="119125" y="396239"/>
                  </a:lnTo>
                  <a:lnTo>
                    <a:pt x="131445" y="301878"/>
                  </a:lnTo>
                  <a:close/>
                </a:path>
                <a:path w="375284" h="396239">
                  <a:moveTo>
                    <a:pt x="283463" y="301878"/>
                  </a:moveTo>
                  <a:lnTo>
                    <a:pt x="216153" y="301878"/>
                  </a:lnTo>
                  <a:lnTo>
                    <a:pt x="203834" y="396239"/>
                  </a:lnTo>
                  <a:lnTo>
                    <a:pt x="271018" y="396239"/>
                  </a:lnTo>
                  <a:lnTo>
                    <a:pt x="283463" y="301878"/>
                  </a:lnTo>
                  <a:close/>
                </a:path>
                <a:path w="375284" h="396239">
                  <a:moveTo>
                    <a:pt x="374903" y="235203"/>
                  </a:moveTo>
                  <a:lnTo>
                    <a:pt x="0" y="235203"/>
                  </a:lnTo>
                  <a:lnTo>
                    <a:pt x="0" y="301878"/>
                  </a:lnTo>
                  <a:lnTo>
                    <a:pt x="374903" y="301878"/>
                  </a:lnTo>
                  <a:lnTo>
                    <a:pt x="374903" y="235203"/>
                  </a:lnTo>
                  <a:close/>
                </a:path>
                <a:path w="375284" h="396239">
                  <a:moveTo>
                    <a:pt x="149986" y="160908"/>
                  </a:moveTo>
                  <a:lnTo>
                    <a:pt x="82676" y="160908"/>
                  </a:lnTo>
                  <a:lnTo>
                    <a:pt x="73025" y="235203"/>
                  </a:lnTo>
                  <a:lnTo>
                    <a:pt x="140207" y="235203"/>
                  </a:lnTo>
                  <a:lnTo>
                    <a:pt x="149986" y="160908"/>
                  </a:lnTo>
                  <a:close/>
                </a:path>
                <a:path w="375284" h="396239">
                  <a:moveTo>
                    <a:pt x="301878" y="160908"/>
                  </a:moveTo>
                  <a:lnTo>
                    <a:pt x="234696" y="160908"/>
                  </a:lnTo>
                  <a:lnTo>
                    <a:pt x="224917" y="235203"/>
                  </a:lnTo>
                  <a:lnTo>
                    <a:pt x="292226" y="235203"/>
                  </a:lnTo>
                  <a:lnTo>
                    <a:pt x="301878" y="160908"/>
                  </a:lnTo>
                  <a:close/>
                </a:path>
                <a:path w="375284" h="396239">
                  <a:moveTo>
                    <a:pt x="374903" y="94361"/>
                  </a:moveTo>
                  <a:lnTo>
                    <a:pt x="0" y="94361"/>
                  </a:lnTo>
                  <a:lnTo>
                    <a:pt x="0" y="160908"/>
                  </a:lnTo>
                  <a:lnTo>
                    <a:pt x="374903" y="160908"/>
                  </a:lnTo>
                  <a:lnTo>
                    <a:pt x="374903" y="94361"/>
                  </a:lnTo>
                  <a:close/>
                </a:path>
                <a:path w="375284" h="396239">
                  <a:moveTo>
                    <a:pt x="171069" y="0"/>
                  </a:moveTo>
                  <a:lnTo>
                    <a:pt x="103885" y="0"/>
                  </a:lnTo>
                  <a:lnTo>
                    <a:pt x="91439" y="94361"/>
                  </a:lnTo>
                  <a:lnTo>
                    <a:pt x="158623" y="94361"/>
                  </a:lnTo>
                  <a:lnTo>
                    <a:pt x="171069" y="0"/>
                  </a:lnTo>
                  <a:close/>
                </a:path>
                <a:path w="375284" h="396239">
                  <a:moveTo>
                    <a:pt x="322960" y="0"/>
                  </a:moveTo>
                  <a:lnTo>
                    <a:pt x="255777" y="0"/>
                  </a:lnTo>
                  <a:lnTo>
                    <a:pt x="243458" y="94361"/>
                  </a:lnTo>
                  <a:lnTo>
                    <a:pt x="310642" y="94361"/>
                  </a:lnTo>
                  <a:lnTo>
                    <a:pt x="32296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7784592" y="4405884"/>
            <a:ext cx="664845" cy="666115"/>
            <a:chOff x="7784592" y="4405884"/>
            <a:chExt cx="664845" cy="666115"/>
          </a:xfrm>
        </p:grpSpPr>
        <p:sp>
          <p:nvSpPr>
            <p:cNvPr id="22" name="object 22"/>
            <p:cNvSpPr/>
            <p:nvPr/>
          </p:nvSpPr>
          <p:spPr>
            <a:xfrm>
              <a:off x="7784592" y="4405884"/>
              <a:ext cx="664845" cy="666115"/>
            </a:xfrm>
            <a:custGeom>
              <a:avLst/>
              <a:gdLst/>
              <a:ahLst/>
              <a:cxnLst/>
              <a:rect l="l" t="t" r="r" b="b"/>
              <a:pathLst>
                <a:path w="664845" h="666114">
                  <a:moveTo>
                    <a:pt x="332231" y="0"/>
                  </a:moveTo>
                  <a:lnTo>
                    <a:pt x="283130" y="3610"/>
                  </a:lnTo>
                  <a:lnTo>
                    <a:pt x="236268" y="14099"/>
                  </a:lnTo>
                  <a:lnTo>
                    <a:pt x="192159" y="30951"/>
                  </a:lnTo>
                  <a:lnTo>
                    <a:pt x="151315" y="53650"/>
                  </a:lnTo>
                  <a:lnTo>
                    <a:pt x="114251" y="81681"/>
                  </a:lnTo>
                  <a:lnTo>
                    <a:pt x="81481" y="114530"/>
                  </a:lnTo>
                  <a:lnTo>
                    <a:pt x="53517" y="151680"/>
                  </a:lnTo>
                  <a:lnTo>
                    <a:pt x="30873" y="192617"/>
                  </a:lnTo>
                  <a:lnTo>
                    <a:pt x="14064" y="236825"/>
                  </a:lnTo>
                  <a:lnTo>
                    <a:pt x="3601" y="283789"/>
                  </a:lnTo>
                  <a:lnTo>
                    <a:pt x="0" y="332994"/>
                  </a:lnTo>
                  <a:lnTo>
                    <a:pt x="3601" y="382198"/>
                  </a:lnTo>
                  <a:lnTo>
                    <a:pt x="14064" y="429162"/>
                  </a:lnTo>
                  <a:lnTo>
                    <a:pt x="30873" y="473370"/>
                  </a:lnTo>
                  <a:lnTo>
                    <a:pt x="53517" y="514307"/>
                  </a:lnTo>
                  <a:lnTo>
                    <a:pt x="81481" y="551457"/>
                  </a:lnTo>
                  <a:lnTo>
                    <a:pt x="114251" y="584306"/>
                  </a:lnTo>
                  <a:lnTo>
                    <a:pt x="151315" y="612337"/>
                  </a:lnTo>
                  <a:lnTo>
                    <a:pt x="192159" y="635036"/>
                  </a:lnTo>
                  <a:lnTo>
                    <a:pt x="236268" y="651888"/>
                  </a:lnTo>
                  <a:lnTo>
                    <a:pt x="283130" y="662377"/>
                  </a:lnTo>
                  <a:lnTo>
                    <a:pt x="332231" y="665988"/>
                  </a:lnTo>
                  <a:lnTo>
                    <a:pt x="381333" y="662377"/>
                  </a:lnTo>
                  <a:lnTo>
                    <a:pt x="428195" y="651888"/>
                  </a:lnTo>
                  <a:lnTo>
                    <a:pt x="472304" y="635036"/>
                  </a:lnTo>
                  <a:lnTo>
                    <a:pt x="513148" y="612337"/>
                  </a:lnTo>
                  <a:lnTo>
                    <a:pt x="550212" y="584306"/>
                  </a:lnTo>
                  <a:lnTo>
                    <a:pt x="582982" y="551457"/>
                  </a:lnTo>
                  <a:lnTo>
                    <a:pt x="610946" y="514307"/>
                  </a:lnTo>
                  <a:lnTo>
                    <a:pt x="633590" y="473370"/>
                  </a:lnTo>
                  <a:lnTo>
                    <a:pt x="650399" y="429162"/>
                  </a:lnTo>
                  <a:lnTo>
                    <a:pt x="660862" y="382198"/>
                  </a:lnTo>
                  <a:lnTo>
                    <a:pt x="664463" y="332994"/>
                  </a:lnTo>
                  <a:lnTo>
                    <a:pt x="660862" y="283789"/>
                  </a:lnTo>
                  <a:lnTo>
                    <a:pt x="650399" y="236825"/>
                  </a:lnTo>
                  <a:lnTo>
                    <a:pt x="633590" y="192617"/>
                  </a:lnTo>
                  <a:lnTo>
                    <a:pt x="610946" y="151680"/>
                  </a:lnTo>
                  <a:lnTo>
                    <a:pt x="582982" y="114530"/>
                  </a:lnTo>
                  <a:lnTo>
                    <a:pt x="550212" y="81681"/>
                  </a:lnTo>
                  <a:lnTo>
                    <a:pt x="513148" y="53650"/>
                  </a:lnTo>
                  <a:lnTo>
                    <a:pt x="472304" y="30951"/>
                  </a:lnTo>
                  <a:lnTo>
                    <a:pt x="428195" y="14099"/>
                  </a:lnTo>
                  <a:lnTo>
                    <a:pt x="381333" y="3610"/>
                  </a:lnTo>
                  <a:lnTo>
                    <a:pt x="332231" y="0"/>
                  </a:lnTo>
                  <a:close/>
                </a:path>
              </a:pathLst>
            </a:custGeom>
            <a:solidFill>
              <a:srgbClr val="4276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929372" y="4491228"/>
              <a:ext cx="375285" cy="485140"/>
            </a:xfrm>
            <a:custGeom>
              <a:avLst/>
              <a:gdLst/>
              <a:ahLst/>
              <a:cxnLst/>
              <a:rect l="l" t="t" r="r" b="b"/>
              <a:pathLst>
                <a:path w="375284" h="485139">
                  <a:moveTo>
                    <a:pt x="305307" y="0"/>
                  </a:moveTo>
                  <a:lnTo>
                    <a:pt x="0" y="0"/>
                  </a:lnTo>
                  <a:lnTo>
                    <a:pt x="0" y="484632"/>
                  </a:lnTo>
                  <a:lnTo>
                    <a:pt x="374903" y="484632"/>
                  </a:lnTo>
                  <a:lnTo>
                    <a:pt x="374903" y="452374"/>
                  </a:lnTo>
                  <a:lnTo>
                    <a:pt x="32384" y="452374"/>
                  </a:lnTo>
                  <a:lnTo>
                    <a:pt x="32384" y="32258"/>
                  </a:lnTo>
                  <a:lnTo>
                    <a:pt x="338851" y="32258"/>
                  </a:lnTo>
                  <a:lnTo>
                    <a:pt x="305307" y="0"/>
                  </a:lnTo>
                  <a:close/>
                </a:path>
                <a:path w="375284" h="485139">
                  <a:moveTo>
                    <a:pt x="338851" y="32258"/>
                  </a:moveTo>
                  <a:lnTo>
                    <a:pt x="288289" y="32258"/>
                  </a:lnTo>
                  <a:lnTo>
                    <a:pt x="288289" y="83058"/>
                  </a:lnTo>
                  <a:lnTo>
                    <a:pt x="342519" y="83058"/>
                  </a:lnTo>
                  <a:lnTo>
                    <a:pt x="342519" y="452374"/>
                  </a:lnTo>
                  <a:lnTo>
                    <a:pt x="374903" y="452374"/>
                  </a:lnTo>
                  <a:lnTo>
                    <a:pt x="374903" y="66929"/>
                  </a:lnTo>
                  <a:lnTo>
                    <a:pt x="338851" y="32258"/>
                  </a:lnTo>
                  <a:close/>
                </a:path>
                <a:path w="375284" h="485139">
                  <a:moveTo>
                    <a:pt x="73786" y="378206"/>
                  </a:moveTo>
                  <a:lnTo>
                    <a:pt x="64770" y="379730"/>
                  </a:lnTo>
                  <a:lnTo>
                    <a:pt x="61595" y="386207"/>
                  </a:lnTo>
                  <a:lnTo>
                    <a:pt x="59944" y="390271"/>
                  </a:lnTo>
                  <a:lnTo>
                    <a:pt x="60832" y="394335"/>
                  </a:lnTo>
                  <a:lnTo>
                    <a:pt x="65658" y="400685"/>
                  </a:lnTo>
                  <a:lnTo>
                    <a:pt x="68833" y="404749"/>
                  </a:lnTo>
                  <a:lnTo>
                    <a:pt x="72898" y="408813"/>
                  </a:lnTo>
                  <a:lnTo>
                    <a:pt x="76961" y="411988"/>
                  </a:lnTo>
                  <a:lnTo>
                    <a:pt x="78612" y="414401"/>
                  </a:lnTo>
                  <a:lnTo>
                    <a:pt x="81025" y="415290"/>
                  </a:lnTo>
                  <a:lnTo>
                    <a:pt x="88264" y="415290"/>
                  </a:lnTo>
                  <a:lnTo>
                    <a:pt x="92328" y="411988"/>
                  </a:lnTo>
                  <a:lnTo>
                    <a:pt x="97067" y="400244"/>
                  </a:lnTo>
                  <a:lnTo>
                    <a:pt x="101250" y="392779"/>
                  </a:lnTo>
                  <a:lnTo>
                    <a:pt x="105061" y="386969"/>
                  </a:lnTo>
                  <a:lnTo>
                    <a:pt x="81025" y="386969"/>
                  </a:lnTo>
                  <a:lnTo>
                    <a:pt x="81025" y="386207"/>
                  </a:lnTo>
                  <a:lnTo>
                    <a:pt x="78612" y="383794"/>
                  </a:lnTo>
                  <a:lnTo>
                    <a:pt x="73786" y="378206"/>
                  </a:lnTo>
                  <a:close/>
                </a:path>
                <a:path w="375284" h="485139">
                  <a:moveTo>
                    <a:pt x="295528" y="370205"/>
                  </a:moveTo>
                  <a:lnTo>
                    <a:pt x="163575" y="370205"/>
                  </a:lnTo>
                  <a:lnTo>
                    <a:pt x="154003" y="374352"/>
                  </a:lnTo>
                  <a:lnTo>
                    <a:pt x="150812" y="383476"/>
                  </a:lnTo>
                  <a:lnTo>
                    <a:pt x="154003" y="392600"/>
                  </a:lnTo>
                  <a:lnTo>
                    <a:pt x="163575" y="396748"/>
                  </a:lnTo>
                  <a:lnTo>
                    <a:pt x="295528" y="396748"/>
                  </a:lnTo>
                  <a:lnTo>
                    <a:pt x="305530" y="392600"/>
                  </a:lnTo>
                  <a:lnTo>
                    <a:pt x="308864" y="383476"/>
                  </a:lnTo>
                  <a:lnTo>
                    <a:pt x="305530" y="374352"/>
                  </a:lnTo>
                  <a:lnTo>
                    <a:pt x="295528" y="370205"/>
                  </a:lnTo>
                  <a:close/>
                </a:path>
                <a:path w="375284" h="485139">
                  <a:moveTo>
                    <a:pt x="104267" y="355981"/>
                  </a:moveTo>
                  <a:lnTo>
                    <a:pt x="100456" y="357251"/>
                  </a:lnTo>
                  <a:lnTo>
                    <a:pt x="98044" y="360426"/>
                  </a:lnTo>
                  <a:lnTo>
                    <a:pt x="94742" y="366014"/>
                  </a:lnTo>
                  <a:lnTo>
                    <a:pt x="89916" y="372491"/>
                  </a:lnTo>
                  <a:lnTo>
                    <a:pt x="85089" y="379730"/>
                  </a:lnTo>
                  <a:lnTo>
                    <a:pt x="81025" y="386969"/>
                  </a:lnTo>
                  <a:lnTo>
                    <a:pt x="105061" y="386969"/>
                  </a:lnTo>
                  <a:lnTo>
                    <a:pt x="106052" y="385456"/>
                  </a:lnTo>
                  <a:lnTo>
                    <a:pt x="112649" y="375793"/>
                  </a:lnTo>
                  <a:lnTo>
                    <a:pt x="114173" y="373380"/>
                  </a:lnTo>
                  <a:lnTo>
                    <a:pt x="115824" y="371729"/>
                  </a:lnTo>
                  <a:lnTo>
                    <a:pt x="117475" y="368554"/>
                  </a:lnTo>
                  <a:lnTo>
                    <a:pt x="107950" y="356362"/>
                  </a:lnTo>
                  <a:lnTo>
                    <a:pt x="104267" y="355981"/>
                  </a:lnTo>
                  <a:close/>
                </a:path>
                <a:path w="375284" h="485139">
                  <a:moveTo>
                    <a:pt x="73786" y="301625"/>
                  </a:moveTo>
                  <a:lnTo>
                    <a:pt x="64770" y="304038"/>
                  </a:lnTo>
                  <a:lnTo>
                    <a:pt x="59944" y="313690"/>
                  </a:lnTo>
                  <a:lnTo>
                    <a:pt x="60832" y="317754"/>
                  </a:lnTo>
                  <a:lnTo>
                    <a:pt x="63246" y="320929"/>
                  </a:lnTo>
                  <a:lnTo>
                    <a:pt x="65658" y="324231"/>
                  </a:lnTo>
                  <a:lnTo>
                    <a:pt x="68833" y="328168"/>
                  </a:lnTo>
                  <a:lnTo>
                    <a:pt x="78612" y="337947"/>
                  </a:lnTo>
                  <a:lnTo>
                    <a:pt x="81025" y="338709"/>
                  </a:lnTo>
                  <a:lnTo>
                    <a:pt x="88264" y="338709"/>
                  </a:lnTo>
                  <a:lnTo>
                    <a:pt x="92328" y="335534"/>
                  </a:lnTo>
                  <a:lnTo>
                    <a:pt x="93979" y="331470"/>
                  </a:lnTo>
                  <a:lnTo>
                    <a:pt x="97067" y="323717"/>
                  </a:lnTo>
                  <a:lnTo>
                    <a:pt x="101250" y="316214"/>
                  </a:lnTo>
                  <a:lnTo>
                    <a:pt x="105064" y="310388"/>
                  </a:lnTo>
                  <a:lnTo>
                    <a:pt x="81025" y="310388"/>
                  </a:lnTo>
                  <a:lnTo>
                    <a:pt x="78612" y="307213"/>
                  </a:lnTo>
                  <a:lnTo>
                    <a:pt x="73786" y="301625"/>
                  </a:lnTo>
                  <a:close/>
                </a:path>
                <a:path w="375284" h="485139">
                  <a:moveTo>
                    <a:pt x="295528" y="296037"/>
                  </a:moveTo>
                  <a:lnTo>
                    <a:pt x="163575" y="296037"/>
                  </a:lnTo>
                  <a:lnTo>
                    <a:pt x="154003" y="300184"/>
                  </a:lnTo>
                  <a:lnTo>
                    <a:pt x="150812" y="309308"/>
                  </a:lnTo>
                  <a:lnTo>
                    <a:pt x="154003" y="318432"/>
                  </a:lnTo>
                  <a:lnTo>
                    <a:pt x="163575" y="322580"/>
                  </a:lnTo>
                  <a:lnTo>
                    <a:pt x="295528" y="322580"/>
                  </a:lnTo>
                  <a:lnTo>
                    <a:pt x="305530" y="318432"/>
                  </a:lnTo>
                  <a:lnTo>
                    <a:pt x="308864" y="309308"/>
                  </a:lnTo>
                  <a:lnTo>
                    <a:pt x="305530" y="300184"/>
                  </a:lnTo>
                  <a:lnTo>
                    <a:pt x="295528" y="296037"/>
                  </a:lnTo>
                  <a:close/>
                </a:path>
                <a:path w="375284" h="485139">
                  <a:moveTo>
                    <a:pt x="104267" y="279400"/>
                  </a:moveTo>
                  <a:lnTo>
                    <a:pt x="100456" y="280543"/>
                  </a:lnTo>
                  <a:lnTo>
                    <a:pt x="98044" y="283845"/>
                  </a:lnTo>
                  <a:lnTo>
                    <a:pt x="94742" y="289433"/>
                  </a:lnTo>
                  <a:lnTo>
                    <a:pt x="89831" y="296037"/>
                  </a:lnTo>
                  <a:lnTo>
                    <a:pt x="85089" y="303149"/>
                  </a:lnTo>
                  <a:lnTo>
                    <a:pt x="81025" y="310388"/>
                  </a:lnTo>
                  <a:lnTo>
                    <a:pt x="105064" y="310388"/>
                  </a:lnTo>
                  <a:lnTo>
                    <a:pt x="106052" y="308877"/>
                  </a:lnTo>
                  <a:lnTo>
                    <a:pt x="110998" y="301625"/>
                  </a:lnTo>
                  <a:lnTo>
                    <a:pt x="112649" y="299085"/>
                  </a:lnTo>
                  <a:lnTo>
                    <a:pt x="114173" y="296672"/>
                  </a:lnTo>
                  <a:lnTo>
                    <a:pt x="115824" y="295148"/>
                  </a:lnTo>
                  <a:lnTo>
                    <a:pt x="117475" y="291846"/>
                  </a:lnTo>
                  <a:lnTo>
                    <a:pt x="118236" y="287782"/>
                  </a:lnTo>
                  <a:lnTo>
                    <a:pt x="116585" y="284607"/>
                  </a:lnTo>
                  <a:lnTo>
                    <a:pt x="115061" y="281813"/>
                  </a:lnTo>
                  <a:lnTo>
                    <a:pt x="111632" y="279908"/>
                  </a:lnTo>
                  <a:lnTo>
                    <a:pt x="104267" y="279400"/>
                  </a:lnTo>
                  <a:close/>
                </a:path>
                <a:path w="375284" h="485139">
                  <a:moveTo>
                    <a:pt x="73786" y="226568"/>
                  </a:moveTo>
                  <a:lnTo>
                    <a:pt x="64770" y="228981"/>
                  </a:lnTo>
                  <a:lnTo>
                    <a:pt x="61595" y="235458"/>
                  </a:lnTo>
                  <a:lnTo>
                    <a:pt x="59944" y="238760"/>
                  </a:lnTo>
                  <a:lnTo>
                    <a:pt x="60832" y="243586"/>
                  </a:lnTo>
                  <a:lnTo>
                    <a:pt x="63246" y="245999"/>
                  </a:lnTo>
                  <a:lnTo>
                    <a:pt x="65658" y="249174"/>
                  </a:lnTo>
                  <a:lnTo>
                    <a:pt x="68833" y="253238"/>
                  </a:lnTo>
                  <a:lnTo>
                    <a:pt x="76961" y="261366"/>
                  </a:lnTo>
                  <a:lnTo>
                    <a:pt x="78612" y="262890"/>
                  </a:lnTo>
                  <a:lnTo>
                    <a:pt x="81025" y="263779"/>
                  </a:lnTo>
                  <a:lnTo>
                    <a:pt x="88264" y="263779"/>
                  </a:lnTo>
                  <a:lnTo>
                    <a:pt x="92328" y="260477"/>
                  </a:lnTo>
                  <a:lnTo>
                    <a:pt x="93979" y="256540"/>
                  </a:lnTo>
                  <a:lnTo>
                    <a:pt x="97067" y="248785"/>
                  </a:lnTo>
                  <a:lnTo>
                    <a:pt x="101250" y="241268"/>
                  </a:lnTo>
                  <a:lnTo>
                    <a:pt x="105034" y="235458"/>
                  </a:lnTo>
                  <a:lnTo>
                    <a:pt x="81025" y="235458"/>
                  </a:lnTo>
                  <a:lnTo>
                    <a:pt x="78612" y="232283"/>
                  </a:lnTo>
                  <a:lnTo>
                    <a:pt x="73786" y="226568"/>
                  </a:lnTo>
                  <a:close/>
                </a:path>
                <a:path w="375284" h="485139">
                  <a:moveTo>
                    <a:pt x="295528" y="225806"/>
                  </a:moveTo>
                  <a:lnTo>
                    <a:pt x="163575" y="225806"/>
                  </a:lnTo>
                  <a:lnTo>
                    <a:pt x="154003" y="229953"/>
                  </a:lnTo>
                  <a:lnTo>
                    <a:pt x="150812" y="239077"/>
                  </a:lnTo>
                  <a:lnTo>
                    <a:pt x="154003" y="248201"/>
                  </a:lnTo>
                  <a:lnTo>
                    <a:pt x="163575" y="252349"/>
                  </a:lnTo>
                  <a:lnTo>
                    <a:pt x="295528" y="252349"/>
                  </a:lnTo>
                  <a:lnTo>
                    <a:pt x="305530" y="248201"/>
                  </a:lnTo>
                  <a:lnTo>
                    <a:pt x="308864" y="239077"/>
                  </a:lnTo>
                  <a:lnTo>
                    <a:pt x="305530" y="229953"/>
                  </a:lnTo>
                  <a:lnTo>
                    <a:pt x="295528" y="225806"/>
                  </a:lnTo>
                  <a:close/>
                </a:path>
                <a:path w="375284" h="485139">
                  <a:moveTo>
                    <a:pt x="104267" y="204343"/>
                  </a:moveTo>
                  <a:lnTo>
                    <a:pt x="100456" y="205613"/>
                  </a:lnTo>
                  <a:lnTo>
                    <a:pt x="98044" y="208788"/>
                  </a:lnTo>
                  <a:lnTo>
                    <a:pt x="94742" y="214503"/>
                  </a:lnTo>
                  <a:lnTo>
                    <a:pt x="89916" y="220980"/>
                  </a:lnTo>
                  <a:lnTo>
                    <a:pt x="85089" y="228219"/>
                  </a:lnTo>
                  <a:lnTo>
                    <a:pt x="81025" y="235458"/>
                  </a:lnTo>
                  <a:lnTo>
                    <a:pt x="105034" y="235458"/>
                  </a:lnTo>
                  <a:lnTo>
                    <a:pt x="106052" y="233894"/>
                  </a:lnTo>
                  <a:lnTo>
                    <a:pt x="110998" y="226568"/>
                  </a:lnTo>
                  <a:lnTo>
                    <a:pt x="112649" y="224155"/>
                  </a:lnTo>
                  <a:lnTo>
                    <a:pt x="114173" y="222504"/>
                  </a:lnTo>
                  <a:lnTo>
                    <a:pt x="115824" y="220091"/>
                  </a:lnTo>
                  <a:lnTo>
                    <a:pt x="117475" y="216916"/>
                  </a:lnTo>
                  <a:lnTo>
                    <a:pt x="118236" y="212852"/>
                  </a:lnTo>
                  <a:lnTo>
                    <a:pt x="116585" y="210439"/>
                  </a:lnTo>
                  <a:lnTo>
                    <a:pt x="115061" y="207264"/>
                  </a:lnTo>
                  <a:lnTo>
                    <a:pt x="111632" y="205232"/>
                  </a:lnTo>
                  <a:lnTo>
                    <a:pt x="107950" y="204851"/>
                  </a:lnTo>
                  <a:lnTo>
                    <a:pt x="104267" y="204343"/>
                  </a:lnTo>
                  <a:close/>
                </a:path>
                <a:path w="375284" h="485139">
                  <a:moveTo>
                    <a:pt x="80263" y="154051"/>
                  </a:moveTo>
                  <a:lnTo>
                    <a:pt x="71374" y="155702"/>
                  </a:lnTo>
                  <a:lnTo>
                    <a:pt x="68072" y="162052"/>
                  </a:lnTo>
                  <a:lnTo>
                    <a:pt x="66421" y="165354"/>
                  </a:lnTo>
                  <a:lnTo>
                    <a:pt x="67309" y="170180"/>
                  </a:lnTo>
                  <a:lnTo>
                    <a:pt x="69723" y="173355"/>
                  </a:lnTo>
                  <a:lnTo>
                    <a:pt x="72135" y="175768"/>
                  </a:lnTo>
                  <a:lnTo>
                    <a:pt x="75310" y="179832"/>
                  </a:lnTo>
                  <a:lnTo>
                    <a:pt x="83438" y="187960"/>
                  </a:lnTo>
                  <a:lnTo>
                    <a:pt x="85089" y="189484"/>
                  </a:lnTo>
                  <a:lnTo>
                    <a:pt x="87502" y="190373"/>
                  </a:lnTo>
                  <a:lnTo>
                    <a:pt x="94742" y="190373"/>
                  </a:lnTo>
                  <a:lnTo>
                    <a:pt x="98805" y="187960"/>
                  </a:lnTo>
                  <a:lnTo>
                    <a:pt x="100456" y="183134"/>
                  </a:lnTo>
                  <a:lnTo>
                    <a:pt x="103598" y="175702"/>
                  </a:lnTo>
                  <a:lnTo>
                    <a:pt x="107775" y="168163"/>
                  </a:lnTo>
                  <a:lnTo>
                    <a:pt x="111656" y="162052"/>
                  </a:lnTo>
                  <a:lnTo>
                    <a:pt x="87502" y="162052"/>
                  </a:lnTo>
                  <a:lnTo>
                    <a:pt x="85089" y="158877"/>
                  </a:lnTo>
                  <a:lnTo>
                    <a:pt x="80263" y="154051"/>
                  </a:lnTo>
                  <a:close/>
                </a:path>
                <a:path w="375284" h="485139">
                  <a:moveTo>
                    <a:pt x="295528" y="151638"/>
                  </a:moveTo>
                  <a:lnTo>
                    <a:pt x="163575" y="151638"/>
                  </a:lnTo>
                  <a:lnTo>
                    <a:pt x="154003" y="155785"/>
                  </a:lnTo>
                  <a:lnTo>
                    <a:pt x="150812" y="164909"/>
                  </a:lnTo>
                  <a:lnTo>
                    <a:pt x="154003" y="174033"/>
                  </a:lnTo>
                  <a:lnTo>
                    <a:pt x="163575" y="178181"/>
                  </a:lnTo>
                  <a:lnTo>
                    <a:pt x="295528" y="178181"/>
                  </a:lnTo>
                  <a:lnTo>
                    <a:pt x="305530" y="174033"/>
                  </a:lnTo>
                  <a:lnTo>
                    <a:pt x="308864" y="164909"/>
                  </a:lnTo>
                  <a:lnTo>
                    <a:pt x="305530" y="155785"/>
                  </a:lnTo>
                  <a:lnTo>
                    <a:pt x="295528" y="151638"/>
                  </a:lnTo>
                  <a:close/>
                </a:path>
                <a:path w="375284" h="485139">
                  <a:moveTo>
                    <a:pt x="110744" y="131445"/>
                  </a:moveTo>
                  <a:lnTo>
                    <a:pt x="106933" y="132715"/>
                  </a:lnTo>
                  <a:lnTo>
                    <a:pt x="104521" y="135509"/>
                  </a:lnTo>
                  <a:lnTo>
                    <a:pt x="101219" y="141097"/>
                  </a:lnTo>
                  <a:lnTo>
                    <a:pt x="96393" y="148463"/>
                  </a:lnTo>
                  <a:lnTo>
                    <a:pt x="91567" y="154813"/>
                  </a:lnTo>
                  <a:lnTo>
                    <a:pt x="87502" y="162052"/>
                  </a:lnTo>
                  <a:lnTo>
                    <a:pt x="111656" y="162052"/>
                  </a:lnTo>
                  <a:lnTo>
                    <a:pt x="112547" y="160649"/>
                  </a:lnTo>
                  <a:lnTo>
                    <a:pt x="117475" y="153289"/>
                  </a:lnTo>
                  <a:lnTo>
                    <a:pt x="119125" y="150876"/>
                  </a:lnTo>
                  <a:lnTo>
                    <a:pt x="120650" y="149225"/>
                  </a:lnTo>
                  <a:lnTo>
                    <a:pt x="122300" y="146812"/>
                  </a:lnTo>
                  <a:lnTo>
                    <a:pt x="123951" y="143510"/>
                  </a:lnTo>
                  <a:lnTo>
                    <a:pt x="124713" y="140335"/>
                  </a:lnTo>
                  <a:lnTo>
                    <a:pt x="123189" y="137160"/>
                  </a:lnTo>
                  <a:lnTo>
                    <a:pt x="121538" y="133858"/>
                  </a:lnTo>
                  <a:lnTo>
                    <a:pt x="118109" y="132080"/>
                  </a:lnTo>
                  <a:lnTo>
                    <a:pt x="114426" y="131826"/>
                  </a:lnTo>
                  <a:lnTo>
                    <a:pt x="110744" y="131445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7784592" y="5364479"/>
            <a:ext cx="664845" cy="668020"/>
            <a:chOff x="7784592" y="5364479"/>
            <a:chExt cx="664845" cy="668020"/>
          </a:xfrm>
        </p:grpSpPr>
        <p:sp>
          <p:nvSpPr>
            <p:cNvPr id="25" name="object 25"/>
            <p:cNvSpPr/>
            <p:nvPr/>
          </p:nvSpPr>
          <p:spPr>
            <a:xfrm>
              <a:off x="7784592" y="5364479"/>
              <a:ext cx="664845" cy="668020"/>
            </a:xfrm>
            <a:custGeom>
              <a:avLst/>
              <a:gdLst/>
              <a:ahLst/>
              <a:cxnLst/>
              <a:rect l="l" t="t" r="r" b="b"/>
              <a:pathLst>
                <a:path w="664845" h="668020">
                  <a:moveTo>
                    <a:pt x="332231" y="0"/>
                  </a:moveTo>
                  <a:lnTo>
                    <a:pt x="283130" y="3619"/>
                  </a:lnTo>
                  <a:lnTo>
                    <a:pt x="236268" y="14135"/>
                  </a:lnTo>
                  <a:lnTo>
                    <a:pt x="192159" y="31028"/>
                  </a:lnTo>
                  <a:lnTo>
                    <a:pt x="151315" y="53783"/>
                  </a:lnTo>
                  <a:lnTo>
                    <a:pt x="114251" y="81882"/>
                  </a:lnTo>
                  <a:lnTo>
                    <a:pt x="81481" y="114808"/>
                  </a:lnTo>
                  <a:lnTo>
                    <a:pt x="53517" y="152045"/>
                  </a:lnTo>
                  <a:lnTo>
                    <a:pt x="30873" y="193075"/>
                  </a:lnTo>
                  <a:lnTo>
                    <a:pt x="14064" y="237381"/>
                  </a:lnTo>
                  <a:lnTo>
                    <a:pt x="3601" y="284447"/>
                  </a:lnTo>
                  <a:lnTo>
                    <a:pt x="0" y="333756"/>
                  </a:lnTo>
                  <a:lnTo>
                    <a:pt x="3601" y="383075"/>
                  </a:lnTo>
                  <a:lnTo>
                    <a:pt x="14064" y="430148"/>
                  </a:lnTo>
                  <a:lnTo>
                    <a:pt x="30873" y="474458"/>
                  </a:lnTo>
                  <a:lnTo>
                    <a:pt x="53517" y="515489"/>
                  </a:lnTo>
                  <a:lnTo>
                    <a:pt x="81481" y="552724"/>
                  </a:lnTo>
                  <a:lnTo>
                    <a:pt x="114251" y="585647"/>
                  </a:lnTo>
                  <a:lnTo>
                    <a:pt x="151315" y="613741"/>
                  </a:lnTo>
                  <a:lnTo>
                    <a:pt x="192159" y="636491"/>
                  </a:lnTo>
                  <a:lnTo>
                    <a:pt x="236268" y="653381"/>
                  </a:lnTo>
                  <a:lnTo>
                    <a:pt x="283130" y="663893"/>
                  </a:lnTo>
                  <a:lnTo>
                    <a:pt x="332231" y="667512"/>
                  </a:lnTo>
                  <a:lnTo>
                    <a:pt x="381333" y="663893"/>
                  </a:lnTo>
                  <a:lnTo>
                    <a:pt x="428195" y="653381"/>
                  </a:lnTo>
                  <a:lnTo>
                    <a:pt x="472304" y="636491"/>
                  </a:lnTo>
                  <a:lnTo>
                    <a:pt x="513148" y="613741"/>
                  </a:lnTo>
                  <a:lnTo>
                    <a:pt x="550212" y="585647"/>
                  </a:lnTo>
                  <a:lnTo>
                    <a:pt x="582982" y="552724"/>
                  </a:lnTo>
                  <a:lnTo>
                    <a:pt x="610946" y="515489"/>
                  </a:lnTo>
                  <a:lnTo>
                    <a:pt x="633590" y="474458"/>
                  </a:lnTo>
                  <a:lnTo>
                    <a:pt x="650399" y="430148"/>
                  </a:lnTo>
                  <a:lnTo>
                    <a:pt x="660862" y="383075"/>
                  </a:lnTo>
                  <a:lnTo>
                    <a:pt x="664463" y="333756"/>
                  </a:lnTo>
                  <a:lnTo>
                    <a:pt x="660862" y="284447"/>
                  </a:lnTo>
                  <a:lnTo>
                    <a:pt x="650399" y="237381"/>
                  </a:lnTo>
                  <a:lnTo>
                    <a:pt x="633590" y="193075"/>
                  </a:lnTo>
                  <a:lnTo>
                    <a:pt x="610946" y="152045"/>
                  </a:lnTo>
                  <a:lnTo>
                    <a:pt x="582982" y="114808"/>
                  </a:lnTo>
                  <a:lnTo>
                    <a:pt x="550212" y="81882"/>
                  </a:lnTo>
                  <a:lnTo>
                    <a:pt x="513148" y="53783"/>
                  </a:lnTo>
                  <a:lnTo>
                    <a:pt x="472304" y="31028"/>
                  </a:lnTo>
                  <a:lnTo>
                    <a:pt x="428195" y="14135"/>
                  </a:lnTo>
                  <a:lnTo>
                    <a:pt x="381333" y="3619"/>
                  </a:lnTo>
                  <a:lnTo>
                    <a:pt x="332231" y="0"/>
                  </a:lnTo>
                  <a:close/>
                </a:path>
              </a:pathLst>
            </a:custGeom>
            <a:solidFill>
              <a:srgbClr val="4276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872192" y="5472723"/>
              <a:ext cx="490855" cy="451484"/>
            </a:xfrm>
            <a:custGeom>
              <a:avLst/>
              <a:gdLst/>
              <a:ahLst/>
              <a:cxnLst/>
              <a:rect l="l" t="t" r="r" b="b"/>
              <a:pathLst>
                <a:path w="490854" h="451485">
                  <a:moveTo>
                    <a:pt x="237265" y="359567"/>
                  </a:moveTo>
                  <a:lnTo>
                    <a:pt x="119012" y="359567"/>
                  </a:lnTo>
                  <a:lnTo>
                    <a:pt x="136282" y="366761"/>
                  </a:lnTo>
                  <a:lnTo>
                    <a:pt x="149635" y="380134"/>
                  </a:lnTo>
                  <a:lnTo>
                    <a:pt x="177972" y="417455"/>
                  </a:lnTo>
                  <a:lnTo>
                    <a:pt x="217072" y="449984"/>
                  </a:lnTo>
                  <a:lnTo>
                    <a:pt x="224299" y="450964"/>
                  </a:lnTo>
                  <a:lnTo>
                    <a:pt x="230788" y="448554"/>
                  </a:lnTo>
                  <a:lnTo>
                    <a:pt x="235467" y="443475"/>
                  </a:lnTo>
                  <a:lnTo>
                    <a:pt x="237265" y="436446"/>
                  </a:lnTo>
                  <a:lnTo>
                    <a:pt x="237265" y="359567"/>
                  </a:lnTo>
                  <a:close/>
                </a:path>
                <a:path w="490854" h="451485">
                  <a:moveTo>
                    <a:pt x="276778" y="131003"/>
                  </a:moveTo>
                  <a:lnTo>
                    <a:pt x="259595" y="143519"/>
                  </a:lnTo>
                  <a:lnTo>
                    <a:pt x="253525" y="162812"/>
                  </a:lnTo>
                  <a:lnTo>
                    <a:pt x="253521" y="436446"/>
                  </a:lnTo>
                  <a:lnTo>
                    <a:pt x="257619" y="446748"/>
                  </a:lnTo>
                  <a:lnTo>
                    <a:pt x="268491" y="450502"/>
                  </a:lnTo>
                  <a:lnTo>
                    <a:pt x="284007" y="445497"/>
                  </a:lnTo>
                  <a:lnTo>
                    <a:pt x="315648" y="413430"/>
                  </a:lnTo>
                  <a:lnTo>
                    <a:pt x="341151" y="380134"/>
                  </a:lnTo>
                  <a:lnTo>
                    <a:pt x="354647" y="366682"/>
                  </a:lnTo>
                  <a:lnTo>
                    <a:pt x="371965" y="359633"/>
                  </a:lnTo>
                  <a:lnTo>
                    <a:pt x="422425" y="359633"/>
                  </a:lnTo>
                  <a:lnTo>
                    <a:pt x="413099" y="347622"/>
                  </a:lnTo>
                  <a:lnTo>
                    <a:pt x="400254" y="339099"/>
                  </a:lnTo>
                  <a:lnTo>
                    <a:pt x="390162" y="336230"/>
                  </a:lnTo>
                  <a:lnTo>
                    <a:pt x="366551" y="336230"/>
                  </a:lnTo>
                  <a:lnTo>
                    <a:pt x="363380" y="332725"/>
                  </a:lnTo>
                  <a:lnTo>
                    <a:pt x="364392" y="329080"/>
                  </a:lnTo>
                  <a:lnTo>
                    <a:pt x="371643" y="293810"/>
                  </a:lnTo>
                  <a:lnTo>
                    <a:pt x="377537" y="278004"/>
                  </a:lnTo>
                  <a:lnTo>
                    <a:pt x="400290" y="274081"/>
                  </a:lnTo>
                  <a:lnTo>
                    <a:pt x="465106" y="274081"/>
                  </a:lnTo>
                  <a:lnTo>
                    <a:pt x="470310" y="268971"/>
                  </a:lnTo>
                  <a:lnTo>
                    <a:pt x="470310" y="255662"/>
                  </a:lnTo>
                  <a:lnTo>
                    <a:pt x="464849" y="250251"/>
                  </a:lnTo>
                  <a:lnTo>
                    <a:pt x="379124" y="250251"/>
                  </a:lnTo>
                  <a:lnTo>
                    <a:pt x="372647" y="244244"/>
                  </a:lnTo>
                  <a:lnTo>
                    <a:pt x="371885" y="236561"/>
                  </a:lnTo>
                  <a:lnTo>
                    <a:pt x="368726" y="216455"/>
                  </a:lnTo>
                  <a:lnTo>
                    <a:pt x="365662" y="202333"/>
                  </a:lnTo>
                  <a:lnTo>
                    <a:pt x="366027" y="191589"/>
                  </a:lnTo>
                  <a:lnTo>
                    <a:pt x="373155" y="181621"/>
                  </a:lnTo>
                  <a:lnTo>
                    <a:pt x="389750" y="166406"/>
                  </a:lnTo>
                  <a:lnTo>
                    <a:pt x="353724" y="166406"/>
                  </a:lnTo>
                  <a:lnTo>
                    <a:pt x="344072" y="166025"/>
                  </a:lnTo>
                  <a:lnTo>
                    <a:pt x="338230" y="159866"/>
                  </a:lnTo>
                  <a:lnTo>
                    <a:pt x="303510" y="133658"/>
                  </a:lnTo>
                  <a:lnTo>
                    <a:pt x="276778" y="131003"/>
                  </a:lnTo>
                  <a:close/>
                </a:path>
                <a:path w="490854" h="451485">
                  <a:moveTo>
                    <a:pt x="120425" y="335468"/>
                  </a:moveTo>
                  <a:lnTo>
                    <a:pt x="71705" y="354976"/>
                  </a:lnTo>
                  <a:lnTo>
                    <a:pt x="38129" y="415974"/>
                  </a:lnTo>
                  <a:lnTo>
                    <a:pt x="37268" y="425704"/>
                  </a:lnTo>
                  <a:lnTo>
                    <a:pt x="43241" y="432255"/>
                  </a:lnTo>
                  <a:lnTo>
                    <a:pt x="52024" y="433501"/>
                  </a:lnTo>
                  <a:lnTo>
                    <a:pt x="59592" y="427315"/>
                  </a:lnTo>
                  <a:lnTo>
                    <a:pt x="89437" y="371536"/>
                  </a:lnTo>
                  <a:lnTo>
                    <a:pt x="102004" y="360507"/>
                  </a:lnTo>
                  <a:lnTo>
                    <a:pt x="119012" y="359567"/>
                  </a:lnTo>
                  <a:lnTo>
                    <a:pt x="237265" y="359567"/>
                  </a:lnTo>
                  <a:lnTo>
                    <a:pt x="237265" y="336230"/>
                  </a:lnTo>
                  <a:lnTo>
                    <a:pt x="124235" y="336230"/>
                  </a:lnTo>
                  <a:lnTo>
                    <a:pt x="120425" y="335468"/>
                  </a:lnTo>
                  <a:close/>
                </a:path>
                <a:path w="490854" h="451485">
                  <a:moveTo>
                    <a:pt x="422425" y="359633"/>
                  </a:moveTo>
                  <a:lnTo>
                    <a:pt x="371965" y="359633"/>
                  </a:lnTo>
                  <a:lnTo>
                    <a:pt x="388925" y="360685"/>
                  </a:lnTo>
                  <a:lnTo>
                    <a:pt x="401349" y="371536"/>
                  </a:lnTo>
                  <a:lnTo>
                    <a:pt x="431194" y="427315"/>
                  </a:lnTo>
                  <a:lnTo>
                    <a:pt x="438781" y="433481"/>
                  </a:lnTo>
                  <a:lnTo>
                    <a:pt x="447598" y="432255"/>
                  </a:lnTo>
                  <a:lnTo>
                    <a:pt x="453572" y="425731"/>
                  </a:lnTo>
                  <a:lnTo>
                    <a:pt x="452657" y="415974"/>
                  </a:lnTo>
                  <a:lnTo>
                    <a:pt x="422812" y="360132"/>
                  </a:lnTo>
                  <a:lnTo>
                    <a:pt x="422425" y="359633"/>
                  </a:lnTo>
                  <a:close/>
                </a:path>
                <a:path w="490854" h="451485">
                  <a:moveTo>
                    <a:pt x="237265" y="273993"/>
                  </a:moveTo>
                  <a:lnTo>
                    <a:pt x="91819" y="273993"/>
                  </a:lnTo>
                  <a:lnTo>
                    <a:pt x="114393" y="277793"/>
                  </a:lnTo>
                  <a:lnTo>
                    <a:pt x="119536" y="293578"/>
                  </a:lnTo>
                  <a:lnTo>
                    <a:pt x="126394" y="329080"/>
                  </a:lnTo>
                  <a:lnTo>
                    <a:pt x="127410" y="332725"/>
                  </a:lnTo>
                  <a:lnTo>
                    <a:pt x="124235" y="336230"/>
                  </a:lnTo>
                  <a:lnTo>
                    <a:pt x="237265" y="336230"/>
                  </a:lnTo>
                  <a:lnTo>
                    <a:pt x="237265" y="273993"/>
                  </a:lnTo>
                  <a:close/>
                </a:path>
                <a:path w="490854" h="451485">
                  <a:moveTo>
                    <a:pt x="385576" y="334927"/>
                  </a:moveTo>
                  <a:lnTo>
                    <a:pt x="370361" y="335468"/>
                  </a:lnTo>
                  <a:lnTo>
                    <a:pt x="366551" y="336230"/>
                  </a:lnTo>
                  <a:lnTo>
                    <a:pt x="390162" y="336230"/>
                  </a:lnTo>
                  <a:lnTo>
                    <a:pt x="385576" y="334927"/>
                  </a:lnTo>
                  <a:close/>
                </a:path>
                <a:path w="490854" h="451485">
                  <a:moveTo>
                    <a:pt x="465106" y="274081"/>
                  </a:moveTo>
                  <a:lnTo>
                    <a:pt x="400290" y="274081"/>
                  </a:lnTo>
                  <a:lnTo>
                    <a:pt x="458118" y="274458"/>
                  </a:lnTo>
                  <a:lnTo>
                    <a:pt x="464735" y="274445"/>
                  </a:lnTo>
                  <a:lnTo>
                    <a:pt x="465106" y="274081"/>
                  </a:lnTo>
                  <a:close/>
                </a:path>
                <a:path w="490854" h="451485">
                  <a:moveTo>
                    <a:pt x="119039" y="150178"/>
                  </a:moveTo>
                  <a:lnTo>
                    <a:pt x="72352" y="150178"/>
                  </a:lnTo>
                  <a:lnTo>
                    <a:pt x="78611" y="150682"/>
                  </a:lnTo>
                  <a:lnTo>
                    <a:pt x="84536" y="152783"/>
                  </a:lnTo>
                  <a:lnTo>
                    <a:pt x="89818" y="156424"/>
                  </a:lnTo>
                  <a:lnTo>
                    <a:pt x="117649" y="182166"/>
                  </a:lnTo>
                  <a:lnTo>
                    <a:pt x="125870" y="195071"/>
                  </a:lnTo>
                  <a:lnTo>
                    <a:pt x="123305" y="208589"/>
                  </a:lnTo>
                  <a:lnTo>
                    <a:pt x="118774" y="236167"/>
                  </a:lnTo>
                  <a:lnTo>
                    <a:pt x="118266" y="244079"/>
                  </a:lnTo>
                  <a:lnTo>
                    <a:pt x="111535" y="250251"/>
                  </a:lnTo>
                  <a:lnTo>
                    <a:pt x="32668" y="250251"/>
                  </a:lnTo>
                  <a:lnTo>
                    <a:pt x="23596" y="254032"/>
                  </a:lnTo>
                  <a:lnTo>
                    <a:pt x="20572" y="262348"/>
                  </a:lnTo>
                  <a:lnTo>
                    <a:pt x="23596" y="270665"/>
                  </a:lnTo>
                  <a:lnTo>
                    <a:pt x="32668" y="274445"/>
                  </a:lnTo>
                  <a:lnTo>
                    <a:pt x="237265" y="273993"/>
                  </a:lnTo>
                  <a:lnTo>
                    <a:pt x="237265" y="165402"/>
                  </a:lnTo>
                  <a:lnTo>
                    <a:pt x="141853" y="165402"/>
                  </a:lnTo>
                  <a:lnTo>
                    <a:pt x="130712" y="160767"/>
                  </a:lnTo>
                  <a:lnTo>
                    <a:pt x="119039" y="150178"/>
                  </a:lnTo>
                  <a:close/>
                </a:path>
                <a:path w="490854" h="451485">
                  <a:moveTo>
                    <a:pt x="489452" y="150353"/>
                  </a:moveTo>
                  <a:lnTo>
                    <a:pt x="414145" y="150353"/>
                  </a:lnTo>
                  <a:lnTo>
                    <a:pt x="435234" y="154214"/>
                  </a:lnTo>
                  <a:lnTo>
                    <a:pt x="475517" y="167930"/>
                  </a:lnTo>
                  <a:lnTo>
                    <a:pt x="485300" y="167194"/>
                  </a:lnTo>
                  <a:lnTo>
                    <a:pt x="490821" y="160234"/>
                  </a:lnTo>
                  <a:lnTo>
                    <a:pt x="490626" y="151378"/>
                  </a:lnTo>
                  <a:lnTo>
                    <a:pt x="489452" y="150353"/>
                  </a:lnTo>
                  <a:close/>
                </a:path>
                <a:path w="490854" h="451485">
                  <a:moveTo>
                    <a:pt x="81309" y="126109"/>
                  </a:moveTo>
                  <a:lnTo>
                    <a:pt x="34321" y="136135"/>
                  </a:lnTo>
                  <a:lnTo>
                    <a:pt x="71" y="156424"/>
                  </a:lnTo>
                  <a:lnTo>
                    <a:pt x="0" y="160234"/>
                  </a:lnTo>
                  <a:lnTo>
                    <a:pt x="5435" y="167149"/>
                  </a:lnTo>
                  <a:lnTo>
                    <a:pt x="15142" y="167917"/>
                  </a:lnTo>
                  <a:lnTo>
                    <a:pt x="66069" y="151331"/>
                  </a:lnTo>
                  <a:lnTo>
                    <a:pt x="72352" y="150178"/>
                  </a:lnTo>
                  <a:lnTo>
                    <a:pt x="119039" y="150178"/>
                  </a:lnTo>
                  <a:lnTo>
                    <a:pt x="114567" y="146125"/>
                  </a:lnTo>
                  <a:lnTo>
                    <a:pt x="102153" y="135699"/>
                  </a:lnTo>
                  <a:lnTo>
                    <a:pt x="91618" y="129101"/>
                  </a:lnTo>
                  <a:lnTo>
                    <a:pt x="81309" y="126109"/>
                  </a:lnTo>
                  <a:close/>
                </a:path>
                <a:path w="490854" h="451485">
                  <a:moveTo>
                    <a:pt x="411763" y="125906"/>
                  </a:moveTo>
                  <a:lnTo>
                    <a:pt x="376848" y="145706"/>
                  </a:lnTo>
                  <a:lnTo>
                    <a:pt x="353724" y="166406"/>
                  </a:lnTo>
                  <a:lnTo>
                    <a:pt x="389750" y="166406"/>
                  </a:lnTo>
                  <a:lnTo>
                    <a:pt x="398150" y="158704"/>
                  </a:lnTo>
                  <a:lnTo>
                    <a:pt x="414145" y="150353"/>
                  </a:lnTo>
                  <a:lnTo>
                    <a:pt x="489452" y="150353"/>
                  </a:lnTo>
                  <a:lnTo>
                    <a:pt x="483264" y="144956"/>
                  </a:lnTo>
                  <a:lnTo>
                    <a:pt x="438370" y="130163"/>
                  </a:lnTo>
                  <a:lnTo>
                    <a:pt x="423614" y="126532"/>
                  </a:lnTo>
                  <a:lnTo>
                    <a:pt x="411763" y="125906"/>
                  </a:lnTo>
                  <a:close/>
                </a:path>
                <a:path w="490854" h="451485">
                  <a:moveTo>
                    <a:pt x="205708" y="129443"/>
                  </a:moveTo>
                  <a:lnTo>
                    <a:pt x="188751" y="132916"/>
                  </a:lnTo>
                  <a:lnTo>
                    <a:pt x="166753" y="147026"/>
                  </a:lnTo>
                  <a:lnTo>
                    <a:pt x="152493" y="159338"/>
                  </a:lnTo>
                  <a:lnTo>
                    <a:pt x="141853" y="165402"/>
                  </a:lnTo>
                  <a:lnTo>
                    <a:pt x="237265" y="165402"/>
                  </a:lnTo>
                  <a:lnTo>
                    <a:pt x="237265" y="162812"/>
                  </a:lnTo>
                  <a:lnTo>
                    <a:pt x="232810" y="146125"/>
                  </a:lnTo>
                  <a:lnTo>
                    <a:pt x="221343" y="134424"/>
                  </a:lnTo>
                  <a:lnTo>
                    <a:pt x="205708" y="129443"/>
                  </a:lnTo>
                  <a:close/>
                </a:path>
                <a:path w="490854" h="451485">
                  <a:moveTo>
                    <a:pt x="82325" y="214"/>
                  </a:moveTo>
                  <a:lnTo>
                    <a:pt x="76325" y="2734"/>
                  </a:lnTo>
                  <a:lnTo>
                    <a:pt x="74324" y="8278"/>
                  </a:lnTo>
                  <a:lnTo>
                    <a:pt x="76325" y="13823"/>
                  </a:lnTo>
                  <a:lnTo>
                    <a:pt x="82325" y="16343"/>
                  </a:lnTo>
                  <a:lnTo>
                    <a:pt x="113821" y="16343"/>
                  </a:lnTo>
                  <a:lnTo>
                    <a:pt x="147706" y="22909"/>
                  </a:lnTo>
                  <a:lnTo>
                    <a:pt x="172972" y="38012"/>
                  </a:lnTo>
                  <a:lnTo>
                    <a:pt x="187330" y="54758"/>
                  </a:lnTo>
                  <a:lnTo>
                    <a:pt x="188497" y="66254"/>
                  </a:lnTo>
                  <a:lnTo>
                    <a:pt x="177623" y="80380"/>
                  </a:lnTo>
                  <a:lnTo>
                    <a:pt x="171035" y="94970"/>
                  </a:lnTo>
                  <a:lnTo>
                    <a:pt x="167780" y="110343"/>
                  </a:lnTo>
                  <a:lnTo>
                    <a:pt x="166907" y="126820"/>
                  </a:lnTo>
                  <a:lnTo>
                    <a:pt x="204847" y="109236"/>
                  </a:lnTo>
                  <a:lnTo>
                    <a:pt x="245346" y="103351"/>
                  </a:lnTo>
                  <a:lnTo>
                    <a:pt x="321586" y="103351"/>
                  </a:lnTo>
                  <a:lnTo>
                    <a:pt x="319895" y="95161"/>
                  </a:lnTo>
                  <a:lnTo>
                    <a:pt x="313324" y="80523"/>
                  </a:lnTo>
                  <a:lnTo>
                    <a:pt x="302289" y="66254"/>
                  </a:lnTo>
                  <a:lnTo>
                    <a:pt x="299876" y="63587"/>
                  </a:lnTo>
                  <a:lnTo>
                    <a:pt x="299495" y="59777"/>
                  </a:lnTo>
                  <a:lnTo>
                    <a:pt x="301400" y="56729"/>
                  </a:lnTo>
                  <a:lnTo>
                    <a:pt x="306113" y="51268"/>
                  </a:lnTo>
                  <a:lnTo>
                    <a:pt x="207928" y="51268"/>
                  </a:lnTo>
                  <a:lnTo>
                    <a:pt x="204499" y="50506"/>
                  </a:lnTo>
                  <a:lnTo>
                    <a:pt x="202848" y="47839"/>
                  </a:lnTo>
                  <a:lnTo>
                    <a:pt x="174855" y="18805"/>
                  </a:lnTo>
                  <a:lnTo>
                    <a:pt x="143682" y="4833"/>
                  </a:lnTo>
                  <a:lnTo>
                    <a:pt x="111962" y="458"/>
                  </a:lnTo>
                  <a:lnTo>
                    <a:pt x="82325" y="214"/>
                  </a:lnTo>
                  <a:close/>
                </a:path>
                <a:path w="490854" h="451485">
                  <a:moveTo>
                    <a:pt x="321586" y="103351"/>
                  </a:moveTo>
                  <a:lnTo>
                    <a:pt x="245346" y="103351"/>
                  </a:lnTo>
                  <a:lnTo>
                    <a:pt x="285869" y="109200"/>
                  </a:lnTo>
                  <a:lnTo>
                    <a:pt x="323879" y="126820"/>
                  </a:lnTo>
                  <a:lnTo>
                    <a:pt x="323060" y="110486"/>
                  </a:lnTo>
                  <a:lnTo>
                    <a:pt x="321586" y="103351"/>
                  </a:lnTo>
                  <a:close/>
                </a:path>
                <a:path w="490854" h="451485">
                  <a:moveTo>
                    <a:pt x="245679" y="41536"/>
                  </a:moveTo>
                  <a:lnTo>
                    <a:pt x="227970" y="43566"/>
                  </a:lnTo>
                  <a:lnTo>
                    <a:pt x="210595" y="49871"/>
                  </a:lnTo>
                  <a:lnTo>
                    <a:pt x="207928" y="51268"/>
                  </a:lnTo>
                  <a:lnTo>
                    <a:pt x="282985" y="51268"/>
                  </a:lnTo>
                  <a:lnTo>
                    <a:pt x="280191" y="49871"/>
                  </a:lnTo>
                  <a:lnTo>
                    <a:pt x="263245" y="43674"/>
                  </a:lnTo>
                  <a:lnTo>
                    <a:pt x="245679" y="41536"/>
                  </a:lnTo>
                  <a:close/>
                </a:path>
                <a:path w="490854" h="451485">
                  <a:moveTo>
                    <a:pt x="389191" y="0"/>
                  </a:moveTo>
                  <a:lnTo>
                    <a:pt x="333833" y="9104"/>
                  </a:lnTo>
                  <a:lnTo>
                    <a:pt x="287938" y="47839"/>
                  </a:lnTo>
                  <a:lnTo>
                    <a:pt x="286287" y="50506"/>
                  </a:lnTo>
                  <a:lnTo>
                    <a:pt x="282985" y="51268"/>
                  </a:lnTo>
                  <a:lnTo>
                    <a:pt x="306113" y="51268"/>
                  </a:lnTo>
                  <a:lnTo>
                    <a:pt x="316047" y="39756"/>
                  </a:lnTo>
                  <a:lnTo>
                    <a:pt x="334087" y="27058"/>
                  </a:lnTo>
                  <a:lnTo>
                    <a:pt x="354675" y="19099"/>
                  </a:lnTo>
                  <a:lnTo>
                    <a:pt x="376965" y="16343"/>
                  </a:lnTo>
                  <a:lnTo>
                    <a:pt x="408461" y="16343"/>
                  </a:lnTo>
                  <a:lnTo>
                    <a:pt x="414462" y="13823"/>
                  </a:lnTo>
                  <a:lnTo>
                    <a:pt x="416462" y="8278"/>
                  </a:lnTo>
                  <a:lnTo>
                    <a:pt x="414462" y="2734"/>
                  </a:lnTo>
                  <a:lnTo>
                    <a:pt x="408461" y="214"/>
                  </a:lnTo>
                  <a:lnTo>
                    <a:pt x="38919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7033259" y="3409188"/>
            <a:ext cx="4526280" cy="2822575"/>
          </a:xfrm>
          <a:prstGeom prst="rect">
            <a:avLst/>
          </a:prstGeom>
        </p:spPr>
        <p:txBody>
          <a:bodyPr wrap="square" lIns="0" tIns="208280" rIns="0" bIns="0" rtlCol="0" vert="horz">
            <a:spAutoFit/>
          </a:bodyPr>
          <a:lstStyle/>
          <a:p>
            <a:pPr marL="1824989" indent="-293370">
              <a:lnSpc>
                <a:spcPct val="100000"/>
              </a:lnSpc>
              <a:spcBef>
                <a:spcPts val="1640"/>
              </a:spcBef>
              <a:buSzPct val="94444"/>
              <a:buFont typeface="Calibri"/>
              <a:buAutoNum type="arabicPeriod"/>
              <a:tabLst>
                <a:tab pos="1825625" algn="l"/>
              </a:tabLst>
            </a:pPr>
            <a:r>
              <a:rPr dirty="0" sz="1800" spc="10">
                <a:latin typeface="SimSun"/>
                <a:cs typeface="SimSun"/>
              </a:rPr>
              <a:t>检查器</a:t>
            </a:r>
            <a:r>
              <a:rPr dirty="0" sz="1800" spc="-10" b="1">
                <a:latin typeface="Calibri"/>
                <a:cs typeface="Calibri"/>
              </a:rPr>
              <a:t>/</a:t>
            </a:r>
            <a:r>
              <a:rPr dirty="0" sz="1800" spc="10">
                <a:latin typeface="SimSun"/>
                <a:cs typeface="SimSun"/>
              </a:rPr>
              <a:t>规则名称</a:t>
            </a:r>
            <a:endParaRPr sz="1800">
              <a:latin typeface="SimSun"/>
              <a:cs typeface="SimSun"/>
            </a:endParaRPr>
          </a:p>
          <a:p>
            <a:pPr lvl="1" marL="2299335" indent="-172720">
              <a:lnSpc>
                <a:spcPct val="100000"/>
              </a:lnSpc>
              <a:spcBef>
                <a:spcPts val="1315"/>
              </a:spcBef>
              <a:buFont typeface="Arial MT"/>
              <a:buChar char="•"/>
              <a:tabLst>
                <a:tab pos="2299970" algn="l"/>
              </a:tabLst>
            </a:pPr>
            <a:r>
              <a:rPr dirty="0" sz="1400" spc="-10" b="1">
                <a:latin typeface="Calibri"/>
                <a:cs typeface="Calibri"/>
              </a:rPr>
              <a:t>FORWARD_NULL</a:t>
            </a:r>
            <a:endParaRPr sz="1400">
              <a:latin typeface="Calibri"/>
              <a:cs typeface="Calibri"/>
            </a:endParaRPr>
          </a:p>
          <a:p>
            <a:pPr marL="1824989" indent="-293370">
              <a:lnSpc>
                <a:spcPct val="100000"/>
              </a:lnSpc>
              <a:spcBef>
                <a:spcPts val="1435"/>
              </a:spcBef>
              <a:buSzPct val="94444"/>
              <a:buFont typeface="Calibri"/>
              <a:buAutoNum type="arabicPeriod"/>
              <a:tabLst>
                <a:tab pos="1825625" algn="l"/>
              </a:tabLst>
            </a:pPr>
            <a:r>
              <a:rPr dirty="0" sz="1800" spc="10">
                <a:latin typeface="SimSun"/>
                <a:cs typeface="SimSun"/>
              </a:rPr>
              <a:t>规则描述</a:t>
            </a:r>
            <a:endParaRPr sz="18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Calibri"/>
              <a:buAutoNum type="arabicPeriod"/>
            </a:pPr>
            <a:endParaRPr sz="1450">
              <a:latin typeface="SimSun"/>
              <a:cs typeface="SimSun"/>
            </a:endParaRPr>
          </a:p>
          <a:p>
            <a:pPr lvl="1" marL="2343785" indent="-172720">
              <a:lnSpc>
                <a:spcPct val="100000"/>
              </a:lnSpc>
              <a:buFont typeface="Arial MT"/>
              <a:buChar char="•"/>
              <a:tabLst>
                <a:tab pos="2344420" algn="l"/>
              </a:tabLst>
            </a:pPr>
            <a:r>
              <a:rPr dirty="0" sz="1400" spc="10">
                <a:latin typeface="SimSun"/>
                <a:cs typeface="SimSun"/>
              </a:rPr>
              <a:t>错误</a:t>
            </a:r>
            <a:r>
              <a:rPr dirty="0" sz="1400">
                <a:latin typeface="SimSun"/>
                <a:cs typeface="SimSun"/>
              </a:rPr>
              <a:t>使用</a:t>
            </a:r>
            <a:r>
              <a:rPr dirty="0" sz="1400" spc="-15">
                <a:latin typeface="SimSun"/>
                <a:cs typeface="SimSun"/>
              </a:rPr>
              <a:t>了</a:t>
            </a:r>
            <a:r>
              <a:rPr dirty="0" sz="1400" spc="-10" b="1">
                <a:latin typeface="Calibri"/>
                <a:cs typeface="Calibri"/>
              </a:rPr>
              <a:t>NULL</a:t>
            </a:r>
            <a:r>
              <a:rPr dirty="0" sz="1400">
                <a:latin typeface="SimSun"/>
                <a:cs typeface="SimSun"/>
              </a:rPr>
              <a:t>指针</a:t>
            </a:r>
            <a:endParaRPr sz="1400">
              <a:latin typeface="SimSun"/>
              <a:cs typeface="SimSun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1400">
              <a:latin typeface="SimSun"/>
              <a:cs typeface="SimSun"/>
            </a:endParaRPr>
          </a:p>
          <a:p>
            <a:pPr marL="1824989" indent="-293370">
              <a:lnSpc>
                <a:spcPct val="100000"/>
              </a:lnSpc>
              <a:buSzPct val="94444"/>
              <a:buFont typeface="Calibri"/>
              <a:buAutoNum type="arabicPeriod"/>
              <a:tabLst>
                <a:tab pos="1825625" algn="l"/>
              </a:tabLst>
            </a:pPr>
            <a:r>
              <a:rPr dirty="0" sz="1800" spc="10">
                <a:latin typeface="SimSun"/>
                <a:cs typeface="SimSun"/>
              </a:rPr>
              <a:t>规则类型</a:t>
            </a:r>
            <a:endParaRPr sz="1800">
              <a:latin typeface="SimSun"/>
              <a:cs typeface="SimSun"/>
            </a:endParaRPr>
          </a:p>
          <a:p>
            <a:pPr lvl="1" marL="2299335" indent="-172720">
              <a:lnSpc>
                <a:spcPct val="100000"/>
              </a:lnSpc>
              <a:spcBef>
                <a:spcPts val="1320"/>
              </a:spcBef>
              <a:buFont typeface="Arial MT"/>
              <a:buChar char="•"/>
              <a:tabLst>
                <a:tab pos="2299970" algn="l"/>
              </a:tabLst>
            </a:pPr>
            <a:r>
              <a:rPr dirty="0" sz="1400" spc="-10" b="1">
                <a:latin typeface="Calibri"/>
                <a:cs typeface="Calibri"/>
              </a:rPr>
              <a:t>NULL</a:t>
            </a:r>
            <a:r>
              <a:rPr dirty="0" sz="1400" spc="10">
                <a:latin typeface="SimSun"/>
                <a:cs typeface="SimSun"/>
              </a:rPr>
              <a:t>指针</a:t>
            </a:r>
            <a:r>
              <a:rPr dirty="0" sz="1400">
                <a:latin typeface="SimSun"/>
                <a:cs typeface="SimSun"/>
              </a:rPr>
              <a:t>解引用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739" y="58039"/>
            <a:ext cx="3416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我们如何开展代码扫描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2740" y="3212592"/>
            <a:ext cx="4823459" cy="27432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63524" y="0"/>
            <a:ext cx="21590" cy="3429000"/>
          </a:xfrm>
          <a:custGeom>
            <a:avLst/>
            <a:gdLst/>
            <a:ahLst/>
            <a:cxnLst/>
            <a:rect l="l" t="t" r="r" b="b"/>
            <a:pathLst>
              <a:path w="21590" h="3429000">
                <a:moveTo>
                  <a:pt x="21336" y="0"/>
                </a:moveTo>
                <a:lnTo>
                  <a:pt x="0" y="0"/>
                </a:lnTo>
                <a:lnTo>
                  <a:pt x="0" y="3337560"/>
                </a:lnTo>
                <a:lnTo>
                  <a:pt x="0" y="3429000"/>
                </a:lnTo>
                <a:lnTo>
                  <a:pt x="21336" y="3429000"/>
                </a:lnTo>
                <a:lnTo>
                  <a:pt x="21336" y="3337560"/>
                </a:lnTo>
                <a:lnTo>
                  <a:pt x="21336" y="0"/>
                </a:lnTo>
                <a:close/>
              </a:path>
            </a:pathLst>
          </a:custGeom>
          <a:solidFill>
            <a:srgbClr val="2737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13191" y="926414"/>
            <a:ext cx="2940050" cy="8401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5350" spc="515">
                <a:solidFill>
                  <a:srgbClr val="273754"/>
                </a:solidFill>
              </a:rPr>
              <a:t>个人简</a:t>
            </a:r>
            <a:r>
              <a:rPr dirty="0" sz="5350" spc="-10">
                <a:solidFill>
                  <a:srgbClr val="273754"/>
                </a:solidFill>
              </a:rPr>
              <a:t>介</a:t>
            </a:r>
            <a:endParaRPr sz="5350"/>
          </a:p>
        </p:txBody>
      </p:sp>
      <p:sp>
        <p:nvSpPr>
          <p:cNvPr id="5" name="object 5"/>
          <p:cNvSpPr txBox="1"/>
          <p:nvPr/>
        </p:nvSpPr>
        <p:spPr>
          <a:xfrm>
            <a:off x="1336039" y="3328873"/>
            <a:ext cx="4902200" cy="2606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Microsoft YaHei"/>
                <a:cs typeface="Microsoft YaHei"/>
              </a:rPr>
              <a:t>王鹏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Microsoft YaHei"/>
                <a:cs typeface="Microsoft YaHei"/>
              </a:rPr>
              <a:t>腾讯游戏高级测试经理</a:t>
            </a:r>
            <a:endParaRPr sz="16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600" spc="-45">
                <a:latin typeface="Microsoft YaHei"/>
                <a:cs typeface="Microsoft YaHei"/>
              </a:rPr>
              <a:t>WeTest</a:t>
            </a:r>
            <a:r>
              <a:rPr dirty="0" sz="1600" spc="-5">
                <a:latin typeface="Microsoft YaHei"/>
                <a:cs typeface="Microsoft YaHei"/>
              </a:rPr>
              <a:t>合作创新业务负责人</a:t>
            </a:r>
            <a:endParaRPr sz="16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Microsoft YaHei"/>
                <a:cs typeface="Microsoft YaHei"/>
              </a:rPr>
              <a:t>测试技术专家</a:t>
            </a:r>
            <a:endParaRPr sz="16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35300"/>
              </a:lnSpc>
              <a:spcBef>
                <a:spcPts val="5"/>
              </a:spcBef>
            </a:pPr>
            <a:r>
              <a:rPr dirty="0" sz="1600" spc="-5">
                <a:latin typeface="Microsoft YaHei"/>
                <a:cs typeface="Microsoft YaHei"/>
              </a:rPr>
              <a:t>负责过多款世界级游戏产品品质管</a:t>
            </a:r>
            <a:r>
              <a:rPr dirty="0" sz="1600" spc="5">
                <a:latin typeface="Microsoft YaHei"/>
                <a:cs typeface="Microsoft YaHei"/>
              </a:rPr>
              <a:t>理</a:t>
            </a:r>
            <a:r>
              <a:rPr dirty="0" sz="1600" spc="-5">
                <a:latin typeface="Microsoft YaHei"/>
                <a:cs typeface="Microsoft YaHei"/>
              </a:rPr>
              <a:t>工作</a:t>
            </a:r>
            <a:r>
              <a:rPr dirty="0" sz="1600" spc="5">
                <a:latin typeface="Microsoft YaHei"/>
                <a:cs typeface="Microsoft YaHei"/>
              </a:rPr>
              <a:t>，</a:t>
            </a:r>
            <a:r>
              <a:rPr dirty="0" sz="1600" spc="-5">
                <a:latin typeface="Microsoft YaHei"/>
                <a:cs typeface="Microsoft YaHei"/>
              </a:rPr>
              <a:t>技术</a:t>
            </a:r>
            <a:r>
              <a:rPr dirty="0" sz="1600" spc="5">
                <a:latin typeface="Microsoft YaHei"/>
                <a:cs typeface="Microsoft YaHei"/>
              </a:rPr>
              <a:t>全</a:t>
            </a:r>
            <a:r>
              <a:rPr dirty="0" sz="1600" spc="-5">
                <a:latin typeface="Microsoft YaHei"/>
                <a:cs typeface="Microsoft YaHei"/>
              </a:rPr>
              <a:t>面， 对于游戏研发工程效率及性能优化</a:t>
            </a:r>
            <a:r>
              <a:rPr dirty="0" sz="1600" spc="5">
                <a:latin typeface="Microsoft YaHei"/>
                <a:cs typeface="Microsoft YaHei"/>
              </a:rPr>
              <a:t>相</a:t>
            </a:r>
            <a:r>
              <a:rPr dirty="0" sz="1600" spc="-5">
                <a:latin typeface="Microsoft YaHei"/>
                <a:cs typeface="Microsoft YaHei"/>
              </a:rPr>
              <a:t>关领</a:t>
            </a:r>
            <a:r>
              <a:rPr dirty="0" sz="1600" spc="5">
                <a:latin typeface="Microsoft YaHei"/>
                <a:cs typeface="Microsoft YaHei"/>
              </a:rPr>
              <a:t>域</a:t>
            </a:r>
            <a:r>
              <a:rPr dirty="0" sz="1600" spc="-5">
                <a:latin typeface="Microsoft YaHei"/>
                <a:cs typeface="Microsoft YaHei"/>
              </a:rPr>
              <a:t>有非</a:t>
            </a:r>
            <a:r>
              <a:rPr dirty="0" sz="1600" spc="5">
                <a:latin typeface="Microsoft YaHei"/>
                <a:cs typeface="Microsoft YaHei"/>
              </a:rPr>
              <a:t>常</a:t>
            </a:r>
            <a:r>
              <a:rPr dirty="0" sz="1600" spc="-5">
                <a:latin typeface="Microsoft YaHei"/>
                <a:cs typeface="Microsoft YaHei"/>
              </a:rPr>
              <a:t>深厚 </a:t>
            </a:r>
            <a:r>
              <a:rPr dirty="0" sz="1600" spc="-5">
                <a:latin typeface="Microsoft YaHei"/>
                <a:cs typeface="Microsoft YaHei"/>
              </a:rPr>
              <a:t>的经验。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0"/>
                </a:moveTo>
                <a:lnTo>
                  <a:pt x="0" y="0"/>
                </a:lnTo>
                <a:lnTo>
                  <a:pt x="0" y="6857996"/>
                </a:lnTo>
                <a:lnTo>
                  <a:pt x="12191999" y="6857996"/>
                </a:lnTo>
                <a:lnTo>
                  <a:pt x="12191999" y="0"/>
                </a:lnTo>
                <a:close/>
              </a:path>
            </a:pathLst>
          </a:custGeom>
          <a:solidFill>
            <a:srgbClr val="202935">
              <a:alpha val="14901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610" y="1885732"/>
            <a:ext cx="5836409" cy="374740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969252" y="1254252"/>
            <a:ext cx="4526280" cy="1859280"/>
            <a:chOff x="6969252" y="1254252"/>
            <a:chExt cx="4526280" cy="1859280"/>
          </a:xfrm>
        </p:grpSpPr>
        <p:sp>
          <p:nvSpPr>
            <p:cNvPr id="4" name="object 4"/>
            <p:cNvSpPr/>
            <p:nvPr/>
          </p:nvSpPr>
          <p:spPr>
            <a:xfrm>
              <a:off x="6975348" y="1260348"/>
              <a:ext cx="4514215" cy="1847214"/>
            </a:xfrm>
            <a:custGeom>
              <a:avLst/>
              <a:gdLst/>
              <a:ahLst/>
              <a:cxnLst/>
              <a:rect l="l" t="t" r="r" b="b"/>
              <a:pathLst>
                <a:path w="4514215" h="1847214">
                  <a:moveTo>
                    <a:pt x="4514088" y="0"/>
                  </a:moveTo>
                  <a:lnTo>
                    <a:pt x="0" y="0"/>
                  </a:lnTo>
                  <a:lnTo>
                    <a:pt x="0" y="1847088"/>
                  </a:lnTo>
                  <a:lnTo>
                    <a:pt x="4514088" y="1847088"/>
                  </a:lnTo>
                  <a:lnTo>
                    <a:pt x="451408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75348" y="1260348"/>
              <a:ext cx="4514215" cy="1847214"/>
            </a:xfrm>
            <a:custGeom>
              <a:avLst/>
              <a:gdLst/>
              <a:ahLst/>
              <a:cxnLst/>
              <a:rect l="l" t="t" r="r" b="b"/>
              <a:pathLst>
                <a:path w="4514215" h="1847214">
                  <a:moveTo>
                    <a:pt x="0" y="1847088"/>
                  </a:moveTo>
                  <a:lnTo>
                    <a:pt x="4514088" y="1847088"/>
                  </a:lnTo>
                  <a:lnTo>
                    <a:pt x="4514088" y="0"/>
                  </a:lnTo>
                  <a:lnTo>
                    <a:pt x="0" y="0"/>
                  </a:lnTo>
                  <a:lnTo>
                    <a:pt x="0" y="1847088"/>
                  </a:lnTo>
                  <a:close/>
                </a:path>
              </a:pathLst>
            </a:custGeom>
            <a:ln w="12192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6969252" y="3409188"/>
            <a:ext cx="4526280" cy="2822575"/>
            <a:chOff x="6969252" y="3409188"/>
            <a:chExt cx="4526280" cy="2822575"/>
          </a:xfrm>
        </p:grpSpPr>
        <p:sp>
          <p:nvSpPr>
            <p:cNvPr id="7" name="object 7"/>
            <p:cNvSpPr/>
            <p:nvPr/>
          </p:nvSpPr>
          <p:spPr>
            <a:xfrm>
              <a:off x="6975348" y="3415284"/>
              <a:ext cx="4514215" cy="2810510"/>
            </a:xfrm>
            <a:custGeom>
              <a:avLst/>
              <a:gdLst/>
              <a:ahLst/>
              <a:cxnLst/>
              <a:rect l="l" t="t" r="r" b="b"/>
              <a:pathLst>
                <a:path w="4514215" h="2810510">
                  <a:moveTo>
                    <a:pt x="4514088" y="0"/>
                  </a:moveTo>
                  <a:lnTo>
                    <a:pt x="0" y="0"/>
                  </a:lnTo>
                  <a:lnTo>
                    <a:pt x="0" y="2810255"/>
                  </a:lnTo>
                  <a:lnTo>
                    <a:pt x="4514088" y="2810255"/>
                  </a:lnTo>
                  <a:lnTo>
                    <a:pt x="451408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975348" y="3415284"/>
              <a:ext cx="4514215" cy="2810510"/>
            </a:xfrm>
            <a:custGeom>
              <a:avLst/>
              <a:gdLst/>
              <a:ahLst/>
              <a:cxnLst/>
              <a:rect l="l" t="t" r="r" b="b"/>
              <a:pathLst>
                <a:path w="4514215" h="2810510">
                  <a:moveTo>
                    <a:pt x="0" y="2810255"/>
                  </a:moveTo>
                  <a:lnTo>
                    <a:pt x="4514088" y="2810255"/>
                  </a:lnTo>
                  <a:lnTo>
                    <a:pt x="4514088" y="0"/>
                  </a:lnTo>
                  <a:lnTo>
                    <a:pt x="0" y="0"/>
                  </a:lnTo>
                  <a:lnTo>
                    <a:pt x="0" y="2810255"/>
                  </a:lnTo>
                  <a:close/>
                </a:path>
              </a:pathLst>
            </a:custGeom>
            <a:ln w="12192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6509004" y="1234439"/>
            <a:ext cx="0" cy="5019675"/>
          </a:xfrm>
          <a:custGeom>
            <a:avLst/>
            <a:gdLst/>
            <a:ahLst/>
            <a:cxnLst/>
            <a:rect l="l" t="t" r="r" b="b"/>
            <a:pathLst>
              <a:path w="0" h="5019675">
                <a:moveTo>
                  <a:pt x="0" y="0"/>
                </a:moveTo>
                <a:lnTo>
                  <a:pt x="0" y="5019675"/>
                </a:lnTo>
              </a:path>
            </a:pathLst>
          </a:custGeom>
          <a:ln w="3175">
            <a:solidFill>
              <a:srgbClr val="4453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969252" y="1254252"/>
            <a:ext cx="4526280" cy="1859280"/>
          </a:xfrm>
          <a:prstGeom prst="rect">
            <a:avLst/>
          </a:prstGeom>
        </p:spPr>
        <p:txBody>
          <a:bodyPr wrap="square" lIns="0" tIns="84455" rIns="0" bIns="0" rtlCol="0" vert="horz">
            <a:spAutoFit/>
          </a:bodyPr>
          <a:lstStyle/>
          <a:p>
            <a:pPr algn="ctr" marR="81915">
              <a:lnSpc>
                <a:spcPct val="100000"/>
              </a:lnSpc>
              <a:spcBef>
                <a:spcPts val="665"/>
              </a:spcBef>
            </a:pPr>
            <a:r>
              <a:rPr dirty="0" sz="2400" spc="10">
                <a:latin typeface="SimSun"/>
                <a:cs typeface="SimSun"/>
              </a:rPr>
              <a:t>资源泄露</a:t>
            </a:r>
            <a:endParaRPr sz="2400">
              <a:latin typeface="SimSun"/>
              <a:cs typeface="SimSun"/>
            </a:endParaRPr>
          </a:p>
          <a:p>
            <a:pPr marL="217804" marR="134620" indent="407034">
              <a:lnSpc>
                <a:spcPct val="100000"/>
              </a:lnSpc>
              <a:spcBef>
                <a:spcPts val="1045"/>
              </a:spcBef>
            </a:pPr>
            <a:r>
              <a:rPr dirty="0" sz="1600" spc="-5">
                <a:latin typeface="SimSun"/>
                <a:cs typeface="SimSun"/>
              </a:rPr>
              <a:t>右</a:t>
            </a:r>
            <a:r>
              <a:rPr dirty="0" sz="1600" spc="5">
                <a:latin typeface="SimSun"/>
                <a:cs typeface="SimSun"/>
              </a:rPr>
              <a:t>边</a:t>
            </a:r>
            <a:r>
              <a:rPr dirty="0" sz="1600" spc="-5">
                <a:latin typeface="SimSun"/>
                <a:cs typeface="SimSun"/>
              </a:rPr>
              <a:t>这段代</a:t>
            </a:r>
            <a:r>
              <a:rPr dirty="0" sz="1600" spc="5">
                <a:latin typeface="SimSun"/>
                <a:cs typeface="SimSun"/>
              </a:rPr>
              <a:t>码</a:t>
            </a:r>
            <a:r>
              <a:rPr dirty="0" sz="1600" spc="-5">
                <a:latin typeface="SimSun"/>
                <a:cs typeface="SimSun"/>
              </a:rPr>
              <a:t>在循</a:t>
            </a:r>
            <a:r>
              <a:rPr dirty="0" sz="1600" spc="5">
                <a:latin typeface="SimSun"/>
                <a:cs typeface="SimSun"/>
              </a:rPr>
              <a:t>环</a:t>
            </a:r>
            <a:r>
              <a:rPr dirty="0" sz="1600" spc="-5">
                <a:latin typeface="SimSun"/>
                <a:cs typeface="SimSun"/>
              </a:rPr>
              <a:t>体中通</a:t>
            </a:r>
            <a:r>
              <a:rPr dirty="0" sz="1600" spc="10">
                <a:latin typeface="SimSun"/>
                <a:cs typeface="SimSun"/>
              </a:rPr>
              <a:t>过</a:t>
            </a:r>
            <a:r>
              <a:rPr dirty="0" sz="1600" spc="-5">
                <a:latin typeface="SimSun"/>
                <a:cs typeface="SimSun"/>
              </a:rPr>
              <a:t>f</a:t>
            </a:r>
            <a:r>
              <a:rPr dirty="0" sz="1600" spc="-15">
                <a:latin typeface="SimSun"/>
                <a:cs typeface="SimSun"/>
              </a:rPr>
              <a:t>o</a:t>
            </a:r>
            <a:r>
              <a:rPr dirty="0" sz="1600" spc="-5">
                <a:latin typeface="SimSun"/>
                <a:cs typeface="SimSun"/>
              </a:rPr>
              <a:t>pe</a:t>
            </a:r>
            <a:r>
              <a:rPr dirty="0" sz="1600" spc="-10">
                <a:latin typeface="SimSun"/>
                <a:cs typeface="SimSun"/>
              </a:rPr>
              <a:t>n</a:t>
            </a:r>
            <a:r>
              <a:rPr dirty="0" sz="1600" spc="-5">
                <a:latin typeface="SimSun"/>
                <a:cs typeface="SimSun"/>
              </a:rPr>
              <a:t>打</a:t>
            </a:r>
            <a:r>
              <a:rPr dirty="0" sz="1600" spc="5">
                <a:latin typeface="SimSun"/>
                <a:cs typeface="SimSun"/>
              </a:rPr>
              <a:t>开</a:t>
            </a:r>
            <a:r>
              <a:rPr dirty="0" sz="1600" spc="-5">
                <a:latin typeface="SimSun"/>
                <a:cs typeface="SimSun"/>
              </a:rPr>
              <a:t>了 </a:t>
            </a:r>
            <a:r>
              <a:rPr dirty="0" sz="1600" spc="5">
                <a:latin typeface="SimSun"/>
                <a:cs typeface="SimSun"/>
              </a:rPr>
              <a:t>一</a:t>
            </a:r>
            <a:r>
              <a:rPr dirty="0" sz="1600" spc="-5">
                <a:latin typeface="SimSun"/>
                <a:cs typeface="SimSun"/>
              </a:rPr>
              <a:t>个文</a:t>
            </a:r>
            <a:r>
              <a:rPr dirty="0" sz="1600" spc="5">
                <a:latin typeface="SimSun"/>
                <a:cs typeface="SimSun"/>
              </a:rPr>
              <a:t>件</a:t>
            </a:r>
            <a:r>
              <a:rPr dirty="0" sz="1600" spc="-5">
                <a:latin typeface="SimSun"/>
                <a:cs typeface="SimSun"/>
              </a:rPr>
              <a:t>资源，</a:t>
            </a:r>
            <a:r>
              <a:rPr dirty="0" sz="1600" spc="10">
                <a:latin typeface="SimSun"/>
                <a:cs typeface="SimSun"/>
              </a:rPr>
              <a:t>在</a:t>
            </a:r>
            <a:r>
              <a:rPr dirty="0" sz="1600" spc="-5">
                <a:latin typeface="SimSun"/>
                <a:cs typeface="SimSun"/>
              </a:rPr>
              <a:t>示例</a:t>
            </a:r>
            <a:r>
              <a:rPr dirty="0" sz="1600" spc="5">
                <a:latin typeface="SimSun"/>
                <a:cs typeface="SimSun"/>
              </a:rPr>
              <a:t>中</a:t>
            </a:r>
            <a:r>
              <a:rPr dirty="0" sz="1600" spc="-5">
                <a:latin typeface="SimSun"/>
                <a:cs typeface="SimSun"/>
              </a:rPr>
              <a:t>的一</a:t>
            </a:r>
            <a:r>
              <a:rPr dirty="0" sz="1600" spc="-10">
                <a:latin typeface="SimSun"/>
                <a:cs typeface="SimSun"/>
              </a:rPr>
              <a:t>个</a:t>
            </a:r>
            <a:r>
              <a:rPr dirty="0" sz="1600" spc="-5">
                <a:latin typeface="SimSun"/>
                <a:cs typeface="SimSun"/>
              </a:rPr>
              <a:t>if分</a:t>
            </a:r>
            <a:r>
              <a:rPr dirty="0" sz="1600" spc="5">
                <a:latin typeface="SimSun"/>
                <a:cs typeface="SimSun"/>
              </a:rPr>
              <a:t>支</a:t>
            </a:r>
            <a:r>
              <a:rPr dirty="0" sz="1600" spc="-5">
                <a:latin typeface="SimSun"/>
                <a:cs typeface="SimSun"/>
              </a:rPr>
              <a:t>，会直 </a:t>
            </a:r>
            <a:r>
              <a:rPr dirty="0" sz="1600" spc="10">
                <a:latin typeface="SimSun"/>
                <a:cs typeface="SimSun"/>
              </a:rPr>
              <a:t>接</a:t>
            </a:r>
            <a:r>
              <a:rPr dirty="0" sz="1600" spc="-5">
                <a:latin typeface="SimSun"/>
                <a:cs typeface="SimSun"/>
              </a:rPr>
              <a:t>b</a:t>
            </a:r>
            <a:r>
              <a:rPr dirty="0" sz="1600" spc="-15">
                <a:latin typeface="SimSun"/>
                <a:cs typeface="SimSun"/>
              </a:rPr>
              <a:t>r</a:t>
            </a:r>
            <a:r>
              <a:rPr dirty="0" sz="1600" spc="-5">
                <a:latin typeface="SimSun"/>
                <a:cs typeface="SimSun"/>
              </a:rPr>
              <a:t>ea</a:t>
            </a:r>
            <a:r>
              <a:rPr dirty="0" sz="1600" spc="-10">
                <a:latin typeface="SimSun"/>
                <a:cs typeface="SimSun"/>
              </a:rPr>
              <a:t>k</a:t>
            </a:r>
            <a:r>
              <a:rPr dirty="0" sz="1600" spc="-5">
                <a:latin typeface="SimSun"/>
                <a:cs typeface="SimSun"/>
              </a:rPr>
              <a:t>退</a:t>
            </a:r>
            <a:r>
              <a:rPr dirty="0" sz="1600" spc="5">
                <a:latin typeface="SimSun"/>
                <a:cs typeface="SimSun"/>
              </a:rPr>
              <a:t>出</a:t>
            </a:r>
            <a:r>
              <a:rPr dirty="0" sz="1600" spc="-5">
                <a:latin typeface="SimSun"/>
                <a:cs typeface="SimSun"/>
              </a:rPr>
              <a:t>循环</a:t>
            </a:r>
            <a:r>
              <a:rPr dirty="0" sz="1600" spc="5">
                <a:latin typeface="SimSun"/>
                <a:cs typeface="SimSun"/>
              </a:rPr>
              <a:t>体</a:t>
            </a:r>
            <a:r>
              <a:rPr dirty="0" sz="1600" spc="-5">
                <a:latin typeface="SimSun"/>
                <a:cs typeface="SimSun"/>
              </a:rPr>
              <a:t>，没</a:t>
            </a:r>
            <a:r>
              <a:rPr dirty="0" sz="1600" spc="5">
                <a:latin typeface="SimSun"/>
                <a:cs typeface="SimSun"/>
              </a:rPr>
              <a:t>有</a:t>
            </a:r>
            <a:r>
              <a:rPr dirty="0" sz="1600" spc="-5">
                <a:latin typeface="SimSun"/>
                <a:cs typeface="SimSun"/>
              </a:rPr>
              <a:t>执行</a:t>
            </a:r>
            <a:r>
              <a:rPr dirty="0" sz="1600" spc="10">
                <a:latin typeface="SimSun"/>
                <a:cs typeface="SimSun"/>
              </a:rPr>
              <a:t>到</a:t>
            </a:r>
            <a:r>
              <a:rPr dirty="0" sz="1600" spc="-15">
                <a:latin typeface="SimSun"/>
                <a:cs typeface="SimSun"/>
              </a:rPr>
              <a:t>f</a:t>
            </a:r>
            <a:r>
              <a:rPr dirty="0" sz="1600" spc="-5">
                <a:latin typeface="SimSun"/>
                <a:cs typeface="SimSun"/>
              </a:rPr>
              <a:t>clo</a:t>
            </a:r>
            <a:r>
              <a:rPr dirty="0" sz="1600" spc="-15">
                <a:latin typeface="SimSun"/>
                <a:cs typeface="SimSun"/>
              </a:rPr>
              <a:t>s</a:t>
            </a:r>
            <a:r>
              <a:rPr dirty="0" sz="1600" spc="5">
                <a:latin typeface="SimSun"/>
                <a:cs typeface="SimSun"/>
              </a:rPr>
              <a:t>e</a:t>
            </a:r>
            <a:r>
              <a:rPr dirty="0" sz="1600" spc="-5">
                <a:latin typeface="SimSun"/>
                <a:cs typeface="SimSun"/>
              </a:rPr>
              <a:t>而导致 </a:t>
            </a:r>
            <a:r>
              <a:rPr dirty="0" sz="1600" spc="10">
                <a:latin typeface="SimSun"/>
                <a:cs typeface="SimSun"/>
              </a:rPr>
              <a:t>了</a:t>
            </a:r>
            <a:r>
              <a:rPr dirty="0" sz="1600" spc="5" b="1">
                <a:solidFill>
                  <a:srgbClr val="C00000"/>
                </a:solidFill>
                <a:latin typeface="Microsoft JhengHei"/>
                <a:cs typeface="Microsoft JhengHei"/>
              </a:rPr>
              <a:t>资源</a:t>
            </a:r>
            <a:r>
              <a:rPr dirty="0" sz="1600" spc="15" b="1">
                <a:solidFill>
                  <a:srgbClr val="C00000"/>
                </a:solidFill>
                <a:latin typeface="Microsoft JhengHei"/>
                <a:cs typeface="Microsoft JhengHei"/>
              </a:rPr>
              <a:t>泄</a:t>
            </a:r>
            <a:r>
              <a:rPr dirty="0" sz="1600" spc="10" b="1">
                <a:solidFill>
                  <a:srgbClr val="C00000"/>
                </a:solidFill>
                <a:latin typeface="Microsoft JhengHei"/>
                <a:cs typeface="Microsoft JhengHei"/>
              </a:rPr>
              <a:t>露</a:t>
            </a:r>
            <a:r>
              <a:rPr dirty="0" sz="1600" spc="-5">
                <a:latin typeface="SimSun"/>
                <a:cs typeface="SimSun"/>
              </a:rPr>
              <a:t>。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66204" y="3261359"/>
            <a:ext cx="4525010" cy="0"/>
          </a:xfrm>
          <a:custGeom>
            <a:avLst/>
            <a:gdLst/>
            <a:ahLst/>
            <a:cxnLst/>
            <a:rect l="l" t="t" r="r" b="b"/>
            <a:pathLst>
              <a:path w="4525009" h="0">
                <a:moveTo>
                  <a:pt x="0" y="0"/>
                </a:moveTo>
                <a:lnTo>
                  <a:pt x="4524502" y="0"/>
                </a:lnTo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6990588" y="1764792"/>
            <a:ext cx="416559" cy="338455"/>
            <a:chOff x="6990588" y="1764792"/>
            <a:chExt cx="416559" cy="33845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0588" y="1764792"/>
              <a:ext cx="416051" cy="3383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4718" y="1788668"/>
              <a:ext cx="343915" cy="266065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8488680" y="2610611"/>
            <a:ext cx="398145" cy="327660"/>
            <a:chOff x="8488680" y="2610611"/>
            <a:chExt cx="398145" cy="32766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8680" y="2610611"/>
              <a:ext cx="397764" cy="3276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12901" y="2634995"/>
              <a:ext cx="325536" cy="25476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969252" y="3409188"/>
            <a:ext cx="4526280" cy="282257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1758950" indent="-294005">
              <a:lnSpc>
                <a:spcPct val="100000"/>
              </a:lnSpc>
              <a:buSzPct val="94444"/>
              <a:buFont typeface="Calibri"/>
              <a:buAutoNum type="arabicPeriod"/>
              <a:tabLst>
                <a:tab pos="1759585" algn="l"/>
              </a:tabLst>
            </a:pPr>
            <a:r>
              <a:rPr dirty="0" sz="1800" spc="10">
                <a:latin typeface="SimSun"/>
                <a:cs typeface="SimSun"/>
              </a:rPr>
              <a:t>检查器</a:t>
            </a:r>
            <a:r>
              <a:rPr dirty="0" sz="1800" spc="-10" b="1">
                <a:latin typeface="Calibri"/>
                <a:cs typeface="Calibri"/>
              </a:rPr>
              <a:t>/</a:t>
            </a:r>
            <a:r>
              <a:rPr dirty="0" sz="1800" spc="10">
                <a:latin typeface="SimSun"/>
                <a:cs typeface="SimSun"/>
              </a:rPr>
              <a:t>规则名称</a:t>
            </a:r>
            <a:endParaRPr sz="1800">
              <a:latin typeface="SimSun"/>
              <a:cs typeface="SimSun"/>
            </a:endParaRPr>
          </a:p>
          <a:p>
            <a:pPr lvl="1" marL="2172970" indent="-172720">
              <a:lnSpc>
                <a:spcPct val="100000"/>
              </a:lnSpc>
              <a:spcBef>
                <a:spcPts val="1320"/>
              </a:spcBef>
              <a:buFont typeface="Arial MT"/>
              <a:buChar char="•"/>
              <a:tabLst>
                <a:tab pos="2172970" algn="l"/>
              </a:tabLst>
            </a:pPr>
            <a:r>
              <a:rPr dirty="0" sz="1400" spc="-5" b="1">
                <a:latin typeface="Calibri"/>
                <a:cs typeface="Calibri"/>
              </a:rPr>
              <a:t>RESOURCE_LEAK</a:t>
            </a:r>
            <a:endParaRPr sz="1400">
              <a:latin typeface="Calibri"/>
              <a:cs typeface="Calibri"/>
            </a:endParaRPr>
          </a:p>
          <a:p>
            <a:pPr marL="1758950" indent="-294005">
              <a:lnSpc>
                <a:spcPct val="100000"/>
              </a:lnSpc>
              <a:spcBef>
                <a:spcPts val="1435"/>
              </a:spcBef>
              <a:buSzPct val="94444"/>
              <a:buFont typeface="Calibri"/>
              <a:buAutoNum type="arabicPeriod"/>
              <a:tabLst>
                <a:tab pos="1759585" algn="l"/>
              </a:tabLst>
            </a:pPr>
            <a:r>
              <a:rPr dirty="0" sz="1800" spc="10">
                <a:latin typeface="SimSun"/>
                <a:cs typeface="SimSun"/>
              </a:rPr>
              <a:t>规则描述</a:t>
            </a:r>
            <a:endParaRPr sz="1800">
              <a:latin typeface="SimSun"/>
              <a:cs typeface="SimSun"/>
            </a:endParaRPr>
          </a:p>
          <a:p>
            <a:pPr lvl="1" marL="2172970" indent="-172720">
              <a:lnSpc>
                <a:spcPct val="100000"/>
              </a:lnSpc>
              <a:spcBef>
                <a:spcPts val="1315"/>
              </a:spcBef>
              <a:buFont typeface="Arial MT"/>
              <a:buChar char="•"/>
              <a:tabLst>
                <a:tab pos="2172970" algn="l"/>
              </a:tabLst>
            </a:pPr>
            <a:r>
              <a:rPr dirty="0" sz="1400" spc="10">
                <a:latin typeface="SimSun"/>
                <a:cs typeface="SimSun"/>
              </a:rPr>
              <a:t>整数</a:t>
            </a:r>
            <a:r>
              <a:rPr dirty="0" sz="1400">
                <a:latin typeface="SimSun"/>
                <a:cs typeface="SimSun"/>
              </a:rPr>
              <a:t>句柄</a:t>
            </a:r>
            <a:r>
              <a:rPr dirty="0" sz="1400" spc="-15">
                <a:latin typeface="SimSun"/>
                <a:cs typeface="SimSun"/>
              </a:rPr>
              <a:t>或</a:t>
            </a:r>
            <a:r>
              <a:rPr dirty="0" sz="1400" spc="-20" b="1">
                <a:latin typeface="Calibri"/>
                <a:cs typeface="Calibri"/>
              </a:rPr>
              <a:t>fd</a:t>
            </a:r>
            <a:r>
              <a:rPr dirty="0" sz="1400">
                <a:latin typeface="SimSun"/>
                <a:cs typeface="SimSun"/>
              </a:rPr>
              <a:t>泄漏</a:t>
            </a:r>
            <a:endParaRPr sz="1400">
              <a:latin typeface="SimSun"/>
              <a:cs typeface="SimSun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SimSun"/>
              <a:cs typeface="SimSun"/>
            </a:endParaRPr>
          </a:p>
          <a:p>
            <a:pPr marL="1758950" indent="-294005">
              <a:lnSpc>
                <a:spcPct val="100000"/>
              </a:lnSpc>
              <a:buSzPct val="94444"/>
              <a:buFont typeface="Calibri"/>
              <a:buAutoNum type="arabicPeriod"/>
              <a:tabLst>
                <a:tab pos="1759585" algn="l"/>
              </a:tabLst>
            </a:pPr>
            <a:r>
              <a:rPr dirty="0" sz="1800" spc="10">
                <a:latin typeface="SimSun"/>
                <a:cs typeface="SimSun"/>
              </a:rPr>
              <a:t>规则类型</a:t>
            </a:r>
            <a:endParaRPr sz="1800">
              <a:latin typeface="SimSun"/>
              <a:cs typeface="SimSun"/>
            </a:endParaRPr>
          </a:p>
          <a:p>
            <a:pPr lvl="1" marL="2172970" indent="-172720">
              <a:lnSpc>
                <a:spcPct val="100000"/>
              </a:lnSpc>
              <a:spcBef>
                <a:spcPts val="1320"/>
              </a:spcBef>
              <a:buFont typeface="Arial MT"/>
              <a:buChar char="•"/>
              <a:tabLst>
                <a:tab pos="2172970" algn="l"/>
              </a:tabLst>
            </a:pPr>
            <a:r>
              <a:rPr dirty="0" sz="1400" spc="10">
                <a:latin typeface="SimSun"/>
                <a:cs typeface="SimSun"/>
              </a:rPr>
              <a:t>资源</a:t>
            </a:r>
            <a:r>
              <a:rPr dirty="0" sz="1400">
                <a:latin typeface="SimSun"/>
                <a:cs typeface="SimSun"/>
              </a:rPr>
              <a:t>泄露</a:t>
            </a:r>
            <a:endParaRPr sz="1400">
              <a:latin typeface="SimSun"/>
              <a:cs typeface="SimSu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533131" y="3576828"/>
            <a:ext cx="664845" cy="668020"/>
            <a:chOff x="7533131" y="3576828"/>
            <a:chExt cx="664845" cy="668020"/>
          </a:xfrm>
        </p:grpSpPr>
        <p:sp>
          <p:nvSpPr>
            <p:cNvPr id="20" name="object 20"/>
            <p:cNvSpPr/>
            <p:nvPr/>
          </p:nvSpPr>
          <p:spPr>
            <a:xfrm>
              <a:off x="7533131" y="3576828"/>
              <a:ext cx="664845" cy="668020"/>
            </a:xfrm>
            <a:custGeom>
              <a:avLst/>
              <a:gdLst/>
              <a:ahLst/>
              <a:cxnLst/>
              <a:rect l="l" t="t" r="r" b="b"/>
              <a:pathLst>
                <a:path w="664845" h="668020">
                  <a:moveTo>
                    <a:pt x="332232" y="0"/>
                  </a:moveTo>
                  <a:lnTo>
                    <a:pt x="283130" y="3619"/>
                  </a:lnTo>
                  <a:lnTo>
                    <a:pt x="236268" y="14135"/>
                  </a:lnTo>
                  <a:lnTo>
                    <a:pt x="192159" y="31028"/>
                  </a:lnTo>
                  <a:lnTo>
                    <a:pt x="151315" y="53783"/>
                  </a:lnTo>
                  <a:lnTo>
                    <a:pt x="114251" y="81882"/>
                  </a:lnTo>
                  <a:lnTo>
                    <a:pt x="81481" y="114808"/>
                  </a:lnTo>
                  <a:lnTo>
                    <a:pt x="53517" y="152045"/>
                  </a:lnTo>
                  <a:lnTo>
                    <a:pt x="30873" y="193075"/>
                  </a:lnTo>
                  <a:lnTo>
                    <a:pt x="14064" y="237381"/>
                  </a:lnTo>
                  <a:lnTo>
                    <a:pt x="3601" y="284447"/>
                  </a:lnTo>
                  <a:lnTo>
                    <a:pt x="0" y="333756"/>
                  </a:lnTo>
                  <a:lnTo>
                    <a:pt x="3601" y="383064"/>
                  </a:lnTo>
                  <a:lnTo>
                    <a:pt x="14064" y="430130"/>
                  </a:lnTo>
                  <a:lnTo>
                    <a:pt x="30873" y="474436"/>
                  </a:lnTo>
                  <a:lnTo>
                    <a:pt x="53517" y="515466"/>
                  </a:lnTo>
                  <a:lnTo>
                    <a:pt x="81481" y="552703"/>
                  </a:lnTo>
                  <a:lnTo>
                    <a:pt x="114251" y="585629"/>
                  </a:lnTo>
                  <a:lnTo>
                    <a:pt x="151315" y="613728"/>
                  </a:lnTo>
                  <a:lnTo>
                    <a:pt x="192159" y="636483"/>
                  </a:lnTo>
                  <a:lnTo>
                    <a:pt x="236268" y="653376"/>
                  </a:lnTo>
                  <a:lnTo>
                    <a:pt x="283130" y="663892"/>
                  </a:lnTo>
                  <a:lnTo>
                    <a:pt x="332232" y="667512"/>
                  </a:lnTo>
                  <a:lnTo>
                    <a:pt x="381333" y="663892"/>
                  </a:lnTo>
                  <a:lnTo>
                    <a:pt x="428195" y="653376"/>
                  </a:lnTo>
                  <a:lnTo>
                    <a:pt x="472304" y="636483"/>
                  </a:lnTo>
                  <a:lnTo>
                    <a:pt x="513148" y="613728"/>
                  </a:lnTo>
                  <a:lnTo>
                    <a:pt x="550212" y="585629"/>
                  </a:lnTo>
                  <a:lnTo>
                    <a:pt x="582982" y="552703"/>
                  </a:lnTo>
                  <a:lnTo>
                    <a:pt x="610946" y="515466"/>
                  </a:lnTo>
                  <a:lnTo>
                    <a:pt x="633590" y="474436"/>
                  </a:lnTo>
                  <a:lnTo>
                    <a:pt x="650399" y="430130"/>
                  </a:lnTo>
                  <a:lnTo>
                    <a:pt x="660862" y="383064"/>
                  </a:lnTo>
                  <a:lnTo>
                    <a:pt x="664464" y="333756"/>
                  </a:lnTo>
                  <a:lnTo>
                    <a:pt x="660862" y="284447"/>
                  </a:lnTo>
                  <a:lnTo>
                    <a:pt x="650399" y="237381"/>
                  </a:lnTo>
                  <a:lnTo>
                    <a:pt x="633590" y="193075"/>
                  </a:lnTo>
                  <a:lnTo>
                    <a:pt x="610946" y="152045"/>
                  </a:lnTo>
                  <a:lnTo>
                    <a:pt x="582982" y="114808"/>
                  </a:lnTo>
                  <a:lnTo>
                    <a:pt x="550212" y="81882"/>
                  </a:lnTo>
                  <a:lnTo>
                    <a:pt x="513148" y="53783"/>
                  </a:lnTo>
                  <a:lnTo>
                    <a:pt x="472304" y="31028"/>
                  </a:lnTo>
                  <a:lnTo>
                    <a:pt x="428195" y="14135"/>
                  </a:lnTo>
                  <a:lnTo>
                    <a:pt x="381333" y="3619"/>
                  </a:lnTo>
                  <a:lnTo>
                    <a:pt x="332232" y="0"/>
                  </a:lnTo>
                  <a:close/>
                </a:path>
              </a:pathLst>
            </a:custGeom>
            <a:solidFill>
              <a:srgbClr val="4276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677911" y="3704844"/>
              <a:ext cx="375285" cy="396240"/>
            </a:xfrm>
            <a:custGeom>
              <a:avLst/>
              <a:gdLst/>
              <a:ahLst/>
              <a:cxnLst/>
              <a:rect l="l" t="t" r="r" b="b"/>
              <a:pathLst>
                <a:path w="375284" h="396239">
                  <a:moveTo>
                    <a:pt x="131445" y="301878"/>
                  </a:moveTo>
                  <a:lnTo>
                    <a:pt x="64262" y="301878"/>
                  </a:lnTo>
                  <a:lnTo>
                    <a:pt x="51816" y="396239"/>
                  </a:lnTo>
                  <a:lnTo>
                    <a:pt x="119126" y="396239"/>
                  </a:lnTo>
                  <a:lnTo>
                    <a:pt x="131445" y="301878"/>
                  </a:lnTo>
                  <a:close/>
                </a:path>
                <a:path w="375284" h="396239">
                  <a:moveTo>
                    <a:pt x="283464" y="301878"/>
                  </a:moveTo>
                  <a:lnTo>
                    <a:pt x="216154" y="301878"/>
                  </a:lnTo>
                  <a:lnTo>
                    <a:pt x="203835" y="396239"/>
                  </a:lnTo>
                  <a:lnTo>
                    <a:pt x="271018" y="396239"/>
                  </a:lnTo>
                  <a:lnTo>
                    <a:pt x="283464" y="301878"/>
                  </a:lnTo>
                  <a:close/>
                </a:path>
                <a:path w="375284" h="396239">
                  <a:moveTo>
                    <a:pt x="374904" y="235203"/>
                  </a:moveTo>
                  <a:lnTo>
                    <a:pt x="0" y="235203"/>
                  </a:lnTo>
                  <a:lnTo>
                    <a:pt x="0" y="301878"/>
                  </a:lnTo>
                  <a:lnTo>
                    <a:pt x="374904" y="301878"/>
                  </a:lnTo>
                  <a:lnTo>
                    <a:pt x="374904" y="235203"/>
                  </a:lnTo>
                  <a:close/>
                </a:path>
                <a:path w="375284" h="396239">
                  <a:moveTo>
                    <a:pt x="149987" y="160908"/>
                  </a:moveTo>
                  <a:lnTo>
                    <a:pt x="82677" y="160908"/>
                  </a:lnTo>
                  <a:lnTo>
                    <a:pt x="73025" y="235203"/>
                  </a:lnTo>
                  <a:lnTo>
                    <a:pt x="140208" y="235203"/>
                  </a:lnTo>
                  <a:lnTo>
                    <a:pt x="149987" y="160908"/>
                  </a:lnTo>
                  <a:close/>
                </a:path>
                <a:path w="375284" h="396239">
                  <a:moveTo>
                    <a:pt x="301879" y="160908"/>
                  </a:moveTo>
                  <a:lnTo>
                    <a:pt x="234696" y="160908"/>
                  </a:lnTo>
                  <a:lnTo>
                    <a:pt x="224917" y="235203"/>
                  </a:lnTo>
                  <a:lnTo>
                    <a:pt x="292227" y="235203"/>
                  </a:lnTo>
                  <a:lnTo>
                    <a:pt x="301879" y="160908"/>
                  </a:lnTo>
                  <a:close/>
                </a:path>
                <a:path w="375284" h="396239">
                  <a:moveTo>
                    <a:pt x="374904" y="94360"/>
                  </a:moveTo>
                  <a:lnTo>
                    <a:pt x="0" y="94360"/>
                  </a:lnTo>
                  <a:lnTo>
                    <a:pt x="0" y="160908"/>
                  </a:lnTo>
                  <a:lnTo>
                    <a:pt x="374904" y="160908"/>
                  </a:lnTo>
                  <a:lnTo>
                    <a:pt x="374904" y="94360"/>
                  </a:lnTo>
                  <a:close/>
                </a:path>
                <a:path w="375284" h="396239">
                  <a:moveTo>
                    <a:pt x="171069" y="0"/>
                  </a:moveTo>
                  <a:lnTo>
                    <a:pt x="103886" y="0"/>
                  </a:lnTo>
                  <a:lnTo>
                    <a:pt x="91440" y="94360"/>
                  </a:lnTo>
                  <a:lnTo>
                    <a:pt x="158623" y="94360"/>
                  </a:lnTo>
                  <a:lnTo>
                    <a:pt x="171069" y="0"/>
                  </a:lnTo>
                  <a:close/>
                </a:path>
                <a:path w="375284" h="396239">
                  <a:moveTo>
                    <a:pt x="322961" y="0"/>
                  </a:moveTo>
                  <a:lnTo>
                    <a:pt x="255778" y="0"/>
                  </a:lnTo>
                  <a:lnTo>
                    <a:pt x="243459" y="94360"/>
                  </a:lnTo>
                  <a:lnTo>
                    <a:pt x="310642" y="94360"/>
                  </a:lnTo>
                  <a:lnTo>
                    <a:pt x="32296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7533131" y="4413503"/>
            <a:ext cx="666115" cy="668020"/>
            <a:chOff x="7533131" y="4413503"/>
            <a:chExt cx="666115" cy="668020"/>
          </a:xfrm>
        </p:grpSpPr>
        <p:sp>
          <p:nvSpPr>
            <p:cNvPr id="23" name="object 23"/>
            <p:cNvSpPr/>
            <p:nvPr/>
          </p:nvSpPr>
          <p:spPr>
            <a:xfrm>
              <a:off x="7533131" y="4413503"/>
              <a:ext cx="666115" cy="668020"/>
            </a:xfrm>
            <a:custGeom>
              <a:avLst/>
              <a:gdLst/>
              <a:ahLst/>
              <a:cxnLst/>
              <a:rect l="l" t="t" r="r" b="b"/>
              <a:pathLst>
                <a:path w="666115" h="668020">
                  <a:moveTo>
                    <a:pt x="332994" y="0"/>
                  </a:moveTo>
                  <a:lnTo>
                    <a:pt x="283789" y="3619"/>
                  </a:lnTo>
                  <a:lnTo>
                    <a:pt x="236825" y="14135"/>
                  </a:lnTo>
                  <a:lnTo>
                    <a:pt x="192617" y="31028"/>
                  </a:lnTo>
                  <a:lnTo>
                    <a:pt x="151680" y="53783"/>
                  </a:lnTo>
                  <a:lnTo>
                    <a:pt x="114530" y="81882"/>
                  </a:lnTo>
                  <a:lnTo>
                    <a:pt x="81681" y="114808"/>
                  </a:lnTo>
                  <a:lnTo>
                    <a:pt x="53650" y="152045"/>
                  </a:lnTo>
                  <a:lnTo>
                    <a:pt x="30951" y="193075"/>
                  </a:lnTo>
                  <a:lnTo>
                    <a:pt x="14099" y="237381"/>
                  </a:lnTo>
                  <a:lnTo>
                    <a:pt x="3610" y="284447"/>
                  </a:lnTo>
                  <a:lnTo>
                    <a:pt x="0" y="333756"/>
                  </a:lnTo>
                  <a:lnTo>
                    <a:pt x="3610" y="383064"/>
                  </a:lnTo>
                  <a:lnTo>
                    <a:pt x="14099" y="430130"/>
                  </a:lnTo>
                  <a:lnTo>
                    <a:pt x="30951" y="474436"/>
                  </a:lnTo>
                  <a:lnTo>
                    <a:pt x="53650" y="515466"/>
                  </a:lnTo>
                  <a:lnTo>
                    <a:pt x="81681" y="552703"/>
                  </a:lnTo>
                  <a:lnTo>
                    <a:pt x="114530" y="585629"/>
                  </a:lnTo>
                  <a:lnTo>
                    <a:pt x="151680" y="613728"/>
                  </a:lnTo>
                  <a:lnTo>
                    <a:pt x="192617" y="636483"/>
                  </a:lnTo>
                  <a:lnTo>
                    <a:pt x="236825" y="653376"/>
                  </a:lnTo>
                  <a:lnTo>
                    <a:pt x="283789" y="663892"/>
                  </a:lnTo>
                  <a:lnTo>
                    <a:pt x="332994" y="667512"/>
                  </a:lnTo>
                  <a:lnTo>
                    <a:pt x="382198" y="663892"/>
                  </a:lnTo>
                  <a:lnTo>
                    <a:pt x="429162" y="653376"/>
                  </a:lnTo>
                  <a:lnTo>
                    <a:pt x="473370" y="636483"/>
                  </a:lnTo>
                  <a:lnTo>
                    <a:pt x="514307" y="613728"/>
                  </a:lnTo>
                  <a:lnTo>
                    <a:pt x="551457" y="585629"/>
                  </a:lnTo>
                  <a:lnTo>
                    <a:pt x="584306" y="552703"/>
                  </a:lnTo>
                  <a:lnTo>
                    <a:pt x="612337" y="515466"/>
                  </a:lnTo>
                  <a:lnTo>
                    <a:pt x="635036" y="474436"/>
                  </a:lnTo>
                  <a:lnTo>
                    <a:pt x="651888" y="430130"/>
                  </a:lnTo>
                  <a:lnTo>
                    <a:pt x="662377" y="383064"/>
                  </a:lnTo>
                  <a:lnTo>
                    <a:pt x="665988" y="333756"/>
                  </a:lnTo>
                  <a:lnTo>
                    <a:pt x="662377" y="284447"/>
                  </a:lnTo>
                  <a:lnTo>
                    <a:pt x="651888" y="237381"/>
                  </a:lnTo>
                  <a:lnTo>
                    <a:pt x="635036" y="193075"/>
                  </a:lnTo>
                  <a:lnTo>
                    <a:pt x="612337" y="152045"/>
                  </a:lnTo>
                  <a:lnTo>
                    <a:pt x="584306" y="114808"/>
                  </a:lnTo>
                  <a:lnTo>
                    <a:pt x="551457" y="81882"/>
                  </a:lnTo>
                  <a:lnTo>
                    <a:pt x="514307" y="53783"/>
                  </a:lnTo>
                  <a:lnTo>
                    <a:pt x="473370" y="31028"/>
                  </a:lnTo>
                  <a:lnTo>
                    <a:pt x="429162" y="14135"/>
                  </a:lnTo>
                  <a:lnTo>
                    <a:pt x="382198" y="3619"/>
                  </a:lnTo>
                  <a:lnTo>
                    <a:pt x="332994" y="0"/>
                  </a:lnTo>
                  <a:close/>
                </a:path>
              </a:pathLst>
            </a:custGeom>
            <a:solidFill>
              <a:srgbClr val="4276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677911" y="4498847"/>
              <a:ext cx="375285" cy="486409"/>
            </a:xfrm>
            <a:custGeom>
              <a:avLst/>
              <a:gdLst/>
              <a:ahLst/>
              <a:cxnLst/>
              <a:rect l="l" t="t" r="r" b="b"/>
              <a:pathLst>
                <a:path w="375284" h="486410">
                  <a:moveTo>
                    <a:pt x="305308" y="0"/>
                  </a:moveTo>
                  <a:lnTo>
                    <a:pt x="0" y="0"/>
                  </a:lnTo>
                  <a:lnTo>
                    <a:pt x="0" y="486156"/>
                  </a:lnTo>
                  <a:lnTo>
                    <a:pt x="374904" y="486156"/>
                  </a:lnTo>
                  <a:lnTo>
                    <a:pt x="374904" y="453770"/>
                  </a:lnTo>
                  <a:lnTo>
                    <a:pt x="32385" y="453770"/>
                  </a:lnTo>
                  <a:lnTo>
                    <a:pt x="32385" y="32384"/>
                  </a:lnTo>
                  <a:lnTo>
                    <a:pt x="338856" y="32384"/>
                  </a:lnTo>
                  <a:lnTo>
                    <a:pt x="305308" y="0"/>
                  </a:lnTo>
                  <a:close/>
                </a:path>
                <a:path w="375284" h="486410">
                  <a:moveTo>
                    <a:pt x="338856" y="32384"/>
                  </a:moveTo>
                  <a:lnTo>
                    <a:pt x="288290" y="32384"/>
                  </a:lnTo>
                  <a:lnTo>
                    <a:pt x="288290" y="83312"/>
                  </a:lnTo>
                  <a:lnTo>
                    <a:pt x="342519" y="83312"/>
                  </a:lnTo>
                  <a:lnTo>
                    <a:pt x="342519" y="453770"/>
                  </a:lnTo>
                  <a:lnTo>
                    <a:pt x="374904" y="453770"/>
                  </a:lnTo>
                  <a:lnTo>
                    <a:pt x="374904" y="67182"/>
                  </a:lnTo>
                  <a:lnTo>
                    <a:pt x="338856" y="32384"/>
                  </a:lnTo>
                  <a:close/>
                </a:path>
                <a:path w="375284" h="486410">
                  <a:moveTo>
                    <a:pt x="73787" y="379349"/>
                  </a:moveTo>
                  <a:lnTo>
                    <a:pt x="64770" y="381000"/>
                  </a:lnTo>
                  <a:lnTo>
                    <a:pt x="61595" y="387476"/>
                  </a:lnTo>
                  <a:lnTo>
                    <a:pt x="59944" y="391540"/>
                  </a:lnTo>
                  <a:lnTo>
                    <a:pt x="60833" y="395477"/>
                  </a:lnTo>
                  <a:lnTo>
                    <a:pt x="76962" y="413257"/>
                  </a:lnTo>
                  <a:lnTo>
                    <a:pt x="78613" y="415670"/>
                  </a:lnTo>
                  <a:lnTo>
                    <a:pt x="81026" y="416559"/>
                  </a:lnTo>
                  <a:lnTo>
                    <a:pt x="88265" y="416559"/>
                  </a:lnTo>
                  <a:lnTo>
                    <a:pt x="92329" y="413257"/>
                  </a:lnTo>
                  <a:lnTo>
                    <a:pt x="93980" y="409320"/>
                  </a:lnTo>
                  <a:lnTo>
                    <a:pt x="97067" y="401548"/>
                  </a:lnTo>
                  <a:lnTo>
                    <a:pt x="101348" y="393850"/>
                  </a:lnTo>
                  <a:lnTo>
                    <a:pt x="105000" y="388238"/>
                  </a:lnTo>
                  <a:lnTo>
                    <a:pt x="81026" y="388238"/>
                  </a:lnTo>
                  <a:lnTo>
                    <a:pt x="81026" y="387476"/>
                  </a:lnTo>
                  <a:lnTo>
                    <a:pt x="78613" y="385063"/>
                  </a:lnTo>
                  <a:lnTo>
                    <a:pt x="73787" y="379349"/>
                  </a:lnTo>
                  <a:close/>
                </a:path>
                <a:path w="375284" h="486410">
                  <a:moveTo>
                    <a:pt x="295529" y="371347"/>
                  </a:moveTo>
                  <a:lnTo>
                    <a:pt x="163576" y="371347"/>
                  </a:lnTo>
                  <a:lnTo>
                    <a:pt x="154003" y="375515"/>
                  </a:lnTo>
                  <a:lnTo>
                    <a:pt x="150812" y="384682"/>
                  </a:lnTo>
                  <a:lnTo>
                    <a:pt x="154003" y="393850"/>
                  </a:lnTo>
                  <a:lnTo>
                    <a:pt x="163576" y="398018"/>
                  </a:lnTo>
                  <a:lnTo>
                    <a:pt x="295529" y="398018"/>
                  </a:lnTo>
                  <a:lnTo>
                    <a:pt x="305530" y="393850"/>
                  </a:lnTo>
                  <a:lnTo>
                    <a:pt x="308864" y="384682"/>
                  </a:lnTo>
                  <a:lnTo>
                    <a:pt x="305530" y="375515"/>
                  </a:lnTo>
                  <a:lnTo>
                    <a:pt x="295529" y="371347"/>
                  </a:lnTo>
                  <a:close/>
                </a:path>
                <a:path w="375284" h="486410">
                  <a:moveTo>
                    <a:pt x="104267" y="357124"/>
                  </a:moveTo>
                  <a:lnTo>
                    <a:pt x="100457" y="358394"/>
                  </a:lnTo>
                  <a:lnTo>
                    <a:pt x="98044" y="361569"/>
                  </a:lnTo>
                  <a:lnTo>
                    <a:pt x="94742" y="367283"/>
                  </a:lnTo>
                  <a:lnTo>
                    <a:pt x="89916" y="373633"/>
                  </a:lnTo>
                  <a:lnTo>
                    <a:pt x="85090" y="381000"/>
                  </a:lnTo>
                  <a:lnTo>
                    <a:pt x="81026" y="388238"/>
                  </a:lnTo>
                  <a:lnTo>
                    <a:pt x="105000" y="388238"/>
                  </a:lnTo>
                  <a:lnTo>
                    <a:pt x="106052" y="386621"/>
                  </a:lnTo>
                  <a:lnTo>
                    <a:pt x="112649" y="376935"/>
                  </a:lnTo>
                  <a:lnTo>
                    <a:pt x="114173" y="374522"/>
                  </a:lnTo>
                  <a:lnTo>
                    <a:pt x="115824" y="372871"/>
                  </a:lnTo>
                  <a:lnTo>
                    <a:pt x="117475" y="369696"/>
                  </a:lnTo>
                  <a:lnTo>
                    <a:pt x="107950" y="357377"/>
                  </a:lnTo>
                  <a:lnTo>
                    <a:pt x="104267" y="357124"/>
                  </a:lnTo>
                  <a:close/>
                </a:path>
                <a:path w="375284" h="486410">
                  <a:moveTo>
                    <a:pt x="73787" y="302513"/>
                  </a:moveTo>
                  <a:lnTo>
                    <a:pt x="64770" y="304926"/>
                  </a:lnTo>
                  <a:lnTo>
                    <a:pt x="61595" y="311403"/>
                  </a:lnTo>
                  <a:lnTo>
                    <a:pt x="59944" y="314706"/>
                  </a:lnTo>
                  <a:lnTo>
                    <a:pt x="60833" y="318769"/>
                  </a:lnTo>
                  <a:lnTo>
                    <a:pt x="63246" y="321944"/>
                  </a:lnTo>
                  <a:lnTo>
                    <a:pt x="65659" y="325246"/>
                  </a:lnTo>
                  <a:lnTo>
                    <a:pt x="68834" y="329183"/>
                  </a:lnTo>
                  <a:lnTo>
                    <a:pt x="78613" y="338963"/>
                  </a:lnTo>
                  <a:lnTo>
                    <a:pt x="81026" y="339725"/>
                  </a:lnTo>
                  <a:lnTo>
                    <a:pt x="88265" y="339725"/>
                  </a:lnTo>
                  <a:lnTo>
                    <a:pt x="92329" y="336550"/>
                  </a:lnTo>
                  <a:lnTo>
                    <a:pt x="93980" y="332485"/>
                  </a:lnTo>
                  <a:lnTo>
                    <a:pt x="97067" y="324731"/>
                  </a:lnTo>
                  <a:lnTo>
                    <a:pt x="101250" y="317214"/>
                  </a:lnTo>
                  <a:lnTo>
                    <a:pt x="105034" y="311403"/>
                  </a:lnTo>
                  <a:lnTo>
                    <a:pt x="81026" y="311403"/>
                  </a:lnTo>
                  <a:lnTo>
                    <a:pt x="78613" y="308228"/>
                  </a:lnTo>
                  <a:lnTo>
                    <a:pt x="73787" y="302513"/>
                  </a:lnTo>
                  <a:close/>
                </a:path>
                <a:path w="375284" h="486410">
                  <a:moveTo>
                    <a:pt x="295529" y="296925"/>
                  </a:moveTo>
                  <a:lnTo>
                    <a:pt x="163576" y="296925"/>
                  </a:lnTo>
                  <a:lnTo>
                    <a:pt x="154003" y="301093"/>
                  </a:lnTo>
                  <a:lnTo>
                    <a:pt x="150812" y="310261"/>
                  </a:lnTo>
                  <a:lnTo>
                    <a:pt x="154003" y="319428"/>
                  </a:lnTo>
                  <a:lnTo>
                    <a:pt x="163576" y="323595"/>
                  </a:lnTo>
                  <a:lnTo>
                    <a:pt x="295529" y="323595"/>
                  </a:lnTo>
                  <a:lnTo>
                    <a:pt x="305530" y="319428"/>
                  </a:lnTo>
                  <a:lnTo>
                    <a:pt x="308864" y="310261"/>
                  </a:lnTo>
                  <a:lnTo>
                    <a:pt x="305530" y="301093"/>
                  </a:lnTo>
                  <a:lnTo>
                    <a:pt x="295529" y="296925"/>
                  </a:lnTo>
                  <a:close/>
                </a:path>
                <a:path w="375284" h="486410">
                  <a:moveTo>
                    <a:pt x="104267" y="280288"/>
                  </a:moveTo>
                  <a:lnTo>
                    <a:pt x="100457" y="281431"/>
                  </a:lnTo>
                  <a:lnTo>
                    <a:pt x="98044" y="284733"/>
                  </a:lnTo>
                  <a:lnTo>
                    <a:pt x="94742" y="290321"/>
                  </a:lnTo>
                  <a:lnTo>
                    <a:pt x="89832" y="296925"/>
                  </a:lnTo>
                  <a:lnTo>
                    <a:pt x="85090" y="304164"/>
                  </a:lnTo>
                  <a:lnTo>
                    <a:pt x="81026" y="311403"/>
                  </a:lnTo>
                  <a:lnTo>
                    <a:pt x="105034" y="311403"/>
                  </a:lnTo>
                  <a:lnTo>
                    <a:pt x="106052" y="309840"/>
                  </a:lnTo>
                  <a:lnTo>
                    <a:pt x="110998" y="302513"/>
                  </a:lnTo>
                  <a:lnTo>
                    <a:pt x="112649" y="300100"/>
                  </a:lnTo>
                  <a:lnTo>
                    <a:pt x="114173" y="297688"/>
                  </a:lnTo>
                  <a:lnTo>
                    <a:pt x="115824" y="296037"/>
                  </a:lnTo>
                  <a:lnTo>
                    <a:pt x="117475" y="292734"/>
                  </a:lnTo>
                  <a:lnTo>
                    <a:pt x="118237" y="288797"/>
                  </a:lnTo>
                  <a:lnTo>
                    <a:pt x="116586" y="285495"/>
                  </a:lnTo>
                  <a:lnTo>
                    <a:pt x="115062" y="282701"/>
                  </a:lnTo>
                  <a:lnTo>
                    <a:pt x="111633" y="280796"/>
                  </a:lnTo>
                  <a:lnTo>
                    <a:pt x="104267" y="280288"/>
                  </a:lnTo>
                  <a:close/>
                </a:path>
                <a:path w="375284" h="486410">
                  <a:moveTo>
                    <a:pt x="73787" y="227329"/>
                  </a:moveTo>
                  <a:lnTo>
                    <a:pt x="64770" y="229743"/>
                  </a:lnTo>
                  <a:lnTo>
                    <a:pt x="61595" y="236219"/>
                  </a:lnTo>
                  <a:lnTo>
                    <a:pt x="59944" y="239521"/>
                  </a:lnTo>
                  <a:lnTo>
                    <a:pt x="60833" y="244347"/>
                  </a:lnTo>
                  <a:lnTo>
                    <a:pt x="63246" y="246760"/>
                  </a:lnTo>
                  <a:lnTo>
                    <a:pt x="65659" y="249935"/>
                  </a:lnTo>
                  <a:lnTo>
                    <a:pt x="68834" y="254000"/>
                  </a:lnTo>
                  <a:lnTo>
                    <a:pt x="78613" y="263778"/>
                  </a:lnTo>
                  <a:lnTo>
                    <a:pt x="81026" y="264540"/>
                  </a:lnTo>
                  <a:lnTo>
                    <a:pt x="88265" y="264540"/>
                  </a:lnTo>
                  <a:lnTo>
                    <a:pt x="92329" y="261365"/>
                  </a:lnTo>
                  <a:lnTo>
                    <a:pt x="93980" y="257301"/>
                  </a:lnTo>
                  <a:lnTo>
                    <a:pt x="97067" y="249529"/>
                  </a:lnTo>
                  <a:lnTo>
                    <a:pt x="101250" y="241982"/>
                  </a:lnTo>
                  <a:lnTo>
                    <a:pt x="105000" y="236219"/>
                  </a:lnTo>
                  <a:lnTo>
                    <a:pt x="81026" y="236219"/>
                  </a:lnTo>
                  <a:lnTo>
                    <a:pt x="78613" y="233044"/>
                  </a:lnTo>
                  <a:lnTo>
                    <a:pt x="73787" y="227329"/>
                  </a:lnTo>
                  <a:close/>
                </a:path>
                <a:path w="375284" h="486410">
                  <a:moveTo>
                    <a:pt x="295529" y="226568"/>
                  </a:moveTo>
                  <a:lnTo>
                    <a:pt x="163576" y="226568"/>
                  </a:lnTo>
                  <a:lnTo>
                    <a:pt x="154003" y="230715"/>
                  </a:lnTo>
                  <a:lnTo>
                    <a:pt x="150812" y="239839"/>
                  </a:lnTo>
                  <a:lnTo>
                    <a:pt x="154003" y="248963"/>
                  </a:lnTo>
                  <a:lnTo>
                    <a:pt x="163576" y="253110"/>
                  </a:lnTo>
                  <a:lnTo>
                    <a:pt x="295529" y="253110"/>
                  </a:lnTo>
                  <a:lnTo>
                    <a:pt x="305530" y="248963"/>
                  </a:lnTo>
                  <a:lnTo>
                    <a:pt x="308864" y="239839"/>
                  </a:lnTo>
                  <a:lnTo>
                    <a:pt x="305530" y="230715"/>
                  </a:lnTo>
                  <a:lnTo>
                    <a:pt x="295529" y="226568"/>
                  </a:lnTo>
                  <a:close/>
                </a:path>
                <a:path w="375284" h="486410">
                  <a:moveTo>
                    <a:pt x="104267" y="204977"/>
                  </a:moveTo>
                  <a:lnTo>
                    <a:pt x="100457" y="206247"/>
                  </a:lnTo>
                  <a:lnTo>
                    <a:pt x="98044" y="209550"/>
                  </a:lnTo>
                  <a:lnTo>
                    <a:pt x="94742" y="215137"/>
                  </a:lnTo>
                  <a:lnTo>
                    <a:pt x="89916" y="221614"/>
                  </a:lnTo>
                  <a:lnTo>
                    <a:pt x="85090" y="228981"/>
                  </a:lnTo>
                  <a:lnTo>
                    <a:pt x="81026" y="236219"/>
                  </a:lnTo>
                  <a:lnTo>
                    <a:pt x="105000" y="236219"/>
                  </a:lnTo>
                  <a:lnTo>
                    <a:pt x="106052" y="234602"/>
                  </a:lnTo>
                  <a:lnTo>
                    <a:pt x="112649" y="224916"/>
                  </a:lnTo>
                  <a:lnTo>
                    <a:pt x="114173" y="223265"/>
                  </a:lnTo>
                  <a:lnTo>
                    <a:pt x="115824" y="220852"/>
                  </a:lnTo>
                  <a:lnTo>
                    <a:pt x="117475" y="217550"/>
                  </a:lnTo>
                  <a:lnTo>
                    <a:pt x="118237" y="213487"/>
                  </a:lnTo>
                  <a:lnTo>
                    <a:pt x="116586" y="211074"/>
                  </a:lnTo>
                  <a:lnTo>
                    <a:pt x="115062" y="207899"/>
                  </a:lnTo>
                  <a:lnTo>
                    <a:pt x="111633" y="205866"/>
                  </a:lnTo>
                  <a:lnTo>
                    <a:pt x="107950" y="205485"/>
                  </a:lnTo>
                  <a:lnTo>
                    <a:pt x="104267" y="204977"/>
                  </a:lnTo>
                  <a:close/>
                </a:path>
                <a:path w="375284" h="486410">
                  <a:moveTo>
                    <a:pt x="80264" y="154558"/>
                  </a:moveTo>
                  <a:lnTo>
                    <a:pt x="71374" y="156209"/>
                  </a:lnTo>
                  <a:lnTo>
                    <a:pt x="68072" y="162687"/>
                  </a:lnTo>
                  <a:lnTo>
                    <a:pt x="66421" y="165862"/>
                  </a:lnTo>
                  <a:lnTo>
                    <a:pt x="67310" y="170687"/>
                  </a:lnTo>
                  <a:lnTo>
                    <a:pt x="69723" y="173989"/>
                  </a:lnTo>
                  <a:lnTo>
                    <a:pt x="72136" y="176402"/>
                  </a:lnTo>
                  <a:lnTo>
                    <a:pt x="75311" y="180466"/>
                  </a:lnTo>
                  <a:lnTo>
                    <a:pt x="79375" y="184403"/>
                  </a:lnTo>
                  <a:lnTo>
                    <a:pt x="85090" y="190119"/>
                  </a:lnTo>
                  <a:lnTo>
                    <a:pt x="87503" y="190881"/>
                  </a:lnTo>
                  <a:lnTo>
                    <a:pt x="94742" y="190881"/>
                  </a:lnTo>
                  <a:lnTo>
                    <a:pt x="98806" y="188468"/>
                  </a:lnTo>
                  <a:lnTo>
                    <a:pt x="100457" y="183641"/>
                  </a:lnTo>
                  <a:lnTo>
                    <a:pt x="103598" y="176262"/>
                  </a:lnTo>
                  <a:lnTo>
                    <a:pt x="107775" y="168703"/>
                  </a:lnTo>
                  <a:lnTo>
                    <a:pt x="111562" y="162687"/>
                  </a:lnTo>
                  <a:lnTo>
                    <a:pt x="87503" y="162687"/>
                  </a:lnTo>
                  <a:lnTo>
                    <a:pt x="85090" y="159384"/>
                  </a:lnTo>
                  <a:lnTo>
                    <a:pt x="80264" y="154558"/>
                  </a:lnTo>
                  <a:close/>
                </a:path>
                <a:path w="375284" h="486410">
                  <a:moveTo>
                    <a:pt x="295529" y="152145"/>
                  </a:moveTo>
                  <a:lnTo>
                    <a:pt x="163576" y="152145"/>
                  </a:lnTo>
                  <a:lnTo>
                    <a:pt x="154003" y="156293"/>
                  </a:lnTo>
                  <a:lnTo>
                    <a:pt x="150812" y="165417"/>
                  </a:lnTo>
                  <a:lnTo>
                    <a:pt x="154003" y="174541"/>
                  </a:lnTo>
                  <a:lnTo>
                    <a:pt x="163576" y="178688"/>
                  </a:lnTo>
                  <a:lnTo>
                    <a:pt x="295529" y="178688"/>
                  </a:lnTo>
                  <a:lnTo>
                    <a:pt x="305530" y="174541"/>
                  </a:lnTo>
                  <a:lnTo>
                    <a:pt x="308864" y="165417"/>
                  </a:lnTo>
                  <a:lnTo>
                    <a:pt x="305530" y="156293"/>
                  </a:lnTo>
                  <a:lnTo>
                    <a:pt x="295529" y="152145"/>
                  </a:lnTo>
                  <a:close/>
                </a:path>
                <a:path w="375284" h="486410">
                  <a:moveTo>
                    <a:pt x="110744" y="131952"/>
                  </a:moveTo>
                  <a:lnTo>
                    <a:pt x="106934" y="133095"/>
                  </a:lnTo>
                  <a:lnTo>
                    <a:pt x="104521" y="135889"/>
                  </a:lnTo>
                  <a:lnTo>
                    <a:pt x="101219" y="141604"/>
                  </a:lnTo>
                  <a:lnTo>
                    <a:pt x="96393" y="148844"/>
                  </a:lnTo>
                  <a:lnTo>
                    <a:pt x="91567" y="155320"/>
                  </a:lnTo>
                  <a:lnTo>
                    <a:pt x="87503" y="162687"/>
                  </a:lnTo>
                  <a:lnTo>
                    <a:pt x="111562" y="162687"/>
                  </a:lnTo>
                  <a:lnTo>
                    <a:pt x="112547" y="161121"/>
                  </a:lnTo>
                  <a:lnTo>
                    <a:pt x="117475" y="153669"/>
                  </a:lnTo>
                  <a:lnTo>
                    <a:pt x="119126" y="151256"/>
                  </a:lnTo>
                  <a:lnTo>
                    <a:pt x="120650" y="149732"/>
                  </a:lnTo>
                  <a:lnTo>
                    <a:pt x="122301" y="147319"/>
                  </a:lnTo>
                  <a:lnTo>
                    <a:pt x="123952" y="144018"/>
                  </a:lnTo>
                  <a:lnTo>
                    <a:pt x="124714" y="140843"/>
                  </a:lnTo>
                  <a:lnTo>
                    <a:pt x="123190" y="137540"/>
                  </a:lnTo>
                  <a:lnTo>
                    <a:pt x="121539" y="134365"/>
                  </a:lnTo>
                  <a:lnTo>
                    <a:pt x="118110" y="132460"/>
                  </a:lnTo>
                  <a:lnTo>
                    <a:pt x="110744" y="131952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7533131" y="5373623"/>
            <a:ext cx="666115" cy="668020"/>
            <a:chOff x="7533131" y="5373623"/>
            <a:chExt cx="666115" cy="668020"/>
          </a:xfrm>
        </p:grpSpPr>
        <p:sp>
          <p:nvSpPr>
            <p:cNvPr id="26" name="object 26"/>
            <p:cNvSpPr/>
            <p:nvPr/>
          </p:nvSpPr>
          <p:spPr>
            <a:xfrm>
              <a:off x="7533131" y="5373623"/>
              <a:ext cx="666115" cy="668020"/>
            </a:xfrm>
            <a:custGeom>
              <a:avLst/>
              <a:gdLst/>
              <a:ahLst/>
              <a:cxnLst/>
              <a:rect l="l" t="t" r="r" b="b"/>
              <a:pathLst>
                <a:path w="666115" h="668020">
                  <a:moveTo>
                    <a:pt x="332994" y="0"/>
                  </a:moveTo>
                  <a:lnTo>
                    <a:pt x="283789" y="3619"/>
                  </a:lnTo>
                  <a:lnTo>
                    <a:pt x="236825" y="14135"/>
                  </a:lnTo>
                  <a:lnTo>
                    <a:pt x="192617" y="31028"/>
                  </a:lnTo>
                  <a:lnTo>
                    <a:pt x="151680" y="53783"/>
                  </a:lnTo>
                  <a:lnTo>
                    <a:pt x="114530" y="81882"/>
                  </a:lnTo>
                  <a:lnTo>
                    <a:pt x="81681" y="114808"/>
                  </a:lnTo>
                  <a:lnTo>
                    <a:pt x="53650" y="152045"/>
                  </a:lnTo>
                  <a:lnTo>
                    <a:pt x="30951" y="193075"/>
                  </a:lnTo>
                  <a:lnTo>
                    <a:pt x="14099" y="237381"/>
                  </a:lnTo>
                  <a:lnTo>
                    <a:pt x="3610" y="284447"/>
                  </a:lnTo>
                  <a:lnTo>
                    <a:pt x="0" y="333756"/>
                  </a:lnTo>
                  <a:lnTo>
                    <a:pt x="3610" y="383075"/>
                  </a:lnTo>
                  <a:lnTo>
                    <a:pt x="14099" y="430148"/>
                  </a:lnTo>
                  <a:lnTo>
                    <a:pt x="30951" y="474458"/>
                  </a:lnTo>
                  <a:lnTo>
                    <a:pt x="53650" y="515489"/>
                  </a:lnTo>
                  <a:lnTo>
                    <a:pt x="81681" y="552724"/>
                  </a:lnTo>
                  <a:lnTo>
                    <a:pt x="114530" y="585647"/>
                  </a:lnTo>
                  <a:lnTo>
                    <a:pt x="151680" y="613741"/>
                  </a:lnTo>
                  <a:lnTo>
                    <a:pt x="192617" y="636491"/>
                  </a:lnTo>
                  <a:lnTo>
                    <a:pt x="236825" y="653381"/>
                  </a:lnTo>
                  <a:lnTo>
                    <a:pt x="283789" y="663893"/>
                  </a:lnTo>
                  <a:lnTo>
                    <a:pt x="332994" y="667512"/>
                  </a:lnTo>
                  <a:lnTo>
                    <a:pt x="382198" y="663893"/>
                  </a:lnTo>
                  <a:lnTo>
                    <a:pt x="429162" y="653381"/>
                  </a:lnTo>
                  <a:lnTo>
                    <a:pt x="473370" y="636491"/>
                  </a:lnTo>
                  <a:lnTo>
                    <a:pt x="514307" y="613741"/>
                  </a:lnTo>
                  <a:lnTo>
                    <a:pt x="551457" y="585647"/>
                  </a:lnTo>
                  <a:lnTo>
                    <a:pt x="584306" y="552724"/>
                  </a:lnTo>
                  <a:lnTo>
                    <a:pt x="612337" y="515489"/>
                  </a:lnTo>
                  <a:lnTo>
                    <a:pt x="635036" y="474458"/>
                  </a:lnTo>
                  <a:lnTo>
                    <a:pt x="651888" y="430148"/>
                  </a:lnTo>
                  <a:lnTo>
                    <a:pt x="662377" y="383075"/>
                  </a:lnTo>
                  <a:lnTo>
                    <a:pt x="665988" y="333756"/>
                  </a:lnTo>
                  <a:lnTo>
                    <a:pt x="662377" y="284447"/>
                  </a:lnTo>
                  <a:lnTo>
                    <a:pt x="651888" y="237381"/>
                  </a:lnTo>
                  <a:lnTo>
                    <a:pt x="635036" y="193075"/>
                  </a:lnTo>
                  <a:lnTo>
                    <a:pt x="612337" y="152045"/>
                  </a:lnTo>
                  <a:lnTo>
                    <a:pt x="584306" y="114808"/>
                  </a:lnTo>
                  <a:lnTo>
                    <a:pt x="551457" y="81882"/>
                  </a:lnTo>
                  <a:lnTo>
                    <a:pt x="514307" y="53783"/>
                  </a:lnTo>
                  <a:lnTo>
                    <a:pt x="473370" y="31028"/>
                  </a:lnTo>
                  <a:lnTo>
                    <a:pt x="429162" y="14135"/>
                  </a:lnTo>
                  <a:lnTo>
                    <a:pt x="382198" y="3619"/>
                  </a:lnTo>
                  <a:lnTo>
                    <a:pt x="332994" y="0"/>
                  </a:lnTo>
                  <a:close/>
                </a:path>
              </a:pathLst>
            </a:custGeom>
            <a:solidFill>
              <a:srgbClr val="4276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620731" y="5481867"/>
              <a:ext cx="490855" cy="451484"/>
            </a:xfrm>
            <a:custGeom>
              <a:avLst/>
              <a:gdLst/>
              <a:ahLst/>
              <a:cxnLst/>
              <a:rect l="l" t="t" r="r" b="b"/>
              <a:pathLst>
                <a:path w="490854" h="451485">
                  <a:moveTo>
                    <a:pt x="237265" y="359567"/>
                  </a:moveTo>
                  <a:lnTo>
                    <a:pt x="119012" y="359567"/>
                  </a:lnTo>
                  <a:lnTo>
                    <a:pt x="136282" y="366761"/>
                  </a:lnTo>
                  <a:lnTo>
                    <a:pt x="149635" y="380134"/>
                  </a:lnTo>
                  <a:lnTo>
                    <a:pt x="177972" y="417455"/>
                  </a:lnTo>
                  <a:lnTo>
                    <a:pt x="217072" y="449984"/>
                  </a:lnTo>
                  <a:lnTo>
                    <a:pt x="224299" y="450964"/>
                  </a:lnTo>
                  <a:lnTo>
                    <a:pt x="230788" y="448554"/>
                  </a:lnTo>
                  <a:lnTo>
                    <a:pt x="235467" y="443475"/>
                  </a:lnTo>
                  <a:lnTo>
                    <a:pt x="237265" y="436446"/>
                  </a:lnTo>
                  <a:lnTo>
                    <a:pt x="237265" y="359567"/>
                  </a:lnTo>
                  <a:close/>
                </a:path>
                <a:path w="490854" h="451485">
                  <a:moveTo>
                    <a:pt x="276778" y="131003"/>
                  </a:moveTo>
                  <a:lnTo>
                    <a:pt x="259595" y="143519"/>
                  </a:lnTo>
                  <a:lnTo>
                    <a:pt x="253525" y="162812"/>
                  </a:lnTo>
                  <a:lnTo>
                    <a:pt x="253521" y="436446"/>
                  </a:lnTo>
                  <a:lnTo>
                    <a:pt x="257619" y="446748"/>
                  </a:lnTo>
                  <a:lnTo>
                    <a:pt x="268491" y="450502"/>
                  </a:lnTo>
                  <a:lnTo>
                    <a:pt x="284007" y="445497"/>
                  </a:lnTo>
                  <a:lnTo>
                    <a:pt x="315648" y="413430"/>
                  </a:lnTo>
                  <a:lnTo>
                    <a:pt x="341151" y="380134"/>
                  </a:lnTo>
                  <a:lnTo>
                    <a:pt x="354647" y="366682"/>
                  </a:lnTo>
                  <a:lnTo>
                    <a:pt x="371965" y="359633"/>
                  </a:lnTo>
                  <a:lnTo>
                    <a:pt x="422425" y="359633"/>
                  </a:lnTo>
                  <a:lnTo>
                    <a:pt x="413099" y="347622"/>
                  </a:lnTo>
                  <a:lnTo>
                    <a:pt x="400254" y="339099"/>
                  </a:lnTo>
                  <a:lnTo>
                    <a:pt x="390162" y="336230"/>
                  </a:lnTo>
                  <a:lnTo>
                    <a:pt x="366551" y="336230"/>
                  </a:lnTo>
                  <a:lnTo>
                    <a:pt x="363380" y="332725"/>
                  </a:lnTo>
                  <a:lnTo>
                    <a:pt x="364392" y="329080"/>
                  </a:lnTo>
                  <a:lnTo>
                    <a:pt x="371643" y="293810"/>
                  </a:lnTo>
                  <a:lnTo>
                    <a:pt x="377537" y="278004"/>
                  </a:lnTo>
                  <a:lnTo>
                    <a:pt x="400290" y="274081"/>
                  </a:lnTo>
                  <a:lnTo>
                    <a:pt x="465106" y="274081"/>
                  </a:lnTo>
                  <a:lnTo>
                    <a:pt x="470310" y="268971"/>
                  </a:lnTo>
                  <a:lnTo>
                    <a:pt x="470310" y="255662"/>
                  </a:lnTo>
                  <a:lnTo>
                    <a:pt x="464849" y="250251"/>
                  </a:lnTo>
                  <a:lnTo>
                    <a:pt x="379124" y="250251"/>
                  </a:lnTo>
                  <a:lnTo>
                    <a:pt x="372647" y="244244"/>
                  </a:lnTo>
                  <a:lnTo>
                    <a:pt x="371885" y="236561"/>
                  </a:lnTo>
                  <a:lnTo>
                    <a:pt x="368726" y="216455"/>
                  </a:lnTo>
                  <a:lnTo>
                    <a:pt x="365662" y="202333"/>
                  </a:lnTo>
                  <a:lnTo>
                    <a:pt x="366027" y="191589"/>
                  </a:lnTo>
                  <a:lnTo>
                    <a:pt x="373155" y="181621"/>
                  </a:lnTo>
                  <a:lnTo>
                    <a:pt x="389750" y="166406"/>
                  </a:lnTo>
                  <a:lnTo>
                    <a:pt x="353724" y="166406"/>
                  </a:lnTo>
                  <a:lnTo>
                    <a:pt x="344072" y="166025"/>
                  </a:lnTo>
                  <a:lnTo>
                    <a:pt x="338230" y="159866"/>
                  </a:lnTo>
                  <a:lnTo>
                    <a:pt x="303510" y="133658"/>
                  </a:lnTo>
                  <a:lnTo>
                    <a:pt x="276778" y="131003"/>
                  </a:lnTo>
                  <a:close/>
                </a:path>
                <a:path w="490854" h="451485">
                  <a:moveTo>
                    <a:pt x="120425" y="335468"/>
                  </a:moveTo>
                  <a:lnTo>
                    <a:pt x="71705" y="354976"/>
                  </a:lnTo>
                  <a:lnTo>
                    <a:pt x="38129" y="415974"/>
                  </a:lnTo>
                  <a:lnTo>
                    <a:pt x="37268" y="425704"/>
                  </a:lnTo>
                  <a:lnTo>
                    <a:pt x="43241" y="432255"/>
                  </a:lnTo>
                  <a:lnTo>
                    <a:pt x="52024" y="433501"/>
                  </a:lnTo>
                  <a:lnTo>
                    <a:pt x="59592" y="427315"/>
                  </a:lnTo>
                  <a:lnTo>
                    <a:pt x="89437" y="371536"/>
                  </a:lnTo>
                  <a:lnTo>
                    <a:pt x="102004" y="360507"/>
                  </a:lnTo>
                  <a:lnTo>
                    <a:pt x="119012" y="359567"/>
                  </a:lnTo>
                  <a:lnTo>
                    <a:pt x="237265" y="359567"/>
                  </a:lnTo>
                  <a:lnTo>
                    <a:pt x="237265" y="336230"/>
                  </a:lnTo>
                  <a:lnTo>
                    <a:pt x="124235" y="336230"/>
                  </a:lnTo>
                  <a:lnTo>
                    <a:pt x="120425" y="335468"/>
                  </a:lnTo>
                  <a:close/>
                </a:path>
                <a:path w="490854" h="451485">
                  <a:moveTo>
                    <a:pt x="422425" y="359633"/>
                  </a:moveTo>
                  <a:lnTo>
                    <a:pt x="371965" y="359633"/>
                  </a:lnTo>
                  <a:lnTo>
                    <a:pt x="388925" y="360685"/>
                  </a:lnTo>
                  <a:lnTo>
                    <a:pt x="401349" y="371536"/>
                  </a:lnTo>
                  <a:lnTo>
                    <a:pt x="431194" y="427315"/>
                  </a:lnTo>
                  <a:lnTo>
                    <a:pt x="438781" y="433481"/>
                  </a:lnTo>
                  <a:lnTo>
                    <a:pt x="447598" y="432255"/>
                  </a:lnTo>
                  <a:lnTo>
                    <a:pt x="453572" y="425731"/>
                  </a:lnTo>
                  <a:lnTo>
                    <a:pt x="452657" y="415974"/>
                  </a:lnTo>
                  <a:lnTo>
                    <a:pt x="422812" y="360132"/>
                  </a:lnTo>
                  <a:lnTo>
                    <a:pt x="422425" y="359633"/>
                  </a:lnTo>
                  <a:close/>
                </a:path>
                <a:path w="490854" h="451485">
                  <a:moveTo>
                    <a:pt x="237265" y="273993"/>
                  </a:moveTo>
                  <a:lnTo>
                    <a:pt x="91819" y="273993"/>
                  </a:lnTo>
                  <a:lnTo>
                    <a:pt x="114393" y="277793"/>
                  </a:lnTo>
                  <a:lnTo>
                    <a:pt x="119536" y="293578"/>
                  </a:lnTo>
                  <a:lnTo>
                    <a:pt x="126394" y="329080"/>
                  </a:lnTo>
                  <a:lnTo>
                    <a:pt x="127410" y="332725"/>
                  </a:lnTo>
                  <a:lnTo>
                    <a:pt x="124235" y="336230"/>
                  </a:lnTo>
                  <a:lnTo>
                    <a:pt x="237265" y="336230"/>
                  </a:lnTo>
                  <a:lnTo>
                    <a:pt x="237265" y="273993"/>
                  </a:lnTo>
                  <a:close/>
                </a:path>
                <a:path w="490854" h="451485">
                  <a:moveTo>
                    <a:pt x="385576" y="334927"/>
                  </a:moveTo>
                  <a:lnTo>
                    <a:pt x="370361" y="335468"/>
                  </a:lnTo>
                  <a:lnTo>
                    <a:pt x="366551" y="336230"/>
                  </a:lnTo>
                  <a:lnTo>
                    <a:pt x="390162" y="336230"/>
                  </a:lnTo>
                  <a:lnTo>
                    <a:pt x="385576" y="334927"/>
                  </a:lnTo>
                  <a:close/>
                </a:path>
                <a:path w="490854" h="451485">
                  <a:moveTo>
                    <a:pt x="465106" y="274081"/>
                  </a:moveTo>
                  <a:lnTo>
                    <a:pt x="400290" y="274081"/>
                  </a:lnTo>
                  <a:lnTo>
                    <a:pt x="458118" y="274458"/>
                  </a:lnTo>
                  <a:lnTo>
                    <a:pt x="464735" y="274445"/>
                  </a:lnTo>
                  <a:lnTo>
                    <a:pt x="465106" y="274081"/>
                  </a:lnTo>
                  <a:close/>
                </a:path>
                <a:path w="490854" h="451485">
                  <a:moveTo>
                    <a:pt x="119039" y="150178"/>
                  </a:moveTo>
                  <a:lnTo>
                    <a:pt x="72352" y="150178"/>
                  </a:lnTo>
                  <a:lnTo>
                    <a:pt x="78611" y="150682"/>
                  </a:lnTo>
                  <a:lnTo>
                    <a:pt x="84536" y="152783"/>
                  </a:lnTo>
                  <a:lnTo>
                    <a:pt x="89818" y="156424"/>
                  </a:lnTo>
                  <a:lnTo>
                    <a:pt x="117649" y="182166"/>
                  </a:lnTo>
                  <a:lnTo>
                    <a:pt x="125870" y="195072"/>
                  </a:lnTo>
                  <a:lnTo>
                    <a:pt x="123305" y="208589"/>
                  </a:lnTo>
                  <a:lnTo>
                    <a:pt x="118774" y="236167"/>
                  </a:lnTo>
                  <a:lnTo>
                    <a:pt x="118266" y="244079"/>
                  </a:lnTo>
                  <a:lnTo>
                    <a:pt x="111535" y="250251"/>
                  </a:lnTo>
                  <a:lnTo>
                    <a:pt x="32668" y="250251"/>
                  </a:lnTo>
                  <a:lnTo>
                    <a:pt x="23596" y="254032"/>
                  </a:lnTo>
                  <a:lnTo>
                    <a:pt x="20572" y="262348"/>
                  </a:lnTo>
                  <a:lnTo>
                    <a:pt x="23596" y="270665"/>
                  </a:lnTo>
                  <a:lnTo>
                    <a:pt x="32668" y="274445"/>
                  </a:lnTo>
                  <a:lnTo>
                    <a:pt x="237265" y="273993"/>
                  </a:lnTo>
                  <a:lnTo>
                    <a:pt x="237265" y="165402"/>
                  </a:lnTo>
                  <a:lnTo>
                    <a:pt x="141853" y="165402"/>
                  </a:lnTo>
                  <a:lnTo>
                    <a:pt x="130712" y="160767"/>
                  </a:lnTo>
                  <a:lnTo>
                    <a:pt x="119039" y="150178"/>
                  </a:lnTo>
                  <a:close/>
                </a:path>
                <a:path w="490854" h="451485">
                  <a:moveTo>
                    <a:pt x="489452" y="150353"/>
                  </a:moveTo>
                  <a:lnTo>
                    <a:pt x="414145" y="150353"/>
                  </a:lnTo>
                  <a:lnTo>
                    <a:pt x="435234" y="154214"/>
                  </a:lnTo>
                  <a:lnTo>
                    <a:pt x="475517" y="167930"/>
                  </a:lnTo>
                  <a:lnTo>
                    <a:pt x="485300" y="167194"/>
                  </a:lnTo>
                  <a:lnTo>
                    <a:pt x="490821" y="160234"/>
                  </a:lnTo>
                  <a:lnTo>
                    <a:pt x="490626" y="151378"/>
                  </a:lnTo>
                  <a:lnTo>
                    <a:pt x="489452" y="150353"/>
                  </a:lnTo>
                  <a:close/>
                </a:path>
                <a:path w="490854" h="451485">
                  <a:moveTo>
                    <a:pt x="81309" y="126109"/>
                  </a:moveTo>
                  <a:lnTo>
                    <a:pt x="34321" y="136135"/>
                  </a:lnTo>
                  <a:lnTo>
                    <a:pt x="71" y="156424"/>
                  </a:lnTo>
                  <a:lnTo>
                    <a:pt x="0" y="160234"/>
                  </a:lnTo>
                  <a:lnTo>
                    <a:pt x="5435" y="167149"/>
                  </a:lnTo>
                  <a:lnTo>
                    <a:pt x="15142" y="167917"/>
                  </a:lnTo>
                  <a:lnTo>
                    <a:pt x="66069" y="151331"/>
                  </a:lnTo>
                  <a:lnTo>
                    <a:pt x="72352" y="150178"/>
                  </a:lnTo>
                  <a:lnTo>
                    <a:pt x="119039" y="150178"/>
                  </a:lnTo>
                  <a:lnTo>
                    <a:pt x="114567" y="146125"/>
                  </a:lnTo>
                  <a:lnTo>
                    <a:pt x="102153" y="135699"/>
                  </a:lnTo>
                  <a:lnTo>
                    <a:pt x="91618" y="129101"/>
                  </a:lnTo>
                  <a:lnTo>
                    <a:pt x="81309" y="126109"/>
                  </a:lnTo>
                  <a:close/>
                </a:path>
                <a:path w="490854" h="451485">
                  <a:moveTo>
                    <a:pt x="411763" y="125906"/>
                  </a:moveTo>
                  <a:lnTo>
                    <a:pt x="376848" y="145706"/>
                  </a:lnTo>
                  <a:lnTo>
                    <a:pt x="353724" y="166406"/>
                  </a:lnTo>
                  <a:lnTo>
                    <a:pt x="389750" y="166406"/>
                  </a:lnTo>
                  <a:lnTo>
                    <a:pt x="398150" y="158704"/>
                  </a:lnTo>
                  <a:lnTo>
                    <a:pt x="414145" y="150353"/>
                  </a:lnTo>
                  <a:lnTo>
                    <a:pt x="489452" y="150353"/>
                  </a:lnTo>
                  <a:lnTo>
                    <a:pt x="483264" y="144956"/>
                  </a:lnTo>
                  <a:lnTo>
                    <a:pt x="438370" y="130163"/>
                  </a:lnTo>
                  <a:lnTo>
                    <a:pt x="423614" y="126532"/>
                  </a:lnTo>
                  <a:lnTo>
                    <a:pt x="411763" y="125906"/>
                  </a:lnTo>
                  <a:close/>
                </a:path>
                <a:path w="490854" h="451485">
                  <a:moveTo>
                    <a:pt x="205708" y="129443"/>
                  </a:moveTo>
                  <a:lnTo>
                    <a:pt x="188751" y="132916"/>
                  </a:lnTo>
                  <a:lnTo>
                    <a:pt x="166753" y="147026"/>
                  </a:lnTo>
                  <a:lnTo>
                    <a:pt x="152493" y="159338"/>
                  </a:lnTo>
                  <a:lnTo>
                    <a:pt x="141853" y="165402"/>
                  </a:lnTo>
                  <a:lnTo>
                    <a:pt x="237265" y="165402"/>
                  </a:lnTo>
                  <a:lnTo>
                    <a:pt x="237265" y="162812"/>
                  </a:lnTo>
                  <a:lnTo>
                    <a:pt x="232810" y="146125"/>
                  </a:lnTo>
                  <a:lnTo>
                    <a:pt x="221343" y="134424"/>
                  </a:lnTo>
                  <a:lnTo>
                    <a:pt x="205708" y="129443"/>
                  </a:lnTo>
                  <a:close/>
                </a:path>
                <a:path w="490854" h="451485">
                  <a:moveTo>
                    <a:pt x="82325" y="214"/>
                  </a:moveTo>
                  <a:lnTo>
                    <a:pt x="76325" y="2734"/>
                  </a:lnTo>
                  <a:lnTo>
                    <a:pt x="74324" y="8278"/>
                  </a:lnTo>
                  <a:lnTo>
                    <a:pt x="76325" y="13823"/>
                  </a:lnTo>
                  <a:lnTo>
                    <a:pt x="82325" y="16343"/>
                  </a:lnTo>
                  <a:lnTo>
                    <a:pt x="113821" y="16343"/>
                  </a:lnTo>
                  <a:lnTo>
                    <a:pt x="147706" y="22909"/>
                  </a:lnTo>
                  <a:lnTo>
                    <a:pt x="172972" y="38012"/>
                  </a:lnTo>
                  <a:lnTo>
                    <a:pt x="187330" y="54758"/>
                  </a:lnTo>
                  <a:lnTo>
                    <a:pt x="188497" y="66254"/>
                  </a:lnTo>
                  <a:lnTo>
                    <a:pt x="177623" y="80380"/>
                  </a:lnTo>
                  <a:lnTo>
                    <a:pt x="171035" y="94970"/>
                  </a:lnTo>
                  <a:lnTo>
                    <a:pt x="167780" y="110343"/>
                  </a:lnTo>
                  <a:lnTo>
                    <a:pt x="166907" y="126820"/>
                  </a:lnTo>
                  <a:lnTo>
                    <a:pt x="204847" y="109236"/>
                  </a:lnTo>
                  <a:lnTo>
                    <a:pt x="245346" y="103351"/>
                  </a:lnTo>
                  <a:lnTo>
                    <a:pt x="321586" y="103351"/>
                  </a:lnTo>
                  <a:lnTo>
                    <a:pt x="319895" y="95161"/>
                  </a:lnTo>
                  <a:lnTo>
                    <a:pt x="313324" y="80523"/>
                  </a:lnTo>
                  <a:lnTo>
                    <a:pt x="302289" y="66254"/>
                  </a:lnTo>
                  <a:lnTo>
                    <a:pt x="299876" y="63587"/>
                  </a:lnTo>
                  <a:lnTo>
                    <a:pt x="299495" y="59777"/>
                  </a:lnTo>
                  <a:lnTo>
                    <a:pt x="301400" y="56729"/>
                  </a:lnTo>
                  <a:lnTo>
                    <a:pt x="306113" y="51268"/>
                  </a:lnTo>
                  <a:lnTo>
                    <a:pt x="207928" y="51268"/>
                  </a:lnTo>
                  <a:lnTo>
                    <a:pt x="204499" y="50506"/>
                  </a:lnTo>
                  <a:lnTo>
                    <a:pt x="202848" y="47839"/>
                  </a:lnTo>
                  <a:lnTo>
                    <a:pt x="174855" y="18805"/>
                  </a:lnTo>
                  <a:lnTo>
                    <a:pt x="143682" y="4833"/>
                  </a:lnTo>
                  <a:lnTo>
                    <a:pt x="111962" y="458"/>
                  </a:lnTo>
                  <a:lnTo>
                    <a:pt x="82325" y="214"/>
                  </a:lnTo>
                  <a:close/>
                </a:path>
                <a:path w="490854" h="451485">
                  <a:moveTo>
                    <a:pt x="321586" y="103351"/>
                  </a:moveTo>
                  <a:lnTo>
                    <a:pt x="245346" y="103351"/>
                  </a:lnTo>
                  <a:lnTo>
                    <a:pt x="285869" y="109200"/>
                  </a:lnTo>
                  <a:lnTo>
                    <a:pt x="323879" y="126820"/>
                  </a:lnTo>
                  <a:lnTo>
                    <a:pt x="323060" y="110486"/>
                  </a:lnTo>
                  <a:lnTo>
                    <a:pt x="321586" y="103351"/>
                  </a:lnTo>
                  <a:close/>
                </a:path>
                <a:path w="490854" h="451485">
                  <a:moveTo>
                    <a:pt x="245679" y="41536"/>
                  </a:moveTo>
                  <a:lnTo>
                    <a:pt x="227970" y="43566"/>
                  </a:lnTo>
                  <a:lnTo>
                    <a:pt x="210595" y="49871"/>
                  </a:lnTo>
                  <a:lnTo>
                    <a:pt x="207928" y="51268"/>
                  </a:lnTo>
                  <a:lnTo>
                    <a:pt x="282985" y="51268"/>
                  </a:lnTo>
                  <a:lnTo>
                    <a:pt x="280191" y="49871"/>
                  </a:lnTo>
                  <a:lnTo>
                    <a:pt x="263245" y="43674"/>
                  </a:lnTo>
                  <a:lnTo>
                    <a:pt x="245679" y="41536"/>
                  </a:lnTo>
                  <a:close/>
                </a:path>
                <a:path w="490854" h="451485">
                  <a:moveTo>
                    <a:pt x="389191" y="0"/>
                  </a:moveTo>
                  <a:lnTo>
                    <a:pt x="333833" y="9104"/>
                  </a:lnTo>
                  <a:lnTo>
                    <a:pt x="287938" y="47839"/>
                  </a:lnTo>
                  <a:lnTo>
                    <a:pt x="286287" y="50506"/>
                  </a:lnTo>
                  <a:lnTo>
                    <a:pt x="282985" y="51268"/>
                  </a:lnTo>
                  <a:lnTo>
                    <a:pt x="306113" y="51268"/>
                  </a:lnTo>
                  <a:lnTo>
                    <a:pt x="316047" y="39756"/>
                  </a:lnTo>
                  <a:lnTo>
                    <a:pt x="334087" y="27058"/>
                  </a:lnTo>
                  <a:lnTo>
                    <a:pt x="354675" y="19099"/>
                  </a:lnTo>
                  <a:lnTo>
                    <a:pt x="376965" y="16343"/>
                  </a:lnTo>
                  <a:lnTo>
                    <a:pt x="408461" y="16343"/>
                  </a:lnTo>
                  <a:lnTo>
                    <a:pt x="414462" y="13823"/>
                  </a:lnTo>
                  <a:lnTo>
                    <a:pt x="416462" y="8278"/>
                  </a:lnTo>
                  <a:lnTo>
                    <a:pt x="414462" y="2734"/>
                  </a:lnTo>
                  <a:lnTo>
                    <a:pt x="408461" y="214"/>
                  </a:lnTo>
                  <a:lnTo>
                    <a:pt x="38919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78739" y="58039"/>
            <a:ext cx="3416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我们如何开展代码扫描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32600"/>
            <a:chOff x="0" y="0"/>
            <a:chExt cx="12192000" cy="68326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32600"/>
            </a:xfrm>
            <a:custGeom>
              <a:avLst/>
              <a:gdLst/>
              <a:ahLst/>
              <a:cxnLst/>
              <a:rect l="l" t="t" r="r" b="b"/>
              <a:pathLst>
                <a:path w="12192000" h="6832600">
                  <a:moveTo>
                    <a:pt x="12191999" y="0"/>
                  </a:moveTo>
                  <a:lnTo>
                    <a:pt x="0" y="0"/>
                  </a:lnTo>
                  <a:lnTo>
                    <a:pt x="0" y="6832092"/>
                  </a:lnTo>
                  <a:lnTo>
                    <a:pt x="12191999" y="6832092"/>
                  </a:lnTo>
                  <a:lnTo>
                    <a:pt x="12191999" y="0"/>
                  </a:lnTo>
                  <a:close/>
                </a:path>
              </a:pathLst>
            </a:custGeom>
            <a:solidFill>
              <a:srgbClr val="202935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933955" y="1975104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2608326" y="0"/>
                  </a:moveTo>
                  <a:lnTo>
                    <a:pt x="0" y="0"/>
                  </a:lnTo>
                  <a:lnTo>
                    <a:pt x="293369" y="293370"/>
                  </a:lnTo>
                  <a:lnTo>
                    <a:pt x="0" y="586740"/>
                  </a:lnTo>
                  <a:lnTo>
                    <a:pt x="2608326" y="586740"/>
                  </a:lnTo>
                  <a:lnTo>
                    <a:pt x="2901696" y="293370"/>
                  </a:lnTo>
                  <a:lnTo>
                    <a:pt x="260832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33955" y="1975104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0" y="0"/>
                  </a:moveTo>
                  <a:lnTo>
                    <a:pt x="2608326" y="0"/>
                  </a:lnTo>
                  <a:lnTo>
                    <a:pt x="2901696" y="293370"/>
                  </a:lnTo>
                  <a:lnTo>
                    <a:pt x="2608326" y="586740"/>
                  </a:lnTo>
                  <a:lnTo>
                    <a:pt x="0" y="586740"/>
                  </a:lnTo>
                  <a:lnTo>
                    <a:pt x="293369" y="29337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45739" y="2023694"/>
            <a:ext cx="1348740" cy="42290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增量阶段</a:t>
            </a:r>
            <a:endParaRPr sz="2600">
              <a:latin typeface="SimSun"/>
              <a:cs typeface="SimSu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38217" y="1968754"/>
            <a:ext cx="2914650" cy="599440"/>
            <a:chOff x="4538217" y="1968754"/>
            <a:chExt cx="2914650" cy="599440"/>
          </a:xfrm>
        </p:grpSpPr>
        <p:sp>
          <p:nvSpPr>
            <p:cNvPr id="8" name="object 8"/>
            <p:cNvSpPr/>
            <p:nvPr/>
          </p:nvSpPr>
          <p:spPr>
            <a:xfrm>
              <a:off x="4544567" y="1975104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2608326" y="0"/>
                  </a:moveTo>
                  <a:lnTo>
                    <a:pt x="0" y="0"/>
                  </a:lnTo>
                  <a:lnTo>
                    <a:pt x="293370" y="293370"/>
                  </a:lnTo>
                  <a:lnTo>
                    <a:pt x="0" y="586740"/>
                  </a:lnTo>
                  <a:lnTo>
                    <a:pt x="2608326" y="586740"/>
                  </a:lnTo>
                  <a:lnTo>
                    <a:pt x="2901696" y="293370"/>
                  </a:lnTo>
                  <a:lnTo>
                    <a:pt x="260832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44567" y="1975104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0" y="0"/>
                  </a:moveTo>
                  <a:lnTo>
                    <a:pt x="2608326" y="0"/>
                  </a:lnTo>
                  <a:lnTo>
                    <a:pt x="2901696" y="293370"/>
                  </a:lnTo>
                  <a:lnTo>
                    <a:pt x="2608326" y="586740"/>
                  </a:lnTo>
                  <a:lnTo>
                    <a:pt x="0" y="586740"/>
                  </a:lnTo>
                  <a:lnTo>
                    <a:pt x="293370" y="29337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356986" y="2023694"/>
            <a:ext cx="1348740" cy="4229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集成阶段</a:t>
            </a:r>
            <a:endParaRPr sz="2600">
              <a:latin typeface="SimSun"/>
              <a:cs typeface="SimSu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150354" y="1968754"/>
            <a:ext cx="2913380" cy="599440"/>
            <a:chOff x="7150354" y="1968754"/>
            <a:chExt cx="2913380" cy="599440"/>
          </a:xfrm>
        </p:grpSpPr>
        <p:sp>
          <p:nvSpPr>
            <p:cNvPr id="12" name="object 12"/>
            <p:cNvSpPr/>
            <p:nvPr/>
          </p:nvSpPr>
          <p:spPr>
            <a:xfrm>
              <a:off x="7156704" y="1975104"/>
              <a:ext cx="2900680" cy="586740"/>
            </a:xfrm>
            <a:custGeom>
              <a:avLst/>
              <a:gdLst/>
              <a:ahLst/>
              <a:cxnLst/>
              <a:rect l="l" t="t" r="r" b="b"/>
              <a:pathLst>
                <a:path w="2900679" h="586739">
                  <a:moveTo>
                    <a:pt x="2606802" y="0"/>
                  </a:moveTo>
                  <a:lnTo>
                    <a:pt x="0" y="0"/>
                  </a:lnTo>
                  <a:lnTo>
                    <a:pt x="293370" y="293370"/>
                  </a:lnTo>
                  <a:lnTo>
                    <a:pt x="0" y="586740"/>
                  </a:lnTo>
                  <a:lnTo>
                    <a:pt x="2606802" y="586740"/>
                  </a:lnTo>
                  <a:lnTo>
                    <a:pt x="2900172" y="293370"/>
                  </a:lnTo>
                  <a:lnTo>
                    <a:pt x="2606802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56704" y="1975104"/>
              <a:ext cx="2900680" cy="586740"/>
            </a:xfrm>
            <a:custGeom>
              <a:avLst/>
              <a:gdLst/>
              <a:ahLst/>
              <a:cxnLst/>
              <a:rect l="l" t="t" r="r" b="b"/>
              <a:pathLst>
                <a:path w="2900679" h="586739">
                  <a:moveTo>
                    <a:pt x="0" y="0"/>
                  </a:moveTo>
                  <a:lnTo>
                    <a:pt x="2606802" y="0"/>
                  </a:lnTo>
                  <a:lnTo>
                    <a:pt x="2900172" y="293370"/>
                  </a:lnTo>
                  <a:lnTo>
                    <a:pt x="2606802" y="586740"/>
                  </a:lnTo>
                  <a:lnTo>
                    <a:pt x="0" y="586740"/>
                  </a:lnTo>
                  <a:lnTo>
                    <a:pt x="293370" y="29337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573518" y="2023694"/>
            <a:ext cx="2138045" cy="4229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灰度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线上阶段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61616" y="2983992"/>
            <a:ext cx="2230120" cy="1548765"/>
          </a:xfrm>
          <a:custGeom>
            <a:avLst/>
            <a:gdLst/>
            <a:ahLst/>
            <a:cxnLst/>
            <a:rect l="l" t="t" r="r" b="b"/>
            <a:pathLst>
              <a:path w="2230120" h="1548764">
                <a:moveTo>
                  <a:pt x="0" y="258063"/>
                </a:moveTo>
                <a:lnTo>
                  <a:pt x="4158" y="211684"/>
                </a:lnTo>
                <a:lnTo>
                  <a:pt x="16148" y="168029"/>
                </a:lnTo>
                <a:lnTo>
                  <a:pt x="35240" y="127827"/>
                </a:lnTo>
                <a:lnTo>
                  <a:pt x="60703" y="91809"/>
                </a:lnTo>
                <a:lnTo>
                  <a:pt x="91809" y="60703"/>
                </a:lnTo>
                <a:lnTo>
                  <a:pt x="127827" y="35240"/>
                </a:lnTo>
                <a:lnTo>
                  <a:pt x="168029" y="16148"/>
                </a:lnTo>
                <a:lnTo>
                  <a:pt x="211684" y="4158"/>
                </a:lnTo>
                <a:lnTo>
                  <a:pt x="258063" y="0"/>
                </a:lnTo>
                <a:lnTo>
                  <a:pt x="1971547" y="0"/>
                </a:lnTo>
                <a:lnTo>
                  <a:pt x="2017927" y="4158"/>
                </a:lnTo>
                <a:lnTo>
                  <a:pt x="2061582" y="16148"/>
                </a:lnTo>
                <a:lnTo>
                  <a:pt x="2101784" y="35240"/>
                </a:lnTo>
                <a:lnTo>
                  <a:pt x="2137802" y="60703"/>
                </a:lnTo>
                <a:lnTo>
                  <a:pt x="2168908" y="91809"/>
                </a:lnTo>
                <a:lnTo>
                  <a:pt x="2194371" y="127827"/>
                </a:lnTo>
                <a:lnTo>
                  <a:pt x="2213463" y="168029"/>
                </a:lnTo>
                <a:lnTo>
                  <a:pt x="2225453" y="211684"/>
                </a:lnTo>
                <a:lnTo>
                  <a:pt x="2229611" y="258063"/>
                </a:lnTo>
                <a:lnTo>
                  <a:pt x="2229611" y="1290320"/>
                </a:lnTo>
                <a:lnTo>
                  <a:pt x="2225453" y="1336699"/>
                </a:lnTo>
                <a:lnTo>
                  <a:pt x="2213463" y="1380354"/>
                </a:lnTo>
                <a:lnTo>
                  <a:pt x="2194371" y="1420556"/>
                </a:lnTo>
                <a:lnTo>
                  <a:pt x="2168908" y="1456574"/>
                </a:lnTo>
                <a:lnTo>
                  <a:pt x="2137802" y="1487680"/>
                </a:lnTo>
                <a:lnTo>
                  <a:pt x="2101784" y="1513143"/>
                </a:lnTo>
                <a:lnTo>
                  <a:pt x="2061582" y="1532235"/>
                </a:lnTo>
                <a:lnTo>
                  <a:pt x="2017927" y="1544225"/>
                </a:lnTo>
                <a:lnTo>
                  <a:pt x="1971547" y="1548384"/>
                </a:lnTo>
                <a:lnTo>
                  <a:pt x="258063" y="1548384"/>
                </a:lnTo>
                <a:lnTo>
                  <a:pt x="211684" y="1544225"/>
                </a:lnTo>
                <a:lnTo>
                  <a:pt x="168029" y="1532235"/>
                </a:lnTo>
                <a:lnTo>
                  <a:pt x="127827" y="1513143"/>
                </a:lnTo>
                <a:lnTo>
                  <a:pt x="91809" y="1487680"/>
                </a:lnTo>
                <a:lnTo>
                  <a:pt x="60703" y="1456574"/>
                </a:lnTo>
                <a:lnTo>
                  <a:pt x="35240" y="1420556"/>
                </a:lnTo>
                <a:lnTo>
                  <a:pt x="16148" y="1380354"/>
                </a:lnTo>
                <a:lnTo>
                  <a:pt x="4158" y="1336699"/>
                </a:lnTo>
                <a:lnTo>
                  <a:pt x="0" y="1290320"/>
                </a:lnTo>
                <a:lnTo>
                  <a:pt x="0" y="25806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907538" y="3325748"/>
            <a:ext cx="9398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代码扫描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Microsoft YaHei"/>
                <a:cs typeface="Microsoft YaHei"/>
              </a:rPr>
              <a:t>接口测试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81371" y="2983992"/>
            <a:ext cx="2230120" cy="1548765"/>
          </a:xfrm>
          <a:custGeom>
            <a:avLst/>
            <a:gdLst/>
            <a:ahLst/>
            <a:cxnLst/>
            <a:rect l="l" t="t" r="r" b="b"/>
            <a:pathLst>
              <a:path w="2230120" h="1548764">
                <a:moveTo>
                  <a:pt x="0" y="258063"/>
                </a:moveTo>
                <a:lnTo>
                  <a:pt x="4158" y="211684"/>
                </a:lnTo>
                <a:lnTo>
                  <a:pt x="16148" y="168029"/>
                </a:lnTo>
                <a:lnTo>
                  <a:pt x="35240" y="127827"/>
                </a:lnTo>
                <a:lnTo>
                  <a:pt x="60703" y="91809"/>
                </a:lnTo>
                <a:lnTo>
                  <a:pt x="91809" y="60703"/>
                </a:lnTo>
                <a:lnTo>
                  <a:pt x="127827" y="35240"/>
                </a:lnTo>
                <a:lnTo>
                  <a:pt x="168029" y="16148"/>
                </a:lnTo>
                <a:lnTo>
                  <a:pt x="211684" y="4158"/>
                </a:lnTo>
                <a:lnTo>
                  <a:pt x="258063" y="0"/>
                </a:lnTo>
                <a:lnTo>
                  <a:pt x="1971548" y="0"/>
                </a:lnTo>
                <a:lnTo>
                  <a:pt x="2017927" y="4158"/>
                </a:lnTo>
                <a:lnTo>
                  <a:pt x="2061582" y="16148"/>
                </a:lnTo>
                <a:lnTo>
                  <a:pt x="2101784" y="35240"/>
                </a:lnTo>
                <a:lnTo>
                  <a:pt x="2137802" y="60703"/>
                </a:lnTo>
                <a:lnTo>
                  <a:pt x="2168908" y="91809"/>
                </a:lnTo>
                <a:lnTo>
                  <a:pt x="2194371" y="127827"/>
                </a:lnTo>
                <a:lnTo>
                  <a:pt x="2213463" y="168029"/>
                </a:lnTo>
                <a:lnTo>
                  <a:pt x="2225453" y="211684"/>
                </a:lnTo>
                <a:lnTo>
                  <a:pt x="2229611" y="258063"/>
                </a:lnTo>
                <a:lnTo>
                  <a:pt x="2229611" y="1290320"/>
                </a:lnTo>
                <a:lnTo>
                  <a:pt x="2225453" y="1336699"/>
                </a:lnTo>
                <a:lnTo>
                  <a:pt x="2213463" y="1380354"/>
                </a:lnTo>
                <a:lnTo>
                  <a:pt x="2194371" y="1420556"/>
                </a:lnTo>
                <a:lnTo>
                  <a:pt x="2168908" y="1456574"/>
                </a:lnTo>
                <a:lnTo>
                  <a:pt x="2137802" y="1487680"/>
                </a:lnTo>
                <a:lnTo>
                  <a:pt x="2101784" y="1513143"/>
                </a:lnTo>
                <a:lnTo>
                  <a:pt x="2061582" y="1532235"/>
                </a:lnTo>
                <a:lnTo>
                  <a:pt x="2017927" y="1544225"/>
                </a:lnTo>
                <a:lnTo>
                  <a:pt x="1971548" y="1548384"/>
                </a:lnTo>
                <a:lnTo>
                  <a:pt x="258063" y="1548384"/>
                </a:lnTo>
                <a:lnTo>
                  <a:pt x="211684" y="1544225"/>
                </a:lnTo>
                <a:lnTo>
                  <a:pt x="168029" y="1532235"/>
                </a:lnTo>
                <a:lnTo>
                  <a:pt x="127827" y="1513143"/>
                </a:lnTo>
                <a:lnTo>
                  <a:pt x="91809" y="1487680"/>
                </a:lnTo>
                <a:lnTo>
                  <a:pt x="60703" y="1456574"/>
                </a:lnTo>
                <a:lnTo>
                  <a:pt x="35240" y="1420556"/>
                </a:lnTo>
                <a:lnTo>
                  <a:pt x="16148" y="1380354"/>
                </a:lnTo>
                <a:lnTo>
                  <a:pt x="4158" y="1336699"/>
                </a:lnTo>
                <a:lnTo>
                  <a:pt x="0" y="1290320"/>
                </a:lnTo>
                <a:lnTo>
                  <a:pt x="0" y="25806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183504" y="3051175"/>
            <a:ext cx="162560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U</a:t>
            </a:r>
            <a:r>
              <a:rPr dirty="0" sz="1800" spc="-5">
                <a:solidFill>
                  <a:srgbClr val="7E7E7E"/>
                </a:solidFill>
                <a:latin typeface="Microsoft YaHei"/>
                <a:cs typeface="Microsoft YaHei"/>
              </a:rPr>
              <a:t>I</a:t>
            </a: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自动化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压力测试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客户端性能测试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55407" y="3006851"/>
            <a:ext cx="2230120" cy="1525905"/>
          </a:xfrm>
          <a:custGeom>
            <a:avLst/>
            <a:gdLst/>
            <a:ahLst/>
            <a:cxnLst/>
            <a:rect l="l" t="t" r="r" b="b"/>
            <a:pathLst>
              <a:path w="2230120" h="1525904">
                <a:moveTo>
                  <a:pt x="0" y="254253"/>
                </a:moveTo>
                <a:lnTo>
                  <a:pt x="4095" y="208540"/>
                </a:lnTo>
                <a:lnTo>
                  <a:pt x="15902" y="165519"/>
                </a:lnTo>
                <a:lnTo>
                  <a:pt x="34703" y="125908"/>
                </a:lnTo>
                <a:lnTo>
                  <a:pt x="59783" y="90424"/>
                </a:lnTo>
                <a:lnTo>
                  <a:pt x="90424" y="59783"/>
                </a:lnTo>
                <a:lnTo>
                  <a:pt x="125908" y="34703"/>
                </a:lnTo>
                <a:lnTo>
                  <a:pt x="165519" y="15902"/>
                </a:lnTo>
                <a:lnTo>
                  <a:pt x="208540" y="4095"/>
                </a:lnTo>
                <a:lnTo>
                  <a:pt x="254253" y="0"/>
                </a:lnTo>
                <a:lnTo>
                  <a:pt x="1975358" y="0"/>
                </a:lnTo>
                <a:lnTo>
                  <a:pt x="2021071" y="4095"/>
                </a:lnTo>
                <a:lnTo>
                  <a:pt x="2064092" y="15902"/>
                </a:lnTo>
                <a:lnTo>
                  <a:pt x="2103703" y="34703"/>
                </a:lnTo>
                <a:lnTo>
                  <a:pt x="2139187" y="59783"/>
                </a:lnTo>
                <a:lnTo>
                  <a:pt x="2169828" y="90424"/>
                </a:lnTo>
                <a:lnTo>
                  <a:pt x="2194908" y="125908"/>
                </a:lnTo>
                <a:lnTo>
                  <a:pt x="2213709" y="165519"/>
                </a:lnTo>
                <a:lnTo>
                  <a:pt x="2225516" y="208540"/>
                </a:lnTo>
                <a:lnTo>
                  <a:pt x="2229612" y="254253"/>
                </a:lnTo>
                <a:lnTo>
                  <a:pt x="2229612" y="1271270"/>
                </a:lnTo>
                <a:lnTo>
                  <a:pt x="2225516" y="1316983"/>
                </a:lnTo>
                <a:lnTo>
                  <a:pt x="2213709" y="1360004"/>
                </a:lnTo>
                <a:lnTo>
                  <a:pt x="2194908" y="1399615"/>
                </a:lnTo>
                <a:lnTo>
                  <a:pt x="2169828" y="1435099"/>
                </a:lnTo>
                <a:lnTo>
                  <a:pt x="2139187" y="1465740"/>
                </a:lnTo>
                <a:lnTo>
                  <a:pt x="2103703" y="1490820"/>
                </a:lnTo>
                <a:lnTo>
                  <a:pt x="2064092" y="1509621"/>
                </a:lnTo>
                <a:lnTo>
                  <a:pt x="2021071" y="1521428"/>
                </a:lnTo>
                <a:lnTo>
                  <a:pt x="1975358" y="1525524"/>
                </a:lnTo>
                <a:lnTo>
                  <a:pt x="254253" y="1525524"/>
                </a:lnTo>
                <a:lnTo>
                  <a:pt x="208540" y="1521428"/>
                </a:lnTo>
                <a:lnTo>
                  <a:pt x="165519" y="1509621"/>
                </a:lnTo>
                <a:lnTo>
                  <a:pt x="125908" y="1490820"/>
                </a:lnTo>
                <a:lnTo>
                  <a:pt x="90424" y="1465740"/>
                </a:lnTo>
                <a:lnTo>
                  <a:pt x="59783" y="1435099"/>
                </a:lnTo>
                <a:lnTo>
                  <a:pt x="34703" y="1399615"/>
                </a:lnTo>
                <a:lnTo>
                  <a:pt x="15902" y="1360004"/>
                </a:lnTo>
                <a:lnTo>
                  <a:pt x="4095" y="1316983"/>
                </a:lnTo>
                <a:lnTo>
                  <a:pt x="0" y="1271270"/>
                </a:lnTo>
                <a:lnTo>
                  <a:pt x="0" y="25425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100441" y="3337052"/>
            <a:ext cx="93980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线上监控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dirty="0" sz="1800" spc="-5">
                <a:solidFill>
                  <a:srgbClr val="7E7E7E"/>
                </a:solidFill>
                <a:latin typeface="Microsoft YaHei"/>
                <a:cs typeface="Microsoft YaHei"/>
              </a:rPr>
              <a:t>口碑分析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13553" y="5170170"/>
            <a:ext cx="2311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接口测试，还能更好？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CDEDF">
              <a:alpha val="40783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1568" y="6420611"/>
            <a:ext cx="1062227" cy="4373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739" y="58039"/>
            <a:ext cx="50279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我的接口比较特别</a:t>
            </a:r>
            <a:r>
              <a:rPr dirty="0" sz="2400" spc="-5" b="1">
                <a:solidFill>
                  <a:srgbClr val="5A637B"/>
                </a:solidFill>
                <a:latin typeface="Microsoft YaHei"/>
                <a:cs typeface="Microsoft YaHei"/>
              </a:rPr>
              <a:t>,</a:t>
            </a: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你能不能支持？</a:t>
            </a:r>
            <a:endParaRPr sz="2400">
              <a:latin typeface="Microsoft YaHei"/>
              <a:cs typeface="Microsoft YaHe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16280" y="1603247"/>
            <a:ext cx="6329680" cy="3241675"/>
            <a:chOff x="716280" y="1603247"/>
            <a:chExt cx="6329680" cy="32416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4315" y="2013203"/>
              <a:ext cx="2231136" cy="28315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280" y="1603247"/>
              <a:ext cx="4099560" cy="46177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16280" y="1603247"/>
            <a:ext cx="4099560" cy="46228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92075" marR="1461135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264795" algn="l"/>
              </a:tabLst>
            </a:pPr>
            <a:r>
              <a:rPr dirty="0" sz="1200">
                <a:latin typeface="Microsoft YaHei"/>
                <a:cs typeface="Microsoft YaHei"/>
              </a:rPr>
              <a:t>同</a:t>
            </a:r>
            <a:r>
              <a:rPr dirty="0" sz="1200" spc="-5">
                <a:latin typeface="Microsoft YaHei"/>
                <a:cs typeface="Microsoft YaHei"/>
              </a:rPr>
              <a:t>事A：</a:t>
            </a:r>
            <a:r>
              <a:rPr dirty="0" sz="1200">
                <a:latin typeface="Microsoft YaHei"/>
                <a:cs typeface="Microsoft YaHei"/>
              </a:rPr>
              <a:t>我们的url路由是变化的： </a:t>
            </a:r>
            <a:r>
              <a:rPr dirty="0" sz="1200" spc="5">
                <a:latin typeface="Microsoft YaHei"/>
                <a:cs typeface="Microsoft YaHei"/>
              </a:rPr>
              <a:t> </a:t>
            </a:r>
            <a:r>
              <a:rPr dirty="0" sz="1200" spc="-35">
                <a:latin typeface="Microsoft YaHei"/>
                <a:cs typeface="Microsoft YaHei"/>
              </a:rPr>
              <a:t>W</a:t>
            </a:r>
            <a:r>
              <a:rPr dirty="0" sz="1200">
                <a:latin typeface="Microsoft YaHei"/>
                <a:cs typeface="Microsoft YaHei"/>
              </a:rPr>
              <a:t>e</a:t>
            </a:r>
            <a:r>
              <a:rPr dirty="0" sz="1200" spc="-20">
                <a:latin typeface="Microsoft YaHei"/>
                <a:cs typeface="Microsoft YaHei"/>
              </a:rPr>
              <a:t>t</a:t>
            </a:r>
            <a:r>
              <a:rPr dirty="0" sz="1200">
                <a:latin typeface="Microsoft YaHei"/>
                <a:cs typeface="Microsoft YaHei"/>
              </a:rPr>
              <a:t>es</a:t>
            </a:r>
            <a:r>
              <a:rPr dirty="0" sz="1200" spc="-10">
                <a:latin typeface="Microsoft YaHei"/>
                <a:cs typeface="Microsoft YaHei"/>
              </a:rPr>
              <a:t>t</a:t>
            </a:r>
            <a:r>
              <a:rPr dirty="0" sz="1200">
                <a:latin typeface="Microsoft YaHei"/>
                <a:cs typeface="Microsoft YaHei"/>
              </a:rPr>
              <a:t>.qq.com</a:t>
            </a:r>
            <a:r>
              <a:rPr dirty="0" sz="1200" spc="5">
                <a:latin typeface="Microsoft YaHei"/>
                <a:cs typeface="Microsoft YaHei"/>
              </a:rPr>
              <a:t>/</a:t>
            </a:r>
            <a:r>
              <a:rPr dirty="0" sz="1200">
                <a:latin typeface="Microsoft YaHei"/>
                <a:cs typeface="Microsoft YaHei"/>
              </a:rPr>
              <a:t>x</a:t>
            </a:r>
            <a:r>
              <a:rPr dirty="0" sz="1200" spc="-15">
                <a:latin typeface="Microsoft YaHei"/>
                <a:cs typeface="Microsoft YaHei"/>
              </a:rPr>
              <a:t>t</a:t>
            </a:r>
            <a:r>
              <a:rPr dirty="0" sz="1200">
                <a:latin typeface="Microsoft YaHei"/>
                <a:cs typeface="Microsoft YaHei"/>
              </a:rPr>
              <a:t>es</a:t>
            </a:r>
            <a:r>
              <a:rPr dirty="0" sz="1200" spc="-10">
                <a:latin typeface="Microsoft YaHei"/>
                <a:cs typeface="Microsoft YaHei"/>
              </a:rPr>
              <a:t>t</a:t>
            </a:r>
            <a:r>
              <a:rPr dirty="0" sz="1200">
                <a:latin typeface="Microsoft YaHei"/>
                <a:cs typeface="Microsoft YaHei"/>
              </a:rPr>
              <a:t>/</a:t>
            </a:r>
            <a:r>
              <a:rPr dirty="0" sz="1200">
                <a:solidFill>
                  <a:srgbClr val="FF0000"/>
                </a:solidFill>
                <a:latin typeface="Microsoft YaHei"/>
                <a:cs typeface="Microsoft YaHei"/>
              </a:rPr>
              <a:t>10</a:t>
            </a:r>
            <a:r>
              <a:rPr dirty="0" sz="1200" spc="-10">
                <a:solidFill>
                  <a:srgbClr val="FF0000"/>
                </a:solidFill>
                <a:latin typeface="Microsoft YaHei"/>
                <a:cs typeface="Microsoft YaHei"/>
              </a:rPr>
              <a:t>00</a:t>
            </a:r>
            <a:r>
              <a:rPr dirty="0" sz="1200">
                <a:solidFill>
                  <a:srgbClr val="FF0000"/>
                </a:solidFill>
                <a:latin typeface="Microsoft YaHei"/>
                <a:cs typeface="Microsoft YaHei"/>
              </a:rPr>
              <a:t>0</a:t>
            </a:r>
            <a:r>
              <a:rPr dirty="0" sz="1200" spc="-5">
                <a:solidFill>
                  <a:srgbClr val="FF0000"/>
                </a:solidFill>
                <a:latin typeface="Microsoft YaHei"/>
                <a:cs typeface="Microsoft YaHei"/>
              </a:rPr>
              <a:t>1</a:t>
            </a:r>
            <a:r>
              <a:rPr dirty="0" sz="1200" spc="-5">
                <a:latin typeface="Microsoft YaHei"/>
                <a:cs typeface="Microsoft YaHei"/>
              </a:rPr>
              <a:t>/</a:t>
            </a:r>
            <a:r>
              <a:rPr dirty="0" sz="1200" spc="5">
                <a:latin typeface="Microsoft YaHei"/>
                <a:cs typeface="Microsoft YaHei"/>
              </a:rPr>
              <a:t>l</a:t>
            </a:r>
            <a:r>
              <a:rPr dirty="0" sz="1200" spc="-10">
                <a:latin typeface="Microsoft YaHei"/>
                <a:cs typeface="Microsoft YaHei"/>
              </a:rPr>
              <a:t>o</a:t>
            </a:r>
            <a:r>
              <a:rPr dirty="0" sz="1200">
                <a:latin typeface="Microsoft YaHei"/>
                <a:cs typeface="Microsoft YaHei"/>
              </a:rPr>
              <a:t>gin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280" y="3054095"/>
            <a:ext cx="4099560" cy="46177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16280" y="3054095"/>
            <a:ext cx="4099560" cy="46228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264160" indent="-172720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264795" algn="l"/>
              </a:tabLst>
            </a:pPr>
            <a:r>
              <a:rPr dirty="0" sz="1200">
                <a:latin typeface="Microsoft YaHei"/>
                <a:cs typeface="Microsoft YaHei"/>
              </a:rPr>
              <a:t>同</a:t>
            </a:r>
            <a:r>
              <a:rPr dirty="0" sz="1200" spc="-5">
                <a:latin typeface="Microsoft YaHei"/>
                <a:cs typeface="Microsoft YaHei"/>
              </a:rPr>
              <a:t>事</a:t>
            </a:r>
            <a:r>
              <a:rPr dirty="0" sz="1200">
                <a:latin typeface="Microsoft YaHei"/>
                <a:cs typeface="Microsoft YaHei"/>
              </a:rPr>
              <a:t>B：我们的参数比较复杂：</a:t>
            </a:r>
            <a:endParaRPr sz="1200">
              <a:latin typeface="Microsoft YaHei"/>
              <a:cs typeface="Microsoft YaHei"/>
            </a:endParaRPr>
          </a:p>
          <a:p>
            <a:pPr marL="92075">
              <a:lnSpc>
                <a:spcPct val="100000"/>
              </a:lnSpc>
            </a:pPr>
            <a:r>
              <a:rPr dirty="0" sz="1200">
                <a:latin typeface="Microsoft YaHei"/>
                <a:cs typeface="Microsoft YaHei"/>
              </a:rPr>
              <a:t>需要和时间戳做个拼接，然后</a:t>
            </a:r>
            <a:r>
              <a:rPr dirty="0" sz="1200" spc="-5">
                <a:latin typeface="Microsoft YaHei"/>
                <a:cs typeface="Microsoft YaHei"/>
              </a:rPr>
              <a:t>再</a:t>
            </a:r>
            <a:r>
              <a:rPr dirty="0" sz="1200">
                <a:latin typeface="Microsoft YaHei"/>
                <a:cs typeface="Microsoft YaHei"/>
              </a:rPr>
              <a:t>md</a:t>
            </a:r>
            <a:r>
              <a:rPr dirty="0" sz="1200" spc="5">
                <a:latin typeface="Microsoft YaHei"/>
                <a:cs typeface="Microsoft YaHei"/>
              </a:rPr>
              <a:t>5</a:t>
            </a:r>
            <a:r>
              <a:rPr dirty="0" sz="1200">
                <a:latin typeface="Microsoft YaHei"/>
                <a:cs typeface="Microsoft YaHei"/>
              </a:rPr>
              <a:t>加个密，行不行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6280" y="4719828"/>
            <a:ext cx="4099560" cy="27736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16280" y="4719828"/>
            <a:ext cx="4099560" cy="27749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264160" indent="-17272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64795" algn="l"/>
              </a:tabLst>
            </a:pPr>
            <a:r>
              <a:rPr dirty="0" sz="1200" spc="-5">
                <a:latin typeface="Microsoft YaHei"/>
                <a:cs typeface="Microsoft YaHei"/>
              </a:rPr>
              <a:t>同事C：我们的项目使用了微服</a:t>
            </a:r>
            <a:r>
              <a:rPr dirty="0" sz="1200">
                <a:latin typeface="Microsoft YaHei"/>
                <a:cs typeface="Microsoft YaHei"/>
              </a:rPr>
              <a:t>务</a:t>
            </a:r>
            <a:r>
              <a:rPr dirty="0" sz="1200" spc="-5">
                <a:latin typeface="Microsoft YaHei"/>
                <a:cs typeface="Microsoft YaHei"/>
              </a:rPr>
              <a:t>,用的</a:t>
            </a:r>
            <a:r>
              <a:rPr dirty="0" sz="1200">
                <a:latin typeface="Microsoft YaHei"/>
                <a:cs typeface="Microsoft YaHei"/>
              </a:rPr>
              <a:t>g</a:t>
            </a:r>
            <a:r>
              <a:rPr dirty="0" sz="1200" spc="-5">
                <a:latin typeface="Microsoft YaHei"/>
                <a:cs typeface="Microsoft YaHei"/>
              </a:rPr>
              <a:t>r</a:t>
            </a:r>
            <a:r>
              <a:rPr dirty="0" sz="1200">
                <a:latin typeface="Microsoft YaHei"/>
                <a:cs typeface="Microsoft YaHei"/>
              </a:rPr>
              <a:t>pc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69252" y="1603247"/>
            <a:ext cx="4098036" cy="46177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969252" y="1603247"/>
            <a:ext cx="4098290" cy="46228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264160" marR="153670" indent="-172720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264795" algn="l"/>
              </a:tabLst>
            </a:pPr>
            <a:r>
              <a:rPr dirty="0" sz="1200">
                <a:latin typeface="Microsoft YaHei"/>
                <a:cs typeface="Microsoft YaHei"/>
              </a:rPr>
              <a:t>同事</a:t>
            </a:r>
            <a:r>
              <a:rPr dirty="0" sz="1200" spc="-5">
                <a:latin typeface="Microsoft YaHei"/>
                <a:cs typeface="Microsoft YaHei"/>
              </a:rPr>
              <a:t>D</a:t>
            </a:r>
            <a:r>
              <a:rPr dirty="0" sz="1200">
                <a:latin typeface="Microsoft YaHei"/>
                <a:cs typeface="Microsoft YaHei"/>
              </a:rPr>
              <a:t>：你们用grp</a:t>
            </a:r>
            <a:r>
              <a:rPr dirty="0" sz="1200" spc="-5">
                <a:latin typeface="Microsoft YaHei"/>
                <a:cs typeface="Microsoft YaHei"/>
              </a:rPr>
              <a:t>c</a:t>
            </a:r>
            <a:r>
              <a:rPr dirty="0" sz="1200">
                <a:latin typeface="Microsoft YaHei"/>
                <a:cs typeface="Microsoft YaHei"/>
              </a:rPr>
              <a:t>啊，听说dubb</a:t>
            </a:r>
            <a:r>
              <a:rPr dirty="0" sz="1200" spc="10">
                <a:latin typeface="Microsoft YaHei"/>
                <a:cs typeface="Microsoft YaHei"/>
              </a:rPr>
              <a:t>o</a:t>
            </a:r>
            <a:r>
              <a:rPr dirty="0" sz="1200">
                <a:latin typeface="Microsoft YaHei"/>
                <a:cs typeface="Microsoft YaHei"/>
              </a:rPr>
              <a:t>还不错，我们准备 </a:t>
            </a:r>
            <a:r>
              <a:rPr dirty="0" sz="1200">
                <a:latin typeface="Microsoft YaHei"/>
                <a:cs typeface="Microsoft YaHei"/>
              </a:rPr>
              <a:t>用这个了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05828" y="3054095"/>
            <a:ext cx="4099560" cy="46177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005828" y="3054095"/>
            <a:ext cx="4099560" cy="46228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264795" marR="85090" indent="-172720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265430" algn="l"/>
              </a:tabLst>
            </a:pPr>
            <a:r>
              <a:rPr dirty="0" sz="1200">
                <a:latin typeface="Microsoft YaHei"/>
                <a:cs typeface="Microsoft YaHei"/>
              </a:rPr>
              <a:t>同事E：我们的接口要用第三方的接口返回，但第三方接 </a:t>
            </a:r>
            <a:r>
              <a:rPr dirty="0" sz="1200">
                <a:latin typeface="Microsoft YaHei"/>
                <a:cs typeface="Microsoft YaHei"/>
              </a:rPr>
              <a:t>口那边还没开发完。。。我咋测试。。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05828" y="4719828"/>
            <a:ext cx="4099560" cy="46177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005828" y="4719828"/>
            <a:ext cx="4099560" cy="46228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264795" indent="-17272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65430" algn="l"/>
              </a:tabLst>
            </a:pPr>
            <a:r>
              <a:rPr dirty="0" sz="1200" spc="-5">
                <a:latin typeface="Microsoft YaHei"/>
                <a:cs typeface="Microsoft YaHei"/>
              </a:rPr>
              <a:t>同事F：我们测试测完了可这接口还是有</a:t>
            </a:r>
            <a:r>
              <a:rPr dirty="0" sz="1200">
                <a:latin typeface="Microsoft YaHei"/>
                <a:cs typeface="Microsoft YaHei"/>
              </a:rPr>
              <a:t>BU</a:t>
            </a:r>
            <a:r>
              <a:rPr dirty="0" sz="1200" spc="-10">
                <a:latin typeface="Microsoft YaHei"/>
                <a:cs typeface="Microsoft YaHei"/>
              </a:rPr>
              <a:t>G</a:t>
            </a:r>
            <a:r>
              <a:rPr dirty="0" sz="1200" spc="-5">
                <a:latin typeface="Microsoft YaHei"/>
                <a:cs typeface="Microsoft YaHei"/>
              </a:rPr>
              <a:t>，能不能</a:t>
            </a:r>
            <a:endParaRPr sz="1200">
              <a:latin typeface="Microsoft YaHei"/>
              <a:cs typeface="Microsoft YaHei"/>
            </a:endParaRPr>
          </a:p>
          <a:p>
            <a:pPr marL="264795">
              <a:lnSpc>
                <a:spcPct val="100000"/>
              </a:lnSpc>
            </a:pPr>
            <a:r>
              <a:rPr dirty="0" sz="1200">
                <a:latin typeface="Microsoft YaHei"/>
                <a:cs typeface="Microsoft YaHei"/>
              </a:rPr>
              <a:t>有个智能点的覆盖更全面的方法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80103" y="5739384"/>
            <a:ext cx="4099559" cy="27736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880103" y="5739384"/>
            <a:ext cx="4099560" cy="27749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264160" indent="-172720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64795" algn="l"/>
              </a:tabLst>
            </a:pPr>
            <a:r>
              <a:rPr dirty="0" sz="1200">
                <a:latin typeface="Microsoft YaHei"/>
                <a:cs typeface="Microsoft YaHei"/>
              </a:rPr>
              <a:t>同事</a:t>
            </a:r>
            <a:r>
              <a:rPr dirty="0" sz="1200" spc="-5">
                <a:latin typeface="Microsoft YaHei"/>
                <a:cs typeface="Microsoft YaHei"/>
              </a:rPr>
              <a:t>GHI</a:t>
            </a:r>
            <a:r>
              <a:rPr dirty="0" sz="1200">
                <a:latin typeface="Microsoft YaHei"/>
                <a:cs typeface="Microsoft YaHei"/>
              </a:rPr>
              <a:t>J</a:t>
            </a:r>
            <a:r>
              <a:rPr dirty="0" sz="1200" spc="-10">
                <a:latin typeface="Microsoft YaHei"/>
                <a:cs typeface="Microsoft YaHei"/>
              </a:rPr>
              <a:t>K</a:t>
            </a:r>
            <a:r>
              <a:rPr dirty="0" sz="1200" spc="-5">
                <a:latin typeface="Microsoft YaHei"/>
                <a:cs typeface="Microsoft YaHei"/>
              </a:rPr>
              <a:t>…………………………………………………</a:t>
            </a:r>
            <a:r>
              <a:rPr dirty="0" sz="1200">
                <a:latin typeface="Microsoft YaHei"/>
                <a:cs typeface="Microsoft YaHei"/>
              </a:rPr>
              <a:t>.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CDEDF">
              <a:alpha val="40783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1568" y="6420611"/>
            <a:ext cx="1062227" cy="4373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70857" y="170510"/>
            <a:ext cx="2467610" cy="3517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spc="30">
                <a:solidFill>
                  <a:srgbClr val="52575F"/>
                </a:solidFill>
                <a:latin typeface="Microsoft YaHei"/>
                <a:cs typeface="Microsoft YaHei"/>
              </a:rPr>
              <a:t>接口测</a:t>
            </a:r>
            <a:r>
              <a:rPr dirty="0" sz="2100" spc="35">
                <a:solidFill>
                  <a:srgbClr val="52575F"/>
                </a:solidFill>
                <a:latin typeface="Microsoft YaHei"/>
                <a:cs typeface="Microsoft YaHei"/>
              </a:rPr>
              <a:t>试</a:t>
            </a:r>
            <a:r>
              <a:rPr dirty="0" sz="2100" spc="30">
                <a:solidFill>
                  <a:srgbClr val="7E7E7E"/>
                </a:solidFill>
                <a:latin typeface="Microsoft YaHei"/>
                <a:cs typeface="Microsoft YaHei"/>
              </a:rPr>
              <a:t>能力全景图</a:t>
            </a:r>
            <a:endParaRPr sz="2100">
              <a:latin typeface="Microsoft YaHei"/>
              <a:cs typeface="Microsoft YaHe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36235" y="647700"/>
            <a:ext cx="1905000" cy="32384"/>
            <a:chOff x="4936235" y="647700"/>
            <a:chExt cx="1905000" cy="32384"/>
          </a:xfrm>
        </p:grpSpPr>
        <p:sp>
          <p:nvSpPr>
            <p:cNvPr id="6" name="object 6"/>
            <p:cNvSpPr/>
            <p:nvPr/>
          </p:nvSpPr>
          <p:spPr>
            <a:xfrm>
              <a:off x="4936235" y="647700"/>
              <a:ext cx="1905000" cy="30480"/>
            </a:xfrm>
            <a:custGeom>
              <a:avLst/>
              <a:gdLst/>
              <a:ahLst/>
              <a:cxnLst/>
              <a:rect l="l" t="t" r="r" b="b"/>
              <a:pathLst>
                <a:path w="1905000" h="30479">
                  <a:moveTo>
                    <a:pt x="1905000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1905000" y="30479"/>
                  </a:lnTo>
                  <a:lnTo>
                    <a:pt x="190500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65647" y="649223"/>
              <a:ext cx="635635" cy="30480"/>
            </a:xfrm>
            <a:custGeom>
              <a:avLst/>
              <a:gdLst/>
              <a:ahLst/>
              <a:cxnLst/>
              <a:rect l="l" t="t" r="r" b="b"/>
              <a:pathLst>
                <a:path w="635635" h="30479">
                  <a:moveTo>
                    <a:pt x="635508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635508" y="30479"/>
                  </a:lnTo>
                  <a:lnTo>
                    <a:pt x="635508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638799" y="647700"/>
              <a:ext cx="635635" cy="30480"/>
            </a:xfrm>
            <a:custGeom>
              <a:avLst/>
              <a:gdLst/>
              <a:ahLst/>
              <a:cxnLst/>
              <a:rect l="l" t="t" r="r" b="b"/>
              <a:pathLst>
                <a:path w="635635" h="30479">
                  <a:moveTo>
                    <a:pt x="635508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635508" y="30479"/>
                  </a:lnTo>
                  <a:lnTo>
                    <a:pt x="63550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98120" y="1088136"/>
            <a:ext cx="782320" cy="264160"/>
          </a:xfrm>
          <a:prstGeom prst="rect">
            <a:avLst/>
          </a:prstGeom>
          <a:solidFill>
            <a:srgbClr val="585858"/>
          </a:solidFill>
        </p:spPr>
        <p:txBody>
          <a:bodyPr wrap="square" lIns="0" tIns="42545" rIns="0" bIns="0" rtlCol="0" vert="horz">
            <a:spAutoFit/>
          </a:bodyPr>
          <a:lstStyle/>
          <a:p>
            <a:pPr marL="110489">
              <a:lnSpc>
                <a:spcPct val="100000"/>
              </a:lnSpc>
              <a:spcBef>
                <a:spcPts val="335"/>
              </a:spcBef>
            </a:pPr>
            <a:r>
              <a:rPr dirty="0" sz="1100" b="1">
                <a:solidFill>
                  <a:srgbClr val="FFFFFF"/>
                </a:solidFill>
                <a:latin typeface="Microsoft YaHei"/>
                <a:cs typeface="Microsoft YaHei"/>
              </a:rPr>
              <a:t>功能模块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8120" y="1517903"/>
            <a:ext cx="782320" cy="2720340"/>
          </a:xfrm>
          <a:prstGeom prst="rect">
            <a:avLst/>
          </a:prstGeom>
          <a:solidFill>
            <a:srgbClr val="58585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Times New Roman"/>
              <a:cs typeface="Times New Roman"/>
            </a:endParaRPr>
          </a:p>
          <a:p>
            <a:pPr marL="122555">
              <a:lnSpc>
                <a:spcPct val="100000"/>
              </a:lnSpc>
            </a:pPr>
            <a:r>
              <a:rPr dirty="0" sz="1050" spc="5" b="1">
                <a:solidFill>
                  <a:srgbClr val="FFFFFF"/>
                </a:solidFill>
                <a:latin typeface="Microsoft YaHei"/>
                <a:cs typeface="Microsoft YaHei"/>
              </a:rPr>
              <a:t>基础能力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7863" y="1088136"/>
            <a:ext cx="1440180" cy="264160"/>
          </a:xfrm>
          <a:prstGeom prst="rect">
            <a:avLst/>
          </a:prstGeom>
          <a:solidFill>
            <a:srgbClr val="BEBEBE"/>
          </a:solidFill>
        </p:spPr>
        <p:txBody>
          <a:bodyPr wrap="square" lIns="0" tIns="50800" rIns="0" bIns="0" rtlCol="0" vert="horz">
            <a:spAutoFit/>
          </a:bodyPr>
          <a:lstStyle/>
          <a:p>
            <a:pPr marL="467359">
              <a:lnSpc>
                <a:spcPct val="100000"/>
              </a:lnSpc>
              <a:spcBef>
                <a:spcPts val="400"/>
              </a:spcBef>
            </a:pPr>
            <a:r>
              <a:rPr dirty="0" sz="1000" spc="-5" b="1">
                <a:solidFill>
                  <a:srgbClr val="585858"/>
                </a:solidFill>
                <a:latin typeface="Microsoft YaHei"/>
                <a:cs typeface="Microsoft YaHei"/>
              </a:rPr>
              <a:t>环境管理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84348" y="1095755"/>
            <a:ext cx="1440180" cy="264160"/>
          </a:xfrm>
          <a:prstGeom prst="rect">
            <a:avLst/>
          </a:prstGeom>
          <a:solidFill>
            <a:srgbClr val="BEBEBE"/>
          </a:solidFill>
        </p:spPr>
        <p:txBody>
          <a:bodyPr wrap="square" lIns="0" tIns="50800" rIns="0" bIns="0" rtlCol="0" vert="horz">
            <a:spAutoFit/>
          </a:bodyPr>
          <a:lstStyle/>
          <a:p>
            <a:pPr marL="466725">
              <a:lnSpc>
                <a:spcPct val="100000"/>
              </a:lnSpc>
              <a:spcBef>
                <a:spcPts val="400"/>
              </a:spcBef>
            </a:pPr>
            <a:r>
              <a:rPr dirty="0" sz="1000" spc="-5" b="1">
                <a:solidFill>
                  <a:srgbClr val="585858"/>
                </a:solidFill>
                <a:latin typeface="Microsoft YaHei"/>
                <a:cs typeface="Microsoft YaHei"/>
              </a:rPr>
              <a:t>接口管理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70832" y="1100327"/>
            <a:ext cx="1440180" cy="264160"/>
          </a:xfrm>
          <a:prstGeom prst="rect">
            <a:avLst/>
          </a:prstGeom>
          <a:solidFill>
            <a:srgbClr val="BEBEBE"/>
          </a:solidFill>
        </p:spPr>
        <p:txBody>
          <a:bodyPr wrap="square" lIns="0" tIns="50165" rIns="0" bIns="0" rtlCol="0" vert="horz">
            <a:spAutoFit/>
          </a:bodyPr>
          <a:lstStyle/>
          <a:p>
            <a:pPr marL="466725">
              <a:lnSpc>
                <a:spcPct val="100000"/>
              </a:lnSpc>
              <a:spcBef>
                <a:spcPts val="395"/>
              </a:spcBef>
            </a:pPr>
            <a:r>
              <a:rPr dirty="0" sz="1000" spc="-5" b="1">
                <a:solidFill>
                  <a:srgbClr val="585858"/>
                </a:solidFill>
                <a:latin typeface="Microsoft YaHei"/>
                <a:cs typeface="Microsoft YaHei"/>
              </a:rPr>
              <a:t>用例管理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55791" y="1112519"/>
            <a:ext cx="1440180" cy="265430"/>
          </a:xfrm>
          <a:prstGeom prst="rect">
            <a:avLst/>
          </a:prstGeom>
          <a:solidFill>
            <a:srgbClr val="BEBEBE"/>
          </a:solidFill>
        </p:spPr>
        <p:txBody>
          <a:bodyPr wrap="square" lIns="0" tIns="51435" rIns="0" bIns="0" rtlCol="0" vert="horz">
            <a:spAutoFit/>
          </a:bodyPr>
          <a:lstStyle/>
          <a:p>
            <a:pPr marL="404495">
              <a:lnSpc>
                <a:spcPct val="100000"/>
              </a:lnSpc>
              <a:spcBef>
                <a:spcPts val="405"/>
              </a:spcBef>
            </a:pPr>
            <a:r>
              <a:rPr dirty="0" sz="1000" spc="-5" b="1">
                <a:solidFill>
                  <a:srgbClr val="585858"/>
                </a:solidFill>
                <a:latin typeface="Microsoft YaHei"/>
                <a:cs typeface="Microsoft YaHei"/>
              </a:rPr>
              <a:t>用例集管理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42276" y="1121663"/>
            <a:ext cx="1440180" cy="264160"/>
          </a:xfrm>
          <a:prstGeom prst="rect">
            <a:avLst/>
          </a:prstGeom>
          <a:solidFill>
            <a:srgbClr val="BEBEBE"/>
          </a:solidFill>
        </p:spPr>
        <p:txBody>
          <a:bodyPr wrap="square" lIns="0" tIns="501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395"/>
              </a:spcBef>
            </a:pPr>
            <a:r>
              <a:rPr dirty="0" sz="1000" spc="-5" b="1">
                <a:solidFill>
                  <a:srgbClr val="585858"/>
                </a:solidFill>
                <a:latin typeface="Microsoft YaHei"/>
                <a:cs typeface="Microsoft YaHei"/>
              </a:rPr>
              <a:t>任务管理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28759" y="1112519"/>
            <a:ext cx="1440180" cy="265430"/>
          </a:xfrm>
          <a:prstGeom prst="rect">
            <a:avLst/>
          </a:prstGeom>
          <a:solidFill>
            <a:srgbClr val="BEBEBE"/>
          </a:solidFill>
        </p:spPr>
        <p:txBody>
          <a:bodyPr wrap="square" lIns="0" tIns="5143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405"/>
              </a:spcBef>
            </a:pPr>
            <a:r>
              <a:rPr dirty="0" sz="1000" spc="-5" b="1">
                <a:solidFill>
                  <a:srgbClr val="585858"/>
                </a:solidFill>
                <a:latin typeface="Microsoft YaHei"/>
                <a:cs typeface="Microsoft YaHei"/>
              </a:rPr>
              <a:t>任务执行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15243" y="1112519"/>
            <a:ext cx="1438910" cy="265430"/>
          </a:xfrm>
          <a:custGeom>
            <a:avLst/>
            <a:gdLst/>
            <a:ahLst/>
            <a:cxnLst/>
            <a:rect l="l" t="t" r="r" b="b"/>
            <a:pathLst>
              <a:path w="1438909" h="265430">
                <a:moveTo>
                  <a:pt x="1438655" y="0"/>
                </a:moveTo>
                <a:lnTo>
                  <a:pt x="0" y="0"/>
                </a:lnTo>
                <a:lnTo>
                  <a:pt x="0" y="265175"/>
                </a:lnTo>
                <a:lnTo>
                  <a:pt x="1438655" y="265175"/>
                </a:lnTo>
                <a:lnTo>
                  <a:pt x="143865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1170411" y="1151890"/>
            <a:ext cx="5314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585858"/>
                </a:solidFill>
                <a:latin typeface="Microsoft YaHei"/>
                <a:cs typeface="Microsoft YaHei"/>
              </a:rPr>
              <a:t>测试报告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97863" y="1517903"/>
            <a:ext cx="3027045" cy="2720340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50">
              <a:latin typeface="Times New Roman"/>
              <a:cs typeface="Times New Roman"/>
            </a:endParaRPr>
          </a:p>
          <a:p>
            <a:pPr marL="263525" indent="-172720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支持接口分组管理</a:t>
            </a:r>
            <a:endParaRPr sz="800">
              <a:latin typeface="Microsoft YaHei"/>
              <a:cs typeface="Microsoft YaHei"/>
            </a:endParaRPr>
          </a:p>
          <a:p>
            <a:pPr marL="263525" indent="-172720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支持UR</a:t>
            </a:r>
            <a:r>
              <a:rPr dirty="0" sz="800" spc="-5">
                <a:latin typeface="Microsoft YaHei"/>
                <a:cs typeface="Microsoft YaHei"/>
              </a:rPr>
              <a:t>L</a:t>
            </a:r>
            <a:r>
              <a:rPr dirty="0" sz="800">
                <a:latin typeface="Microsoft YaHei"/>
                <a:cs typeface="Microsoft YaHei"/>
              </a:rPr>
              <a:t>智能识别</a:t>
            </a:r>
            <a:endParaRPr sz="800">
              <a:latin typeface="Microsoft YaHei"/>
              <a:cs typeface="Microsoft YaHei"/>
            </a:endParaRPr>
          </a:p>
          <a:p>
            <a:pPr marL="263525" indent="-172720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支持环境域名和IP格式</a:t>
            </a:r>
            <a:endParaRPr sz="800">
              <a:latin typeface="Microsoft YaHei"/>
              <a:cs typeface="Microsoft YaHei"/>
            </a:endParaRPr>
          </a:p>
          <a:p>
            <a:pPr marL="263525" indent="-172720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支持接口变更历史查询</a:t>
            </a:r>
            <a:endParaRPr sz="800">
              <a:latin typeface="Microsoft YaHei"/>
              <a:cs typeface="Microsoft YaHei"/>
            </a:endParaRPr>
          </a:p>
          <a:p>
            <a:pPr marL="263525" indent="-172720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支持接口快捷调式功能</a:t>
            </a:r>
            <a:endParaRPr sz="800">
              <a:latin typeface="Microsoft YaHei"/>
              <a:cs typeface="Microsoft YaHei"/>
            </a:endParaRPr>
          </a:p>
          <a:p>
            <a:pPr marL="263525" indent="-172720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</a:t>
            </a:r>
            <a:r>
              <a:rPr dirty="0" sz="800" spc="-5">
                <a:latin typeface="Microsoft YaHei"/>
                <a:cs typeface="Microsoft YaHei"/>
              </a:rPr>
              <a:t>http,https,grpc,dubbo</a:t>
            </a:r>
            <a:r>
              <a:rPr dirty="0" sz="800">
                <a:latin typeface="Microsoft YaHei"/>
                <a:cs typeface="Microsoft YaHei"/>
              </a:rPr>
              <a:t>等协议</a:t>
            </a:r>
            <a:endParaRPr sz="800">
              <a:latin typeface="Microsoft YaHei"/>
              <a:cs typeface="Microsoft YaHei"/>
            </a:endParaRPr>
          </a:p>
          <a:p>
            <a:pPr marL="263525" indent="-172720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</a:t>
            </a:r>
            <a:r>
              <a:rPr dirty="0" sz="800" spc="-5">
                <a:latin typeface="Microsoft YaHei"/>
                <a:cs typeface="Microsoft YaHei"/>
              </a:rPr>
              <a:t>post,get,put,delete</a:t>
            </a:r>
            <a:r>
              <a:rPr dirty="0" sz="800">
                <a:latin typeface="Microsoft YaHei"/>
                <a:cs typeface="Microsoft YaHei"/>
              </a:rPr>
              <a:t>等请求</a:t>
            </a:r>
            <a:endParaRPr sz="800">
              <a:latin typeface="Microsoft YaHei"/>
              <a:cs typeface="Microsoft YaHei"/>
            </a:endParaRPr>
          </a:p>
          <a:p>
            <a:pPr marL="263525" indent="-172720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支持接口复制，编辑，</a:t>
            </a:r>
            <a:r>
              <a:rPr dirty="0" sz="800" spc="-15">
                <a:latin typeface="Microsoft YaHei"/>
                <a:cs typeface="Microsoft YaHei"/>
              </a:rPr>
              <a:t>删</a:t>
            </a:r>
            <a:r>
              <a:rPr dirty="0" sz="800">
                <a:latin typeface="Microsoft YaHei"/>
                <a:cs typeface="Microsoft YaHei"/>
              </a:rPr>
              <a:t>除，</a:t>
            </a:r>
            <a:r>
              <a:rPr dirty="0" sz="800" spc="-15">
                <a:latin typeface="Microsoft YaHei"/>
                <a:cs typeface="Microsoft YaHei"/>
              </a:rPr>
              <a:t>查</a:t>
            </a:r>
            <a:r>
              <a:rPr dirty="0" sz="800">
                <a:latin typeface="Microsoft YaHei"/>
                <a:cs typeface="Microsoft YaHei"/>
              </a:rPr>
              <a:t>询处理</a:t>
            </a:r>
            <a:endParaRPr sz="800">
              <a:latin typeface="Microsoft YaHei"/>
              <a:cs typeface="Microsoft YaHei"/>
            </a:endParaRPr>
          </a:p>
          <a:p>
            <a:pPr marL="263525" indent="-172720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支持请求头，Q</a:t>
            </a:r>
            <a:r>
              <a:rPr dirty="0" sz="800" spc="-5">
                <a:latin typeface="Microsoft YaHei"/>
                <a:cs typeface="Microsoft YaHei"/>
              </a:rPr>
              <a:t>u</a:t>
            </a:r>
            <a:r>
              <a:rPr dirty="0" sz="800" spc="-15">
                <a:latin typeface="Microsoft YaHei"/>
                <a:cs typeface="Microsoft YaHei"/>
              </a:rPr>
              <a:t>e</a:t>
            </a:r>
            <a:r>
              <a:rPr dirty="0" sz="800" spc="-10">
                <a:latin typeface="Microsoft YaHei"/>
                <a:cs typeface="Microsoft YaHei"/>
              </a:rPr>
              <a:t>r</a:t>
            </a:r>
            <a:r>
              <a:rPr dirty="0" sz="800" spc="-5">
                <a:latin typeface="Microsoft YaHei"/>
                <a:cs typeface="Microsoft YaHei"/>
              </a:rPr>
              <a:t>y</a:t>
            </a:r>
            <a:r>
              <a:rPr dirty="0" sz="800">
                <a:latin typeface="Microsoft YaHei"/>
                <a:cs typeface="Microsoft YaHei"/>
              </a:rPr>
              <a:t>参数，</a:t>
            </a:r>
            <a:r>
              <a:rPr dirty="0" sz="800" spc="-15">
                <a:latin typeface="Microsoft YaHei"/>
                <a:cs typeface="Microsoft YaHei"/>
              </a:rPr>
              <a:t>请</a:t>
            </a:r>
            <a:r>
              <a:rPr dirty="0" sz="800">
                <a:latin typeface="Microsoft YaHei"/>
                <a:cs typeface="Microsoft YaHei"/>
              </a:rPr>
              <a:t>求体</a:t>
            </a:r>
            <a:r>
              <a:rPr dirty="0" sz="800" spc="-5">
                <a:latin typeface="Microsoft YaHei"/>
                <a:cs typeface="Microsoft YaHei"/>
              </a:rPr>
              <a:t>U</a:t>
            </a:r>
            <a:r>
              <a:rPr dirty="0" sz="800">
                <a:latin typeface="Microsoft YaHei"/>
                <a:cs typeface="Microsoft YaHei"/>
              </a:rPr>
              <a:t>I</a:t>
            </a:r>
            <a:r>
              <a:rPr dirty="0" sz="800" spc="-15">
                <a:latin typeface="Microsoft YaHei"/>
                <a:cs typeface="Microsoft YaHei"/>
              </a:rPr>
              <a:t>交</a:t>
            </a:r>
            <a:r>
              <a:rPr dirty="0" sz="800">
                <a:latin typeface="Microsoft YaHei"/>
                <a:cs typeface="Microsoft YaHei"/>
              </a:rPr>
              <a:t>互输入</a:t>
            </a:r>
            <a:endParaRPr sz="800">
              <a:latin typeface="Microsoft YaHei"/>
              <a:cs typeface="Microsoft YaHei"/>
            </a:endParaRPr>
          </a:p>
          <a:p>
            <a:pPr marL="263525" indent="-172720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支持接口导入导出</a:t>
            </a:r>
            <a:r>
              <a:rPr dirty="0" sz="800" spc="5">
                <a:latin typeface="Microsoft YaHei"/>
                <a:cs typeface="Microsoft YaHei"/>
              </a:rPr>
              <a:t>：p</a:t>
            </a:r>
            <a:r>
              <a:rPr dirty="0" sz="800" spc="-10">
                <a:latin typeface="Microsoft YaHei"/>
                <a:cs typeface="Microsoft YaHei"/>
              </a:rPr>
              <a:t>o</a:t>
            </a:r>
            <a:r>
              <a:rPr dirty="0" sz="800">
                <a:latin typeface="Microsoft YaHei"/>
                <a:cs typeface="Microsoft YaHei"/>
              </a:rPr>
              <a:t>stm</a:t>
            </a:r>
            <a:r>
              <a:rPr dirty="0" sz="800" spc="-5">
                <a:latin typeface="Microsoft YaHei"/>
                <a:cs typeface="Microsoft YaHei"/>
              </a:rPr>
              <a:t>a</a:t>
            </a:r>
            <a:r>
              <a:rPr dirty="0" sz="800" spc="-20">
                <a:latin typeface="Microsoft YaHei"/>
                <a:cs typeface="Microsoft YaHei"/>
              </a:rPr>
              <a:t>n</a:t>
            </a:r>
            <a:r>
              <a:rPr dirty="0" sz="800">
                <a:latin typeface="Microsoft YaHei"/>
                <a:cs typeface="Microsoft YaHei"/>
              </a:rPr>
              <a:t>,</a:t>
            </a:r>
            <a:r>
              <a:rPr dirty="0" sz="800" spc="-10">
                <a:latin typeface="Microsoft YaHei"/>
                <a:cs typeface="Microsoft YaHei"/>
              </a:rPr>
              <a:t>y</a:t>
            </a:r>
            <a:r>
              <a:rPr dirty="0" sz="800">
                <a:latin typeface="Microsoft YaHei"/>
                <a:cs typeface="Microsoft YaHei"/>
              </a:rPr>
              <a:t>a</a:t>
            </a:r>
            <a:r>
              <a:rPr dirty="0" sz="800" spc="-15">
                <a:latin typeface="Microsoft YaHei"/>
                <a:cs typeface="Microsoft YaHei"/>
              </a:rPr>
              <a:t>p</a:t>
            </a:r>
            <a:r>
              <a:rPr dirty="0" sz="800" spc="-5">
                <a:latin typeface="Microsoft YaHei"/>
                <a:cs typeface="Microsoft YaHei"/>
              </a:rPr>
              <a:t>i,sw</a:t>
            </a:r>
            <a:r>
              <a:rPr dirty="0" sz="800">
                <a:latin typeface="Microsoft YaHei"/>
                <a:cs typeface="Microsoft YaHei"/>
              </a:rPr>
              <a:t>a</a:t>
            </a:r>
            <a:r>
              <a:rPr dirty="0" sz="800" spc="-15">
                <a:latin typeface="Microsoft YaHei"/>
                <a:cs typeface="Microsoft YaHei"/>
              </a:rPr>
              <a:t>g</a:t>
            </a:r>
            <a:r>
              <a:rPr dirty="0" sz="800">
                <a:latin typeface="Microsoft YaHei"/>
                <a:cs typeface="Microsoft YaHei"/>
              </a:rPr>
              <a:t>ger</a:t>
            </a:r>
            <a:endParaRPr sz="800">
              <a:latin typeface="Microsoft YaHei"/>
              <a:cs typeface="Microsoft YaHei"/>
            </a:endParaRPr>
          </a:p>
          <a:p>
            <a:pPr marL="263525" indent="-172720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</a:t>
            </a:r>
            <a:r>
              <a:rPr dirty="0" sz="800" spc="-5">
                <a:latin typeface="Microsoft YaHei"/>
                <a:cs typeface="Microsoft YaHei"/>
              </a:rPr>
              <a:t>json,form-data,raw,binary,urlencoded</a:t>
            </a:r>
            <a:r>
              <a:rPr dirty="0" sz="800">
                <a:latin typeface="Microsoft YaHei"/>
                <a:cs typeface="Microsoft YaHei"/>
              </a:rPr>
              <a:t>数</a:t>
            </a:r>
            <a:r>
              <a:rPr dirty="0" sz="800" spc="-15">
                <a:latin typeface="Microsoft YaHei"/>
                <a:cs typeface="Microsoft YaHei"/>
              </a:rPr>
              <a:t>据</a:t>
            </a:r>
            <a:r>
              <a:rPr dirty="0" sz="800">
                <a:latin typeface="Microsoft YaHei"/>
                <a:cs typeface="Microsoft YaHei"/>
              </a:rPr>
              <a:t>类型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70832" y="1517903"/>
            <a:ext cx="3025140" cy="2720340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263525" indent="-17335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支持用例标签标记</a:t>
            </a:r>
            <a:endParaRPr sz="800">
              <a:latin typeface="Microsoft YaHei"/>
              <a:cs typeface="Microsoft YaHei"/>
            </a:endParaRPr>
          </a:p>
          <a:p>
            <a:pPr marL="263525" indent="-17335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支持全局变量调用</a:t>
            </a:r>
            <a:endParaRPr sz="800">
              <a:latin typeface="Microsoft YaHei"/>
              <a:cs typeface="Microsoft YaHei"/>
            </a:endParaRPr>
          </a:p>
          <a:p>
            <a:pPr marL="263525" indent="-173355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支持用例调试，批量调试</a:t>
            </a:r>
            <a:endParaRPr sz="800">
              <a:latin typeface="Microsoft YaHei"/>
              <a:cs typeface="Microsoft YaHei"/>
            </a:endParaRPr>
          </a:p>
          <a:p>
            <a:pPr marL="263525" indent="-173355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支持参数加解密处理</a:t>
            </a:r>
            <a:endParaRPr sz="800">
              <a:latin typeface="Microsoft YaHei"/>
              <a:cs typeface="Microsoft YaHei"/>
            </a:endParaRPr>
          </a:p>
          <a:p>
            <a:pPr marL="263525" indent="-173355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支持测试用例参数c</a:t>
            </a:r>
            <a:r>
              <a:rPr dirty="0" sz="800" spc="-10">
                <a:latin typeface="Microsoft YaHei"/>
                <a:cs typeface="Microsoft YaHei"/>
              </a:rPr>
              <a:t>o</a:t>
            </a:r>
            <a:r>
              <a:rPr dirty="0" sz="800">
                <a:latin typeface="Microsoft YaHei"/>
                <a:cs typeface="Microsoft YaHei"/>
              </a:rPr>
              <a:t>di</a:t>
            </a:r>
            <a:r>
              <a:rPr dirty="0" sz="800" spc="-20">
                <a:latin typeface="Microsoft YaHei"/>
                <a:cs typeface="Microsoft YaHei"/>
              </a:rPr>
              <a:t>n</a:t>
            </a:r>
            <a:r>
              <a:rPr dirty="0" sz="800">
                <a:latin typeface="Microsoft YaHei"/>
                <a:cs typeface="Microsoft YaHei"/>
              </a:rPr>
              <a:t>g模式</a:t>
            </a:r>
            <a:endParaRPr sz="800">
              <a:latin typeface="Microsoft YaHei"/>
              <a:cs typeface="Microsoft YaHei"/>
            </a:endParaRPr>
          </a:p>
          <a:p>
            <a:pPr marL="263525" indent="-173355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支持用例的用例集管理</a:t>
            </a:r>
            <a:endParaRPr sz="800">
              <a:latin typeface="Microsoft YaHei"/>
              <a:cs typeface="Microsoft YaHei"/>
            </a:endParaRPr>
          </a:p>
          <a:p>
            <a:pPr marL="263525" indent="-173355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支持用例集增删改查</a:t>
            </a:r>
            <a:endParaRPr sz="800">
              <a:latin typeface="Microsoft YaHei"/>
              <a:cs typeface="Microsoft YaHei"/>
            </a:endParaRPr>
          </a:p>
          <a:p>
            <a:pPr marL="263525" indent="-173355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支持C</a:t>
            </a:r>
            <a:r>
              <a:rPr dirty="0" sz="800" spc="5">
                <a:latin typeface="Microsoft YaHei"/>
                <a:cs typeface="Microsoft YaHei"/>
              </a:rPr>
              <a:t>S</a:t>
            </a:r>
            <a:r>
              <a:rPr dirty="0" sz="800" spc="-5">
                <a:latin typeface="Microsoft YaHei"/>
                <a:cs typeface="Microsoft YaHei"/>
              </a:rPr>
              <a:t>V</a:t>
            </a:r>
            <a:r>
              <a:rPr dirty="0" sz="800">
                <a:latin typeface="Microsoft YaHei"/>
                <a:cs typeface="Microsoft YaHei"/>
              </a:rPr>
              <a:t>文件数据参</a:t>
            </a:r>
            <a:r>
              <a:rPr dirty="0" sz="800" spc="-15">
                <a:latin typeface="Microsoft YaHei"/>
                <a:cs typeface="Microsoft YaHei"/>
              </a:rPr>
              <a:t>数</a:t>
            </a:r>
            <a:r>
              <a:rPr dirty="0" sz="800">
                <a:latin typeface="Microsoft YaHei"/>
                <a:cs typeface="Microsoft YaHei"/>
              </a:rPr>
              <a:t>化</a:t>
            </a:r>
            <a:endParaRPr sz="800">
              <a:latin typeface="Microsoft YaHei"/>
              <a:cs typeface="Microsoft YaHei"/>
            </a:endParaRPr>
          </a:p>
          <a:p>
            <a:pPr marL="263525" indent="-173355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支持请求逻辑思考时间</a:t>
            </a:r>
            <a:r>
              <a:rPr dirty="0" sz="800" spc="-15">
                <a:latin typeface="Microsoft YaHei"/>
                <a:cs typeface="Microsoft YaHei"/>
              </a:rPr>
              <a:t>控</a:t>
            </a:r>
            <a:r>
              <a:rPr dirty="0" sz="800">
                <a:latin typeface="Microsoft YaHei"/>
                <a:cs typeface="Microsoft YaHei"/>
              </a:rPr>
              <a:t>制</a:t>
            </a:r>
            <a:endParaRPr sz="800">
              <a:latin typeface="Microsoft YaHei"/>
              <a:cs typeface="Microsoft YaHei"/>
            </a:endParaRPr>
          </a:p>
          <a:p>
            <a:pPr marL="263525" indent="-173355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支持响应头，响应体，</a:t>
            </a:r>
            <a:r>
              <a:rPr dirty="0" sz="800" spc="-15">
                <a:latin typeface="Microsoft YaHei"/>
                <a:cs typeface="Microsoft YaHei"/>
              </a:rPr>
              <a:t>响</a:t>
            </a:r>
            <a:r>
              <a:rPr dirty="0" sz="800">
                <a:latin typeface="Microsoft YaHei"/>
                <a:cs typeface="Microsoft YaHei"/>
              </a:rPr>
              <a:t>应码</a:t>
            </a:r>
            <a:r>
              <a:rPr dirty="0" sz="800" spc="-15">
                <a:latin typeface="Microsoft YaHei"/>
                <a:cs typeface="Microsoft YaHei"/>
              </a:rPr>
              <a:t>定</a:t>
            </a:r>
            <a:r>
              <a:rPr dirty="0" sz="800">
                <a:latin typeface="Microsoft YaHei"/>
                <a:cs typeface="Microsoft YaHei"/>
              </a:rPr>
              <a:t>义测</a:t>
            </a:r>
            <a:r>
              <a:rPr dirty="0" sz="800" spc="-15">
                <a:latin typeface="Microsoft YaHei"/>
                <a:cs typeface="Microsoft YaHei"/>
              </a:rPr>
              <a:t>试</a:t>
            </a:r>
            <a:r>
              <a:rPr dirty="0" sz="800">
                <a:latin typeface="Microsoft YaHei"/>
                <a:cs typeface="Microsoft YaHei"/>
              </a:rPr>
              <a:t>断言</a:t>
            </a:r>
            <a:endParaRPr sz="800">
              <a:latin typeface="Microsoft YaHei"/>
              <a:cs typeface="Microsoft YaHei"/>
            </a:endParaRPr>
          </a:p>
          <a:p>
            <a:pPr marL="263525" indent="-173355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支持请求头，Q</a:t>
            </a:r>
            <a:r>
              <a:rPr dirty="0" sz="800" spc="-5">
                <a:latin typeface="Microsoft YaHei"/>
                <a:cs typeface="Microsoft YaHei"/>
              </a:rPr>
              <a:t>u</a:t>
            </a:r>
            <a:r>
              <a:rPr dirty="0" sz="800" spc="-15">
                <a:latin typeface="Microsoft YaHei"/>
                <a:cs typeface="Microsoft YaHei"/>
              </a:rPr>
              <a:t>e</a:t>
            </a:r>
            <a:r>
              <a:rPr dirty="0" sz="800" spc="-10">
                <a:latin typeface="Microsoft YaHei"/>
                <a:cs typeface="Microsoft YaHei"/>
              </a:rPr>
              <a:t>r</a:t>
            </a:r>
            <a:r>
              <a:rPr dirty="0" sz="800" spc="-5">
                <a:latin typeface="Microsoft YaHei"/>
                <a:cs typeface="Microsoft YaHei"/>
              </a:rPr>
              <a:t>y</a:t>
            </a:r>
            <a:r>
              <a:rPr dirty="0" sz="800">
                <a:latin typeface="Microsoft YaHei"/>
                <a:cs typeface="Microsoft YaHei"/>
              </a:rPr>
              <a:t>参数，</a:t>
            </a:r>
            <a:r>
              <a:rPr dirty="0" sz="800" spc="-15">
                <a:latin typeface="Microsoft YaHei"/>
                <a:cs typeface="Microsoft YaHei"/>
              </a:rPr>
              <a:t>请</a:t>
            </a:r>
            <a:r>
              <a:rPr dirty="0" sz="800">
                <a:latin typeface="Microsoft YaHei"/>
                <a:cs typeface="Microsoft YaHei"/>
              </a:rPr>
              <a:t>求体</a:t>
            </a:r>
            <a:r>
              <a:rPr dirty="0" sz="800" spc="-5">
                <a:latin typeface="Microsoft YaHei"/>
                <a:cs typeface="Microsoft YaHei"/>
              </a:rPr>
              <a:t>U</a:t>
            </a:r>
            <a:r>
              <a:rPr dirty="0" sz="800">
                <a:latin typeface="Microsoft YaHei"/>
                <a:cs typeface="Microsoft YaHei"/>
              </a:rPr>
              <a:t>I</a:t>
            </a:r>
            <a:r>
              <a:rPr dirty="0" sz="800" spc="-15">
                <a:latin typeface="Microsoft YaHei"/>
                <a:cs typeface="Microsoft YaHei"/>
              </a:rPr>
              <a:t>交</a:t>
            </a:r>
            <a:r>
              <a:rPr dirty="0" sz="800">
                <a:latin typeface="Microsoft YaHei"/>
                <a:cs typeface="Microsoft YaHei"/>
              </a:rPr>
              <a:t>互输入</a:t>
            </a:r>
            <a:endParaRPr sz="800">
              <a:latin typeface="Microsoft YaHei"/>
              <a:cs typeface="Microsoft YaHei"/>
            </a:endParaRPr>
          </a:p>
          <a:p>
            <a:pPr marL="263525" indent="-173355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支持场景测试功能，前</a:t>
            </a:r>
            <a:r>
              <a:rPr dirty="0" sz="800" spc="-15">
                <a:latin typeface="Microsoft YaHei"/>
                <a:cs typeface="Microsoft YaHei"/>
              </a:rPr>
              <a:t>序</a:t>
            </a:r>
            <a:r>
              <a:rPr dirty="0" sz="800">
                <a:latin typeface="Microsoft YaHei"/>
                <a:cs typeface="Microsoft YaHei"/>
              </a:rPr>
              <a:t>接口</a:t>
            </a:r>
            <a:r>
              <a:rPr dirty="0" sz="800" spc="-15">
                <a:latin typeface="Microsoft YaHei"/>
                <a:cs typeface="Microsoft YaHei"/>
              </a:rPr>
              <a:t>输</a:t>
            </a:r>
            <a:r>
              <a:rPr dirty="0" sz="800">
                <a:latin typeface="Microsoft YaHei"/>
                <a:cs typeface="Microsoft YaHei"/>
              </a:rPr>
              <a:t>出可</a:t>
            </a:r>
            <a:r>
              <a:rPr dirty="0" sz="800" spc="-15">
                <a:latin typeface="Microsoft YaHei"/>
                <a:cs typeface="Microsoft YaHei"/>
              </a:rPr>
              <a:t>以</a:t>
            </a:r>
            <a:r>
              <a:rPr dirty="0" sz="800">
                <a:latin typeface="Microsoft YaHei"/>
                <a:cs typeface="Microsoft YaHei"/>
              </a:rPr>
              <a:t>作为</a:t>
            </a:r>
            <a:r>
              <a:rPr dirty="0" sz="800" spc="-15">
                <a:latin typeface="Microsoft YaHei"/>
                <a:cs typeface="Microsoft YaHei"/>
              </a:rPr>
              <a:t>后</a:t>
            </a:r>
            <a:r>
              <a:rPr dirty="0" sz="800">
                <a:latin typeface="Microsoft YaHei"/>
                <a:cs typeface="Microsoft YaHei"/>
              </a:rPr>
              <a:t>续接</a:t>
            </a:r>
            <a:r>
              <a:rPr dirty="0" sz="800" spc="-15">
                <a:latin typeface="Microsoft YaHei"/>
                <a:cs typeface="Microsoft YaHei"/>
              </a:rPr>
              <a:t>口</a:t>
            </a:r>
            <a:r>
              <a:rPr dirty="0" sz="800">
                <a:latin typeface="Microsoft YaHei"/>
                <a:cs typeface="Microsoft YaHei"/>
              </a:rPr>
              <a:t>的输入</a:t>
            </a:r>
            <a:endParaRPr sz="800">
              <a:latin typeface="Microsoft YaHei"/>
              <a:cs typeface="Microsoft YaHei"/>
            </a:endParaRPr>
          </a:p>
          <a:p>
            <a:pPr marL="263525" marR="106680" indent="-172720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支持调试结果可视化，</a:t>
            </a:r>
            <a:r>
              <a:rPr dirty="0" sz="800" spc="-15">
                <a:latin typeface="Microsoft YaHei"/>
                <a:cs typeface="Microsoft YaHei"/>
              </a:rPr>
              <a:t>可</a:t>
            </a:r>
            <a:r>
              <a:rPr dirty="0" sz="800">
                <a:latin typeface="Microsoft YaHei"/>
                <a:cs typeface="Microsoft YaHei"/>
              </a:rPr>
              <a:t>查看</a:t>
            </a:r>
            <a:r>
              <a:rPr dirty="0" sz="800" spc="-15">
                <a:latin typeface="Microsoft YaHei"/>
                <a:cs typeface="Microsoft YaHei"/>
              </a:rPr>
              <a:t>每</a:t>
            </a:r>
            <a:r>
              <a:rPr dirty="0" sz="800">
                <a:latin typeface="Microsoft YaHei"/>
                <a:cs typeface="Microsoft YaHei"/>
              </a:rPr>
              <a:t>一请</a:t>
            </a:r>
            <a:r>
              <a:rPr dirty="0" sz="800" spc="-15">
                <a:latin typeface="Microsoft YaHei"/>
                <a:cs typeface="Microsoft YaHei"/>
              </a:rPr>
              <a:t>求</a:t>
            </a:r>
            <a:r>
              <a:rPr dirty="0" sz="800">
                <a:latin typeface="Microsoft YaHei"/>
                <a:cs typeface="Microsoft YaHei"/>
              </a:rPr>
              <a:t>的详</a:t>
            </a:r>
            <a:r>
              <a:rPr dirty="0" sz="800" spc="-15">
                <a:latin typeface="Microsoft YaHei"/>
                <a:cs typeface="Microsoft YaHei"/>
              </a:rPr>
              <a:t>细</a:t>
            </a:r>
            <a:r>
              <a:rPr dirty="0" sz="800">
                <a:latin typeface="Microsoft YaHei"/>
                <a:cs typeface="Microsoft YaHei"/>
              </a:rPr>
              <a:t>请求</a:t>
            </a:r>
            <a:r>
              <a:rPr dirty="0" sz="800" spc="-15">
                <a:latin typeface="Microsoft YaHei"/>
                <a:cs typeface="Microsoft YaHei"/>
              </a:rPr>
              <a:t>信</a:t>
            </a:r>
            <a:r>
              <a:rPr dirty="0" sz="800">
                <a:latin typeface="Microsoft YaHei"/>
                <a:cs typeface="Microsoft YaHei"/>
              </a:rPr>
              <a:t>息和返 回信息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42276" y="1517903"/>
            <a:ext cx="3027045" cy="2720340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264795" indent="-173355">
              <a:lnSpc>
                <a:spcPct val="100000"/>
              </a:lnSpc>
              <a:spcBef>
                <a:spcPts val="715"/>
              </a:spcBef>
              <a:buFont typeface="Arial MT"/>
              <a:buChar char="•"/>
              <a:tabLst>
                <a:tab pos="264795" algn="l"/>
                <a:tab pos="265430" algn="l"/>
              </a:tabLst>
            </a:pPr>
            <a:r>
              <a:rPr dirty="0" sz="800">
                <a:latin typeface="Microsoft YaHei"/>
                <a:cs typeface="Microsoft YaHei"/>
              </a:rPr>
              <a:t>支持任务关联用例集</a:t>
            </a:r>
            <a:endParaRPr sz="800">
              <a:latin typeface="Microsoft YaHei"/>
              <a:cs typeface="Microsoft YaHei"/>
            </a:endParaRPr>
          </a:p>
          <a:p>
            <a:pPr marL="264795" indent="-173355">
              <a:lnSpc>
                <a:spcPct val="100000"/>
              </a:lnSpc>
              <a:buFont typeface="Arial MT"/>
              <a:buChar char="•"/>
              <a:tabLst>
                <a:tab pos="264795" algn="l"/>
                <a:tab pos="265430" algn="l"/>
              </a:tabLst>
            </a:pPr>
            <a:r>
              <a:rPr dirty="0" sz="800">
                <a:latin typeface="Microsoft YaHei"/>
                <a:cs typeface="Microsoft YaHei"/>
              </a:rPr>
              <a:t>支持任务定时执行</a:t>
            </a:r>
            <a:endParaRPr sz="800">
              <a:latin typeface="Microsoft YaHei"/>
              <a:cs typeface="Microsoft YaHei"/>
            </a:endParaRPr>
          </a:p>
          <a:p>
            <a:pPr marL="264795" indent="-173355">
              <a:lnSpc>
                <a:spcPct val="100000"/>
              </a:lnSpc>
              <a:buFont typeface="Arial MT"/>
              <a:buChar char="•"/>
              <a:tabLst>
                <a:tab pos="264795" algn="l"/>
                <a:tab pos="265430" algn="l"/>
              </a:tabLst>
            </a:pPr>
            <a:r>
              <a:rPr dirty="0" sz="800">
                <a:latin typeface="Microsoft YaHei"/>
                <a:cs typeface="Microsoft YaHei"/>
              </a:rPr>
              <a:t>支持任务状态根据用例</a:t>
            </a:r>
            <a:r>
              <a:rPr dirty="0" sz="800" spc="-15">
                <a:latin typeface="Microsoft YaHei"/>
                <a:cs typeface="Microsoft YaHei"/>
              </a:rPr>
              <a:t>失</a:t>
            </a:r>
            <a:r>
              <a:rPr dirty="0" sz="800">
                <a:latin typeface="Microsoft YaHei"/>
                <a:cs typeface="Microsoft YaHei"/>
              </a:rPr>
              <a:t>败率</a:t>
            </a:r>
            <a:r>
              <a:rPr dirty="0" sz="800" spc="-15">
                <a:latin typeface="Microsoft YaHei"/>
                <a:cs typeface="Microsoft YaHei"/>
              </a:rPr>
              <a:t>百</a:t>
            </a:r>
            <a:r>
              <a:rPr dirty="0" sz="800">
                <a:latin typeface="Microsoft YaHei"/>
                <a:cs typeface="Microsoft YaHei"/>
              </a:rPr>
              <a:t>分比</a:t>
            </a:r>
            <a:r>
              <a:rPr dirty="0" sz="800" spc="-15">
                <a:latin typeface="Microsoft YaHei"/>
                <a:cs typeface="Microsoft YaHei"/>
              </a:rPr>
              <a:t>邮</a:t>
            </a:r>
            <a:r>
              <a:rPr dirty="0" sz="800">
                <a:latin typeface="Microsoft YaHei"/>
                <a:cs typeface="Microsoft YaHei"/>
              </a:rPr>
              <a:t>件通知</a:t>
            </a:r>
            <a:endParaRPr sz="800">
              <a:latin typeface="Microsoft YaHei"/>
              <a:cs typeface="Microsoft YaHei"/>
            </a:endParaRPr>
          </a:p>
          <a:p>
            <a:pPr marL="264795" indent="-173355">
              <a:lnSpc>
                <a:spcPct val="100000"/>
              </a:lnSpc>
              <a:buFont typeface="Arial MT"/>
              <a:buChar char="•"/>
              <a:tabLst>
                <a:tab pos="264795" algn="l"/>
                <a:tab pos="265430" algn="l"/>
              </a:tabLst>
            </a:pPr>
            <a:r>
              <a:rPr dirty="0" sz="800">
                <a:latin typeface="Microsoft YaHei"/>
                <a:cs typeface="Microsoft YaHei"/>
              </a:rPr>
              <a:t>支持测试任务重复执行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715243" y="1517903"/>
            <a:ext cx="1438910" cy="2720340"/>
          </a:xfrm>
          <a:custGeom>
            <a:avLst/>
            <a:gdLst/>
            <a:ahLst/>
            <a:cxnLst/>
            <a:rect l="l" t="t" r="r" b="b"/>
            <a:pathLst>
              <a:path w="1438909" h="2720340">
                <a:moveTo>
                  <a:pt x="1438655" y="0"/>
                </a:moveTo>
                <a:lnTo>
                  <a:pt x="0" y="0"/>
                </a:lnTo>
                <a:lnTo>
                  <a:pt x="0" y="2720340"/>
                </a:lnTo>
                <a:lnTo>
                  <a:pt x="1438655" y="2720340"/>
                </a:lnTo>
                <a:lnTo>
                  <a:pt x="143865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0794618" y="2312924"/>
            <a:ext cx="1219200" cy="1123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5420" algn="l"/>
              </a:tabLst>
            </a:pPr>
            <a:r>
              <a:rPr dirty="0" sz="800">
                <a:latin typeface="Microsoft YaHei"/>
                <a:cs typeface="Microsoft YaHei"/>
              </a:rPr>
              <a:t>支持测试结果汇总到测 </a:t>
            </a:r>
            <a:r>
              <a:rPr dirty="0" sz="800">
                <a:latin typeface="Microsoft YaHei"/>
                <a:cs typeface="Microsoft YaHei"/>
              </a:rPr>
              <a:t>试报告</a:t>
            </a:r>
            <a:endParaRPr sz="800">
              <a:latin typeface="Microsoft YaHei"/>
              <a:cs typeface="Microsoft YaHei"/>
            </a:endParaRPr>
          </a:p>
          <a:p>
            <a:pPr algn="just" marL="184785" marR="5080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dirty="0" sz="800">
                <a:latin typeface="Microsoft YaHei"/>
                <a:cs typeface="Microsoft YaHei"/>
              </a:rPr>
              <a:t>支持测试执行和测试报 告同步生成，无需等到 </a:t>
            </a:r>
            <a:r>
              <a:rPr dirty="0" sz="800">
                <a:latin typeface="Microsoft YaHei"/>
                <a:cs typeface="Microsoft YaHei"/>
              </a:rPr>
              <a:t>测试结束</a:t>
            </a:r>
            <a:endParaRPr sz="800">
              <a:latin typeface="Microsoft YaHei"/>
              <a:cs typeface="Microsoft YaHei"/>
            </a:endParaRPr>
          </a:p>
          <a:p>
            <a:pPr algn="just" marL="184785" marR="5080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dirty="0" sz="800">
                <a:latin typeface="Microsoft YaHei"/>
                <a:cs typeface="Microsoft YaHei"/>
              </a:rPr>
              <a:t>支持测试报告中查看具 体用例的执行结果，请 </a:t>
            </a:r>
            <a:r>
              <a:rPr dirty="0" sz="800">
                <a:latin typeface="Microsoft YaHei"/>
                <a:cs typeface="Microsoft YaHei"/>
              </a:rPr>
              <a:t>求信息和响应信息，断 </a:t>
            </a:r>
            <a:r>
              <a:rPr dirty="0" sz="800">
                <a:latin typeface="Microsoft YaHei"/>
                <a:cs typeface="Microsoft YaHei"/>
              </a:rPr>
              <a:t>言的可视化查看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8120" y="4450079"/>
            <a:ext cx="782320" cy="1682750"/>
          </a:xfrm>
          <a:prstGeom prst="rect">
            <a:avLst/>
          </a:prstGeom>
          <a:solidFill>
            <a:srgbClr val="58585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2555">
              <a:lnSpc>
                <a:spcPct val="100000"/>
              </a:lnSpc>
              <a:spcBef>
                <a:spcPts val="1130"/>
              </a:spcBef>
            </a:pPr>
            <a:r>
              <a:rPr dirty="0" sz="1050" spc="5" b="1">
                <a:solidFill>
                  <a:srgbClr val="FFFFFF"/>
                </a:solidFill>
                <a:latin typeface="Microsoft YaHei"/>
                <a:cs typeface="Microsoft YaHei"/>
              </a:rPr>
              <a:t>其它功能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97863" y="4450079"/>
            <a:ext cx="1440180" cy="264160"/>
          </a:xfrm>
          <a:prstGeom prst="rect">
            <a:avLst/>
          </a:prstGeom>
          <a:solidFill>
            <a:srgbClr val="BEBEBE"/>
          </a:solidFill>
        </p:spPr>
        <p:txBody>
          <a:bodyPr wrap="square" lIns="0" tIns="51435" rIns="0" bIns="0" rtlCol="0" vert="horz">
            <a:spAutoFit/>
          </a:bodyPr>
          <a:lstStyle/>
          <a:p>
            <a:pPr marL="467359">
              <a:lnSpc>
                <a:spcPct val="100000"/>
              </a:lnSpc>
              <a:spcBef>
                <a:spcPts val="405"/>
              </a:spcBef>
            </a:pPr>
            <a:r>
              <a:rPr dirty="0" sz="1000" spc="-5" b="1">
                <a:solidFill>
                  <a:srgbClr val="585858"/>
                </a:solidFill>
                <a:latin typeface="Microsoft YaHei"/>
                <a:cs typeface="Microsoft YaHei"/>
              </a:rPr>
              <a:t>公共配置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55791" y="4465320"/>
            <a:ext cx="1369060" cy="262255"/>
          </a:xfrm>
          <a:prstGeom prst="rect">
            <a:avLst/>
          </a:prstGeom>
          <a:solidFill>
            <a:srgbClr val="BEBEBE"/>
          </a:solidFill>
        </p:spPr>
        <p:txBody>
          <a:bodyPr wrap="square" lIns="0" tIns="50165" rIns="0" bIns="0" rtlCol="0" vert="horz">
            <a:spAutoFit/>
          </a:bodyPr>
          <a:lstStyle/>
          <a:p>
            <a:pPr marL="431165">
              <a:lnSpc>
                <a:spcPct val="100000"/>
              </a:lnSpc>
              <a:spcBef>
                <a:spcPts val="395"/>
              </a:spcBef>
            </a:pPr>
            <a:r>
              <a:rPr dirty="0" sz="1000" spc="-5" b="1">
                <a:solidFill>
                  <a:srgbClr val="585858"/>
                </a:solidFill>
                <a:latin typeface="Microsoft YaHei"/>
                <a:cs typeface="Microsoft YaHei"/>
              </a:rPr>
              <a:t>测试类型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784348" y="4454652"/>
            <a:ext cx="3027045" cy="264160"/>
          </a:xfrm>
          <a:prstGeom prst="rect">
            <a:avLst/>
          </a:prstGeom>
          <a:solidFill>
            <a:srgbClr val="BEBEBE"/>
          </a:solidFill>
        </p:spPr>
        <p:txBody>
          <a:bodyPr wrap="square" lIns="0" tIns="52069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409"/>
              </a:spcBef>
            </a:pPr>
            <a:r>
              <a:rPr dirty="0" sz="1000" spc="-5" b="1">
                <a:solidFill>
                  <a:srgbClr val="585858"/>
                </a:solidFill>
                <a:latin typeface="Microsoft YaHei"/>
                <a:cs typeface="Microsoft YaHei"/>
              </a:rPr>
              <a:t>Mock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531607" y="4904232"/>
            <a:ext cx="1440180" cy="264160"/>
          </a:xfrm>
          <a:prstGeom prst="rect">
            <a:avLst/>
          </a:prstGeom>
          <a:solidFill>
            <a:srgbClr val="D9D9D9"/>
          </a:solidFill>
        </p:spPr>
        <p:txBody>
          <a:bodyPr wrap="square" lIns="0" tIns="68580" rIns="0" bIns="0" rtlCol="0" vert="horz">
            <a:spAutoFit/>
          </a:bodyPr>
          <a:lstStyle/>
          <a:p>
            <a:pPr marL="464184">
              <a:lnSpc>
                <a:spcPct val="100000"/>
              </a:lnSpc>
              <a:spcBef>
                <a:spcPts val="540"/>
              </a:spcBef>
            </a:pPr>
            <a:r>
              <a:rPr dirty="0" sz="800">
                <a:latin typeface="Microsoft YaHei"/>
                <a:cs typeface="Microsoft YaHei"/>
              </a:rPr>
              <a:t>函数自定义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08947" y="4904232"/>
            <a:ext cx="1447800" cy="264160"/>
          </a:xfrm>
          <a:prstGeom prst="rect">
            <a:avLst/>
          </a:prstGeom>
          <a:solidFill>
            <a:srgbClr val="D9D9D9"/>
          </a:solidFill>
        </p:spPr>
        <p:txBody>
          <a:bodyPr wrap="square" lIns="0" tIns="68580" rIns="0" bIns="0" rtlCol="0" vert="horz">
            <a:spAutoFit/>
          </a:bodyPr>
          <a:lstStyle/>
          <a:p>
            <a:pPr algn="ctr" marL="11430">
              <a:lnSpc>
                <a:spcPct val="100000"/>
              </a:lnSpc>
              <a:spcBef>
                <a:spcPts val="540"/>
              </a:spcBef>
            </a:pPr>
            <a:r>
              <a:rPr dirty="0" sz="800">
                <a:latin typeface="Microsoft YaHei"/>
                <a:cs typeface="Microsoft YaHei"/>
              </a:rPr>
              <a:t>内置函数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84348" y="4844796"/>
            <a:ext cx="3027045" cy="1287780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50">
              <a:latin typeface="Times New Roman"/>
              <a:cs typeface="Times New Roman"/>
            </a:endParaRPr>
          </a:p>
          <a:p>
            <a:pPr marL="263525" indent="-172720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支持接口</a:t>
            </a:r>
            <a:r>
              <a:rPr dirty="0" sz="800" spc="-10">
                <a:latin typeface="Microsoft YaHei"/>
                <a:cs typeface="Microsoft YaHei"/>
              </a:rPr>
              <a:t>M</a:t>
            </a:r>
            <a:r>
              <a:rPr dirty="0" sz="800">
                <a:latin typeface="Microsoft YaHei"/>
                <a:cs typeface="Microsoft YaHei"/>
              </a:rPr>
              <a:t>ock</a:t>
            </a:r>
            <a:endParaRPr sz="800">
              <a:latin typeface="Microsoft YaHei"/>
              <a:cs typeface="Microsoft YaHei"/>
            </a:endParaRPr>
          </a:p>
          <a:p>
            <a:pPr marL="263525" indent="-172720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支持规则制定，根据不</a:t>
            </a:r>
            <a:r>
              <a:rPr dirty="0" sz="800" spc="-15">
                <a:latin typeface="Microsoft YaHei"/>
                <a:cs typeface="Microsoft YaHei"/>
              </a:rPr>
              <a:t>同</a:t>
            </a:r>
            <a:r>
              <a:rPr dirty="0" sz="800">
                <a:latin typeface="Microsoft YaHei"/>
                <a:cs typeface="Microsoft YaHei"/>
              </a:rPr>
              <a:t>规则</a:t>
            </a:r>
            <a:r>
              <a:rPr dirty="0" sz="800" spc="-15">
                <a:latin typeface="Microsoft YaHei"/>
                <a:cs typeface="Microsoft YaHei"/>
              </a:rPr>
              <a:t>返</a:t>
            </a:r>
            <a:r>
              <a:rPr dirty="0" sz="800">
                <a:latin typeface="Microsoft YaHei"/>
                <a:cs typeface="Microsoft YaHei"/>
              </a:rPr>
              <a:t>回不</a:t>
            </a:r>
            <a:r>
              <a:rPr dirty="0" sz="800" spc="-15">
                <a:latin typeface="Microsoft YaHei"/>
                <a:cs typeface="Microsoft YaHei"/>
              </a:rPr>
              <a:t>同</a:t>
            </a:r>
            <a:r>
              <a:rPr dirty="0" sz="800">
                <a:latin typeface="Microsoft YaHei"/>
                <a:cs typeface="Microsoft YaHei"/>
              </a:rPr>
              <a:t>信息</a:t>
            </a:r>
            <a:endParaRPr sz="800">
              <a:latin typeface="Microsoft YaHei"/>
              <a:cs typeface="Microsoft YaHei"/>
            </a:endParaRPr>
          </a:p>
          <a:p>
            <a:pPr marL="263525" indent="-172720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支持IP过滤</a:t>
            </a:r>
            <a:endParaRPr sz="800">
              <a:latin typeface="Microsoft YaHei"/>
              <a:cs typeface="Microsoft YaHei"/>
            </a:endParaRPr>
          </a:p>
          <a:p>
            <a:pPr marL="263525" indent="-172720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支持对请求头，请求体</a:t>
            </a:r>
            <a:r>
              <a:rPr dirty="0" sz="800" spc="-15">
                <a:latin typeface="Microsoft YaHei"/>
                <a:cs typeface="Microsoft YaHei"/>
              </a:rPr>
              <a:t>具</a:t>
            </a:r>
            <a:r>
              <a:rPr dirty="0" sz="800">
                <a:latin typeface="Microsoft YaHei"/>
                <a:cs typeface="Microsoft YaHei"/>
              </a:rPr>
              <a:t>体参</a:t>
            </a:r>
            <a:r>
              <a:rPr dirty="0" sz="800" spc="-15">
                <a:latin typeface="Microsoft YaHei"/>
                <a:cs typeface="Microsoft YaHei"/>
              </a:rPr>
              <a:t>数</a:t>
            </a:r>
            <a:r>
              <a:rPr dirty="0" sz="800">
                <a:latin typeface="Microsoft YaHei"/>
                <a:cs typeface="Microsoft YaHei"/>
              </a:rPr>
              <a:t>制定</a:t>
            </a:r>
            <a:r>
              <a:rPr dirty="0" sz="800" spc="-15">
                <a:latin typeface="Microsoft YaHei"/>
                <a:cs typeface="Microsoft YaHei"/>
              </a:rPr>
              <a:t>规</a:t>
            </a:r>
            <a:r>
              <a:rPr dirty="0" sz="800">
                <a:latin typeface="Microsoft YaHei"/>
                <a:cs typeface="Microsoft YaHei"/>
              </a:rPr>
              <a:t>则</a:t>
            </a:r>
            <a:endParaRPr sz="800">
              <a:latin typeface="Microsoft YaHei"/>
              <a:cs typeface="Microsoft YaHei"/>
            </a:endParaRPr>
          </a:p>
          <a:p>
            <a:pPr marL="263525" indent="-172720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支持回包延迟设定</a:t>
            </a:r>
            <a:endParaRPr sz="800">
              <a:latin typeface="Microsoft YaHei"/>
              <a:cs typeface="Microsoft YaHei"/>
            </a:endParaRPr>
          </a:p>
          <a:p>
            <a:pPr marL="263525" indent="-172720">
              <a:lnSpc>
                <a:spcPct val="100000"/>
              </a:lnSpc>
              <a:buFont typeface="Arial MT"/>
              <a:buChar char="•"/>
              <a:tabLst>
                <a:tab pos="263525" algn="l"/>
                <a:tab pos="264160" algn="l"/>
              </a:tabLst>
            </a:pPr>
            <a:r>
              <a:rPr dirty="0" sz="800">
                <a:latin typeface="Microsoft YaHei"/>
                <a:cs typeface="Microsoft YaHei"/>
              </a:rPr>
              <a:t>支持</a:t>
            </a:r>
            <a:r>
              <a:rPr dirty="0" sz="800" spc="-10">
                <a:latin typeface="Microsoft YaHei"/>
                <a:cs typeface="Microsoft YaHei"/>
              </a:rPr>
              <a:t>M</a:t>
            </a:r>
            <a:r>
              <a:rPr dirty="0" sz="800">
                <a:latin typeface="Microsoft YaHei"/>
                <a:cs typeface="Microsoft YaHei"/>
              </a:rPr>
              <a:t>oc</a:t>
            </a:r>
            <a:r>
              <a:rPr dirty="0" sz="800" spc="-5">
                <a:latin typeface="Microsoft YaHei"/>
                <a:cs typeface="Microsoft YaHei"/>
              </a:rPr>
              <a:t>k</a:t>
            </a:r>
            <a:r>
              <a:rPr dirty="0" sz="800">
                <a:latin typeface="Microsoft YaHei"/>
                <a:cs typeface="Microsoft YaHei"/>
              </a:rPr>
              <a:t>历史查看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68211" y="5077967"/>
            <a:ext cx="780415" cy="264160"/>
          </a:xfrm>
          <a:prstGeom prst="rect">
            <a:avLst/>
          </a:prstGeom>
          <a:solidFill>
            <a:srgbClr val="D9D9D9"/>
          </a:solidFill>
        </p:spPr>
        <p:txBody>
          <a:bodyPr wrap="square" lIns="0" tIns="67310" rIns="0" bIns="0" rtlCol="0" vert="horz">
            <a:spAutoFit/>
          </a:bodyPr>
          <a:lstStyle/>
          <a:p>
            <a:pPr marL="186055">
              <a:lnSpc>
                <a:spcPct val="100000"/>
              </a:lnSpc>
              <a:spcBef>
                <a:spcPts val="530"/>
              </a:spcBef>
            </a:pPr>
            <a:r>
              <a:rPr dirty="0" sz="800">
                <a:latin typeface="Microsoft YaHei"/>
                <a:cs typeface="Microsoft YaHei"/>
              </a:rPr>
              <a:t>接口测试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68211" y="5494020"/>
            <a:ext cx="780415" cy="264160"/>
          </a:xfrm>
          <a:prstGeom prst="rect">
            <a:avLst/>
          </a:prstGeom>
          <a:solidFill>
            <a:srgbClr val="D9D9D9"/>
          </a:solidFill>
        </p:spPr>
        <p:txBody>
          <a:bodyPr wrap="square" lIns="0" tIns="67945" rIns="0" bIns="0" rtlCol="0" vert="horz">
            <a:spAutoFit/>
          </a:bodyPr>
          <a:lstStyle/>
          <a:p>
            <a:pPr marL="186055">
              <a:lnSpc>
                <a:spcPct val="100000"/>
              </a:lnSpc>
              <a:spcBef>
                <a:spcPts val="535"/>
              </a:spcBef>
            </a:pPr>
            <a:r>
              <a:rPr dirty="0" sz="800">
                <a:latin typeface="Microsoft YaHei"/>
                <a:cs typeface="Microsoft YaHei"/>
              </a:rPr>
              <a:t>安全测试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537704" y="4450079"/>
            <a:ext cx="3025140" cy="264160"/>
          </a:xfrm>
          <a:prstGeom prst="rect">
            <a:avLst/>
          </a:prstGeom>
          <a:solidFill>
            <a:srgbClr val="BEBEBE"/>
          </a:solidFill>
        </p:spPr>
        <p:txBody>
          <a:bodyPr wrap="square" lIns="0" tIns="52069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409"/>
              </a:spcBef>
            </a:pPr>
            <a:r>
              <a:rPr dirty="0" sz="1000" spc="-5" b="1">
                <a:solidFill>
                  <a:srgbClr val="585858"/>
                </a:solidFill>
                <a:latin typeface="Microsoft YaHei"/>
                <a:cs typeface="Microsoft YaHei"/>
              </a:rPr>
              <a:t>Coding模式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31607" y="5189220"/>
            <a:ext cx="1440180" cy="943610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160" algn="l"/>
                <a:tab pos="264795" algn="l"/>
              </a:tabLst>
            </a:pPr>
            <a:r>
              <a:rPr dirty="0" sz="800">
                <a:latin typeface="Microsoft YaHei"/>
                <a:cs typeface="Microsoft YaHei"/>
              </a:rPr>
              <a:t>支持自定义函数</a:t>
            </a:r>
            <a:endParaRPr sz="800">
              <a:latin typeface="Microsoft YaHei"/>
              <a:cs typeface="Microsoft YaHe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160" algn="l"/>
                <a:tab pos="264795" algn="l"/>
              </a:tabLst>
            </a:pPr>
            <a:r>
              <a:rPr dirty="0" sz="800">
                <a:latin typeface="Microsoft YaHei"/>
                <a:cs typeface="Microsoft YaHei"/>
              </a:rPr>
              <a:t>支持自定义函数调试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108947" y="5189220"/>
            <a:ext cx="1447800" cy="943610"/>
          </a:xfrm>
          <a:prstGeom prst="rect">
            <a:avLst/>
          </a:prstGeom>
          <a:solidFill>
            <a:srgbClr val="D9D9D9"/>
          </a:solidFill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Times New Roman"/>
              <a:cs typeface="Times New Roman"/>
            </a:endParaRPr>
          </a:p>
          <a:p>
            <a:pPr marL="264160" marR="109855" indent="-172720">
              <a:lnSpc>
                <a:spcPct val="100000"/>
              </a:lnSpc>
              <a:buFont typeface="Arial MT"/>
              <a:buChar char="•"/>
              <a:tabLst>
                <a:tab pos="264160" algn="l"/>
                <a:tab pos="264795" algn="l"/>
              </a:tabLst>
            </a:pPr>
            <a:r>
              <a:rPr dirty="0" sz="800">
                <a:latin typeface="Microsoft YaHei"/>
                <a:cs typeface="Microsoft YaHei"/>
              </a:rPr>
              <a:t>MD5,SHA1,SHA256,S </a:t>
            </a:r>
            <a:r>
              <a:rPr dirty="0" sz="800" spc="5">
                <a:latin typeface="Microsoft YaHei"/>
                <a:cs typeface="Microsoft YaHei"/>
              </a:rPr>
              <a:t> </a:t>
            </a:r>
            <a:r>
              <a:rPr dirty="0" sz="800">
                <a:latin typeface="Microsoft YaHei"/>
                <a:cs typeface="Microsoft YaHei"/>
              </a:rPr>
              <a:t>HA</a:t>
            </a:r>
            <a:r>
              <a:rPr dirty="0" sz="800" spc="-5">
                <a:latin typeface="Microsoft YaHei"/>
                <a:cs typeface="Microsoft YaHei"/>
              </a:rPr>
              <a:t>512</a:t>
            </a:r>
            <a:r>
              <a:rPr dirty="0" sz="800">
                <a:latin typeface="Microsoft YaHei"/>
                <a:cs typeface="Microsoft YaHei"/>
              </a:rPr>
              <a:t>,</a:t>
            </a:r>
            <a:r>
              <a:rPr dirty="0" sz="800" spc="-5">
                <a:latin typeface="Microsoft YaHei"/>
                <a:cs typeface="Microsoft YaHei"/>
              </a:rPr>
              <a:t>A</a:t>
            </a:r>
            <a:r>
              <a:rPr dirty="0" sz="800">
                <a:latin typeface="Microsoft YaHei"/>
                <a:cs typeface="Microsoft YaHei"/>
              </a:rPr>
              <a:t>E</a:t>
            </a:r>
            <a:r>
              <a:rPr dirty="0" sz="800" spc="5">
                <a:latin typeface="Microsoft YaHei"/>
                <a:cs typeface="Microsoft YaHei"/>
              </a:rPr>
              <a:t>S</a:t>
            </a:r>
            <a:r>
              <a:rPr dirty="0" sz="800">
                <a:latin typeface="Microsoft YaHei"/>
                <a:cs typeface="Microsoft YaHei"/>
              </a:rPr>
              <a:t>,</a:t>
            </a:r>
            <a:r>
              <a:rPr dirty="0" sz="800" spc="-5">
                <a:latin typeface="Microsoft YaHei"/>
                <a:cs typeface="Microsoft YaHei"/>
              </a:rPr>
              <a:t>D</a:t>
            </a:r>
            <a:r>
              <a:rPr dirty="0" sz="800">
                <a:latin typeface="Microsoft YaHei"/>
                <a:cs typeface="Microsoft YaHei"/>
              </a:rPr>
              <a:t>E</a:t>
            </a:r>
            <a:r>
              <a:rPr dirty="0" sz="800" spc="5">
                <a:latin typeface="Microsoft YaHei"/>
                <a:cs typeface="Microsoft YaHei"/>
              </a:rPr>
              <a:t>S</a:t>
            </a:r>
            <a:r>
              <a:rPr dirty="0" sz="800">
                <a:latin typeface="Microsoft YaHei"/>
                <a:cs typeface="Microsoft YaHei"/>
              </a:rPr>
              <a:t>等内置 </a:t>
            </a:r>
            <a:r>
              <a:rPr dirty="0" sz="800">
                <a:latin typeface="Microsoft YaHei"/>
                <a:cs typeface="Microsoft YaHei"/>
              </a:rPr>
              <a:t>加解密方法；</a:t>
            </a:r>
            <a:endParaRPr sz="800">
              <a:latin typeface="Microsoft YaHei"/>
              <a:cs typeface="Microsoft YaHei"/>
            </a:endParaRPr>
          </a:p>
          <a:p>
            <a:pPr marL="264160" marR="154305" indent="-172720">
              <a:lnSpc>
                <a:spcPct val="100000"/>
              </a:lnSpc>
              <a:buFont typeface="Arial MT"/>
              <a:buChar char="•"/>
              <a:tabLst>
                <a:tab pos="264160" algn="l"/>
                <a:tab pos="264795" algn="l"/>
              </a:tabLst>
            </a:pPr>
            <a:r>
              <a:rPr dirty="0" sz="800">
                <a:latin typeface="Microsoft YaHei"/>
                <a:cs typeface="Microsoft YaHei"/>
              </a:rPr>
              <a:t>正则，随机字符串，随 </a:t>
            </a:r>
            <a:r>
              <a:rPr dirty="0" sz="800">
                <a:latin typeface="Microsoft YaHei"/>
                <a:cs typeface="Microsoft YaHei"/>
              </a:rPr>
              <a:t>机整数等随机函数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715243" y="4460747"/>
            <a:ext cx="1438910" cy="264160"/>
          </a:xfrm>
          <a:custGeom>
            <a:avLst/>
            <a:gdLst/>
            <a:ahLst/>
            <a:cxnLst/>
            <a:rect l="l" t="t" r="r" b="b"/>
            <a:pathLst>
              <a:path w="1438909" h="264160">
                <a:moveTo>
                  <a:pt x="1438655" y="0"/>
                </a:moveTo>
                <a:lnTo>
                  <a:pt x="0" y="0"/>
                </a:lnTo>
                <a:lnTo>
                  <a:pt x="0" y="263651"/>
                </a:lnTo>
                <a:lnTo>
                  <a:pt x="1438655" y="263651"/>
                </a:lnTo>
                <a:lnTo>
                  <a:pt x="143865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1170411" y="4499864"/>
            <a:ext cx="5314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585858"/>
                </a:solidFill>
                <a:latin typeface="Microsoft YaHei"/>
                <a:cs typeface="Microsoft YaHei"/>
              </a:rPr>
              <a:t>项目总览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715243" y="4925567"/>
            <a:ext cx="1438910" cy="1207135"/>
          </a:xfrm>
          <a:custGeom>
            <a:avLst/>
            <a:gdLst/>
            <a:ahLst/>
            <a:cxnLst/>
            <a:rect l="l" t="t" r="r" b="b"/>
            <a:pathLst>
              <a:path w="1438909" h="1207135">
                <a:moveTo>
                  <a:pt x="1438655" y="0"/>
                </a:moveTo>
                <a:lnTo>
                  <a:pt x="0" y="0"/>
                </a:lnTo>
                <a:lnTo>
                  <a:pt x="0" y="1207007"/>
                </a:lnTo>
                <a:lnTo>
                  <a:pt x="1438655" y="1207007"/>
                </a:lnTo>
                <a:lnTo>
                  <a:pt x="143865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0794618" y="5390769"/>
            <a:ext cx="121920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dirty="0" sz="800">
                <a:latin typeface="Microsoft YaHei"/>
                <a:cs typeface="Microsoft YaHei"/>
              </a:rPr>
              <a:t>支持按时间段查询项目 </a:t>
            </a:r>
            <a:r>
              <a:rPr dirty="0" sz="800">
                <a:latin typeface="Microsoft YaHei"/>
                <a:cs typeface="Microsoft YaHei"/>
              </a:rPr>
              <a:t>用例执行汇总结果</a:t>
            </a:r>
            <a:endParaRPr sz="800">
              <a:latin typeface="Microsoft YaHei"/>
              <a:cs typeface="Microsoft YaHei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1470660" y="4936235"/>
          <a:ext cx="789940" cy="1099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05"/>
              </a:tblGrid>
              <a:tr h="268224">
                <a:tc>
                  <a:txBody>
                    <a:bodyPr/>
                    <a:lstStyle/>
                    <a:p>
                      <a:pPr algn="r" marR="18415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800">
                          <a:latin typeface="Microsoft YaHei"/>
                          <a:cs typeface="Microsoft YaHei"/>
                        </a:rPr>
                        <a:t>全局变量</a:t>
                      </a:r>
                      <a:endParaRPr sz="8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8580">
                    <a:lnB w="9525">
                      <a:solidFill>
                        <a:srgbClr val="DCDED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277367">
                <a:tc>
                  <a:txBody>
                    <a:bodyPr/>
                    <a:lstStyle/>
                    <a:p>
                      <a:pPr algn="r" marR="17907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800">
                          <a:latin typeface="Microsoft YaHei"/>
                          <a:cs typeface="Microsoft YaHei"/>
                        </a:rPr>
                        <a:t>标签管理</a:t>
                      </a:r>
                      <a:endParaRPr sz="8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73025">
                    <a:lnT w="9525">
                      <a:solidFill>
                        <a:srgbClr val="DCDEDF"/>
                      </a:solidFill>
                      <a:prstDash val="solid"/>
                    </a:lnT>
                    <a:lnB w="19050">
                      <a:solidFill>
                        <a:srgbClr val="DCDED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281178">
                <a:tc>
                  <a:txBody>
                    <a:bodyPr/>
                    <a:lstStyle/>
                    <a:p>
                      <a:pPr algn="r" marR="17907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800">
                          <a:latin typeface="Microsoft YaHei"/>
                          <a:cs typeface="Microsoft YaHei"/>
                        </a:rPr>
                        <a:t>文件管理</a:t>
                      </a:r>
                      <a:endParaRPr sz="8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76835">
                    <a:lnT w="19050">
                      <a:solidFill>
                        <a:srgbClr val="DCDEDF"/>
                      </a:solidFill>
                      <a:prstDash val="solid"/>
                    </a:lnT>
                    <a:lnB w="19050">
                      <a:solidFill>
                        <a:srgbClr val="DCDED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272033">
                <a:tc>
                  <a:txBody>
                    <a:bodyPr/>
                    <a:lstStyle/>
                    <a:p>
                      <a:pPr algn="r" marR="18605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800">
                          <a:latin typeface="Microsoft YaHei"/>
                          <a:cs typeface="Microsoft YaHei"/>
                        </a:rPr>
                        <a:t>数据仓库</a:t>
                      </a:r>
                      <a:endParaRPr sz="8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76835">
                    <a:lnT w="19050">
                      <a:solidFill>
                        <a:srgbClr val="DCDEDF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41" name="object 41"/>
          <p:cNvSpPr txBox="1"/>
          <p:nvPr/>
        </p:nvSpPr>
        <p:spPr>
          <a:xfrm>
            <a:off x="78739" y="58039"/>
            <a:ext cx="3416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我们如何开展接口测试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0" y="6545578"/>
            <a:ext cx="962644" cy="18328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612635" y="4201636"/>
            <a:ext cx="562610" cy="561340"/>
          </a:xfrm>
          <a:custGeom>
            <a:avLst/>
            <a:gdLst/>
            <a:ahLst/>
            <a:cxnLst/>
            <a:rect l="l" t="t" r="r" b="b"/>
            <a:pathLst>
              <a:path w="562609" h="561339">
                <a:moveTo>
                  <a:pt x="281162" y="0"/>
                </a:moveTo>
                <a:lnTo>
                  <a:pt x="238119" y="3288"/>
                </a:lnTo>
                <a:lnTo>
                  <a:pt x="195893" y="13152"/>
                </a:lnTo>
                <a:lnTo>
                  <a:pt x="155300" y="29592"/>
                </a:lnTo>
                <a:lnTo>
                  <a:pt x="117161" y="52608"/>
                </a:lnTo>
                <a:lnTo>
                  <a:pt x="82296" y="82200"/>
                </a:lnTo>
                <a:lnTo>
                  <a:pt x="52669" y="116948"/>
                </a:lnTo>
                <a:lnTo>
                  <a:pt x="29626" y="154964"/>
                </a:lnTo>
                <a:lnTo>
                  <a:pt x="13167" y="195430"/>
                </a:lnTo>
                <a:lnTo>
                  <a:pt x="3291" y="237530"/>
                </a:lnTo>
                <a:lnTo>
                  <a:pt x="0" y="280447"/>
                </a:lnTo>
                <a:lnTo>
                  <a:pt x="3291" y="323364"/>
                </a:lnTo>
                <a:lnTo>
                  <a:pt x="13167" y="365464"/>
                </a:lnTo>
                <a:lnTo>
                  <a:pt x="29626" y="405930"/>
                </a:lnTo>
                <a:lnTo>
                  <a:pt x="52669" y="443946"/>
                </a:lnTo>
                <a:lnTo>
                  <a:pt x="82296" y="478694"/>
                </a:lnTo>
                <a:lnTo>
                  <a:pt x="117161" y="508252"/>
                </a:lnTo>
                <a:lnTo>
                  <a:pt x="155300" y="531242"/>
                </a:lnTo>
                <a:lnTo>
                  <a:pt x="195893" y="547663"/>
                </a:lnTo>
                <a:lnTo>
                  <a:pt x="238119" y="557516"/>
                </a:lnTo>
                <a:lnTo>
                  <a:pt x="281162" y="560800"/>
                </a:lnTo>
                <a:lnTo>
                  <a:pt x="324200" y="557516"/>
                </a:lnTo>
                <a:lnTo>
                  <a:pt x="366415" y="547663"/>
                </a:lnTo>
                <a:lnTo>
                  <a:pt x="406989" y="531242"/>
                </a:lnTo>
                <a:lnTo>
                  <a:pt x="445101" y="508252"/>
                </a:lnTo>
                <a:lnTo>
                  <a:pt x="479933" y="478694"/>
                </a:lnTo>
                <a:lnTo>
                  <a:pt x="509593" y="443946"/>
                </a:lnTo>
                <a:lnTo>
                  <a:pt x="532663" y="405930"/>
                </a:lnTo>
                <a:lnTo>
                  <a:pt x="549141" y="365464"/>
                </a:lnTo>
                <a:lnTo>
                  <a:pt x="559028" y="323364"/>
                </a:lnTo>
                <a:lnTo>
                  <a:pt x="562324" y="280447"/>
                </a:lnTo>
                <a:lnTo>
                  <a:pt x="559028" y="237530"/>
                </a:lnTo>
                <a:lnTo>
                  <a:pt x="549141" y="195430"/>
                </a:lnTo>
                <a:lnTo>
                  <a:pt x="532663" y="154964"/>
                </a:lnTo>
                <a:lnTo>
                  <a:pt x="509593" y="116948"/>
                </a:lnTo>
                <a:lnTo>
                  <a:pt x="479933" y="82200"/>
                </a:lnTo>
                <a:lnTo>
                  <a:pt x="445101" y="52608"/>
                </a:lnTo>
                <a:lnTo>
                  <a:pt x="406989" y="29592"/>
                </a:lnTo>
                <a:lnTo>
                  <a:pt x="366415" y="13152"/>
                </a:lnTo>
                <a:lnTo>
                  <a:pt x="324200" y="3288"/>
                </a:lnTo>
                <a:lnTo>
                  <a:pt x="281162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21723" y="2170176"/>
            <a:ext cx="562610" cy="562610"/>
          </a:xfrm>
          <a:custGeom>
            <a:avLst/>
            <a:gdLst/>
            <a:ahLst/>
            <a:cxnLst/>
            <a:rect l="l" t="t" r="r" b="b"/>
            <a:pathLst>
              <a:path w="562609" h="562610">
                <a:moveTo>
                  <a:pt x="281162" y="0"/>
                </a:moveTo>
                <a:lnTo>
                  <a:pt x="238119" y="3291"/>
                </a:lnTo>
                <a:lnTo>
                  <a:pt x="195893" y="13167"/>
                </a:lnTo>
                <a:lnTo>
                  <a:pt x="155300" y="29626"/>
                </a:lnTo>
                <a:lnTo>
                  <a:pt x="117161" y="52669"/>
                </a:lnTo>
                <a:lnTo>
                  <a:pt x="82296" y="82296"/>
                </a:lnTo>
                <a:lnTo>
                  <a:pt x="52669" y="117161"/>
                </a:lnTo>
                <a:lnTo>
                  <a:pt x="29626" y="155300"/>
                </a:lnTo>
                <a:lnTo>
                  <a:pt x="13167" y="195893"/>
                </a:lnTo>
                <a:lnTo>
                  <a:pt x="3291" y="238119"/>
                </a:lnTo>
                <a:lnTo>
                  <a:pt x="0" y="281162"/>
                </a:lnTo>
                <a:lnTo>
                  <a:pt x="3291" y="324200"/>
                </a:lnTo>
                <a:lnTo>
                  <a:pt x="13167" y="366415"/>
                </a:lnTo>
                <a:lnTo>
                  <a:pt x="29626" y="406989"/>
                </a:lnTo>
                <a:lnTo>
                  <a:pt x="52669" y="445101"/>
                </a:lnTo>
                <a:lnTo>
                  <a:pt x="82296" y="479933"/>
                </a:lnTo>
                <a:lnTo>
                  <a:pt x="117161" y="509593"/>
                </a:lnTo>
                <a:lnTo>
                  <a:pt x="155300" y="532663"/>
                </a:lnTo>
                <a:lnTo>
                  <a:pt x="195893" y="549141"/>
                </a:lnTo>
                <a:lnTo>
                  <a:pt x="238119" y="559028"/>
                </a:lnTo>
                <a:lnTo>
                  <a:pt x="281162" y="562324"/>
                </a:lnTo>
                <a:lnTo>
                  <a:pt x="324200" y="559028"/>
                </a:lnTo>
                <a:lnTo>
                  <a:pt x="366415" y="549141"/>
                </a:lnTo>
                <a:lnTo>
                  <a:pt x="406989" y="532663"/>
                </a:lnTo>
                <a:lnTo>
                  <a:pt x="445101" y="509593"/>
                </a:lnTo>
                <a:lnTo>
                  <a:pt x="479932" y="479933"/>
                </a:lnTo>
                <a:lnTo>
                  <a:pt x="509593" y="445101"/>
                </a:lnTo>
                <a:lnTo>
                  <a:pt x="532663" y="406989"/>
                </a:lnTo>
                <a:lnTo>
                  <a:pt x="549141" y="366415"/>
                </a:lnTo>
                <a:lnTo>
                  <a:pt x="559028" y="324200"/>
                </a:lnTo>
                <a:lnTo>
                  <a:pt x="562324" y="281162"/>
                </a:lnTo>
                <a:lnTo>
                  <a:pt x="559028" y="238119"/>
                </a:lnTo>
                <a:lnTo>
                  <a:pt x="549141" y="195893"/>
                </a:lnTo>
                <a:lnTo>
                  <a:pt x="532663" y="155300"/>
                </a:lnTo>
                <a:lnTo>
                  <a:pt x="509593" y="117161"/>
                </a:lnTo>
                <a:lnTo>
                  <a:pt x="479932" y="82296"/>
                </a:lnTo>
                <a:lnTo>
                  <a:pt x="445101" y="52669"/>
                </a:lnTo>
                <a:lnTo>
                  <a:pt x="406989" y="29626"/>
                </a:lnTo>
                <a:lnTo>
                  <a:pt x="366415" y="13167"/>
                </a:lnTo>
                <a:lnTo>
                  <a:pt x="324200" y="3291"/>
                </a:lnTo>
                <a:lnTo>
                  <a:pt x="281162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12667" y="2189956"/>
            <a:ext cx="601980" cy="600710"/>
          </a:xfrm>
          <a:custGeom>
            <a:avLst/>
            <a:gdLst/>
            <a:ahLst/>
            <a:cxnLst/>
            <a:rect l="l" t="t" r="r" b="b"/>
            <a:pathLst>
              <a:path w="601979" h="600710">
                <a:moveTo>
                  <a:pt x="300958" y="0"/>
                </a:moveTo>
                <a:lnTo>
                  <a:pt x="254888" y="3516"/>
                </a:lnTo>
                <a:lnTo>
                  <a:pt x="209694" y="14066"/>
                </a:lnTo>
                <a:lnTo>
                  <a:pt x="166248" y="31649"/>
                </a:lnTo>
                <a:lnTo>
                  <a:pt x="125427" y="56266"/>
                </a:lnTo>
                <a:lnTo>
                  <a:pt x="88106" y="87915"/>
                </a:lnTo>
                <a:lnTo>
                  <a:pt x="56388" y="125123"/>
                </a:lnTo>
                <a:lnTo>
                  <a:pt x="31718" y="165829"/>
                </a:lnTo>
                <a:lnTo>
                  <a:pt x="14097" y="209160"/>
                </a:lnTo>
                <a:lnTo>
                  <a:pt x="3524" y="254241"/>
                </a:lnTo>
                <a:lnTo>
                  <a:pt x="0" y="300196"/>
                </a:lnTo>
                <a:lnTo>
                  <a:pt x="3524" y="346151"/>
                </a:lnTo>
                <a:lnTo>
                  <a:pt x="14097" y="391231"/>
                </a:lnTo>
                <a:lnTo>
                  <a:pt x="31718" y="434562"/>
                </a:lnTo>
                <a:lnTo>
                  <a:pt x="56388" y="475269"/>
                </a:lnTo>
                <a:lnTo>
                  <a:pt x="88106" y="512476"/>
                </a:lnTo>
                <a:lnTo>
                  <a:pt x="125427" y="544160"/>
                </a:lnTo>
                <a:lnTo>
                  <a:pt x="166248" y="568803"/>
                </a:lnTo>
                <a:lnTo>
                  <a:pt x="209694" y="586405"/>
                </a:lnTo>
                <a:lnTo>
                  <a:pt x="254888" y="596967"/>
                </a:lnTo>
                <a:lnTo>
                  <a:pt x="300958" y="600487"/>
                </a:lnTo>
                <a:lnTo>
                  <a:pt x="347027" y="596967"/>
                </a:lnTo>
                <a:lnTo>
                  <a:pt x="392222" y="586405"/>
                </a:lnTo>
                <a:lnTo>
                  <a:pt x="435667" y="568803"/>
                </a:lnTo>
                <a:lnTo>
                  <a:pt x="476488" y="544160"/>
                </a:lnTo>
                <a:lnTo>
                  <a:pt x="513810" y="512476"/>
                </a:lnTo>
                <a:lnTo>
                  <a:pt x="545528" y="475269"/>
                </a:lnTo>
                <a:lnTo>
                  <a:pt x="570198" y="434562"/>
                </a:lnTo>
                <a:lnTo>
                  <a:pt x="587819" y="391231"/>
                </a:lnTo>
                <a:lnTo>
                  <a:pt x="598392" y="346151"/>
                </a:lnTo>
                <a:lnTo>
                  <a:pt x="601916" y="300196"/>
                </a:lnTo>
                <a:lnTo>
                  <a:pt x="598392" y="254241"/>
                </a:lnTo>
                <a:lnTo>
                  <a:pt x="587819" y="209160"/>
                </a:lnTo>
                <a:lnTo>
                  <a:pt x="570198" y="165829"/>
                </a:lnTo>
                <a:lnTo>
                  <a:pt x="545528" y="125123"/>
                </a:lnTo>
                <a:lnTo>
                  <a:pt x="513810" y="87915"/>
                </a:lnTo>
                <a:lnTo>
                  <a:pt x="476488" y="56266"/>
                </a:lnTo>
                <a:lnTo>
                  <a:pt x="435667" y="31649"/>
                </a:lnTo>
                <a:lnTo>
                  <a:pt x="392222" y="14066"/>
                </a:lnTo>
                <a:lnTo>
                  <a:pt x="347027" y="3516"/>
                </a:lnTo>
                <a:lnTo>
                  <a:pt x="30095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19683" y="1424939"/>
            <a:ext cx="5489575" cy="873760"/>
            <a:chOff x="519683" y="1424939"/>
            <a:chExt cx="5489575" cy="8737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307" y="1424939"/>
              <a:ext cx="5410200" cy="4526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683" y="1488947"/>
              <a:ext cx="5489448" cy="8092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307" y="1504187"/>
              <a:ext cx="5410200" cy="729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179" y="1598675"/>
              <a:ext cx="89915" cy="899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1435" y="1598675"/>
              <a:ext cx="89915" cy="899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167" y="1598675"/>
              <a:ext cx="89915" cy="899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423" y="1598675"/>
              <a:ext cx="88391" cy="899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4500" y="1874519"/>
              <a:ext cx="3745991" cy="3352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54123" y="1888235"/>
              <a:ext cx="3667125" cy="256540"/>
            </a:xfrm>
            <a:custGeom>
              <a:avLst/>
              <a:gdLst/>
              <a:ahLst/>
              <a:cxnLst/>
              <a:rect l="l" t="t" r="r" b="b"/>
              <a:pathLst>
                <a:path w="3667125" h="256539">
                  <a:moveTo>
                    <a:pt x="3666744" y="0"/>
                  </a:moveTo>
                  <a:lnTo>
                    <a:pt x="0" y="0"/>
                  </a:lnTo>
                  <a:lnTo>
                    <a:pt x="0" y="256032"/>
                  </a:lnTo>
                  <a:lnTo>
                    <a:pt x="3666744" y="256032"/>
                  </a:lnTo>
                  <a:lnTo>
                    <a:pt x="3666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92907" y="1635251"/>
              <a:ext cx="103631" cy="10363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18988" y="1545335"/>
              <a:ext cx="182880" cy="180340"/>
            </a:xfrm>
            <a:custGeom>
              <a:avLst/>
              <a:gdLst/>
              <a:ahLst/>
              <a:cxnLst/>
              <a:rect l="l" t="t" r="r" b="b"/>
              <a:pathLst>
                <a:path w="182879" h="180339">
                  <a:moveTo>
                    <a:pt x="45720" y="134366"/>
                  </a:moveTo>
                  <a:lnTo>
                    <a:pt x="0" y="134366"/>
                  </a:lnTo>
                  <a:lnTo>
                    <a:pt x="0" y="179832"/>
                  </a:lnTo>
                  <a:lnTo>
                    <a:pt x="45720" y="179832"/>
                  </a:lnTo>
                  <a:lnTo>
                    <a:pt x="45720" y="134366"/>
                  </a:lnTo>
                  <a:close/>
                </a:path>
                <a:path w="182879" h="180339">
                  <a:moveTo>
                    <a:pt x="45720" y="67183"/>
                  </a:moveTo>
                  <a:lnTo>
                    <a:pt x="0" y="67183"/>
                  </a:lnTo>
                  <a:lnTo>
                    <a:pt x="0" y="112649"/>
                  </a:lnTo>
                  <a:lnTo>
                    <a:pt x="45720" y="112649"/>
                  </a:lnTo>
                  <a:lnTo>
                    <a:pt x="45720" y="67183"/>
                  </a:lnTo>
                  <a:close/>
                </a:path>
                <a:path w="182879" h="180339">
                  <a:moveTo>
                    <a:pt x="45720" y="0"/>
                  </a:moveTo>
                  <a:lnTo>
                    <a:pt x="0" y="0"/>
                  </a:lnTo>
                  <a:lnTo>
                    <a:pt x="0" y="45466"/>
                  </a:lnTo>
                  <a:lnTo>
                    <a:pt x="45720" y="45466"/>
                  </a:lnTo>
                  <a:lnTo>
                    <a:pt x="45720" y="0"/>
                  </a:lnTo>
                  <a:close/>
                </a:path>
                <a:path w="182879" h="180339">
                  <a:moveTo>
                    <a:pt x="114300" y="134366"/>
                  </a:moveTo>
                  <a:lnTo>
                    <a:pt x="68580" y="134366"/>
                  </a:lnTo>
                  <a:lnTo>
                    <a:pt x="68580" y="179832"/>
                  </a:lnTo>
                  <a:lnTo>
                    <a:pt x="114300" y="179832"/>
                  </a:lnTo>
                  <a:lnTo>
                    <a:pt x="114300" y="134366"/>
                  </a:lnTo>
                  <a:close/>
                </a:path>
                <a:path w="182879" h="180339">
                  <a:moveTo>
                    <a:pt x="114300" y="67183"/>
                  </a:moveTo>
                  <a:lnTo>
                    <a:pt x="68580" y="67183"/>
                  </a:lnTo>
                  <a:lnTo>
                    <a:pt x="68580" y="112649"/>
                  </a:lnTo>
                  <a:lnTo>
                    <a:pt x="114300" y="112649"/>
                  </a:lnTo>
                  <a:lnTo>
                    <a:pt x="114300" y="67183"/>
                  </a:lnTo>
                  <a:close/>
                </a:path>
                <a:path w="182879" h="180339">
                  <a:moveTo>
                    <a:pt x="114300" y="0"/>
                  </a:moveTo>
                  <a:lnTo>
                    <a:pt x="68580" y="0"/>
                  </a:lnTo>
                  <a:lnTo>
                    <a:pt x="68580" y="45466"/>
                  </a:lnTo>
                  <a:lnTo>
                    <a:pt x="114300" y="45466"/>
                  </a:lnTo>
                  <a:lnTo>
                    <a:pt x="114300" y="0"/>
                  </a:lnTo>
                  <a:close/>
                </a:path>
                <a:path w="182879" h="180339">
                  <a:moveTo>
                    <a:pt x="182880" y="134366"/>
                  </a:moveTo>
                  <a:lnTo>
                    <a:pt x="137160" y="134366"/>
                  </a:lnTo>
                  <a:lnTo>
                    <a:pt x="137160" y="179832"/>
                  </a:lnTo>
                  <a:lnTo>
                    <a:pt x="182880" y="179832"/>
                  </a:lnTo>
                  <a:lnTo>
                    <a:pt x="182880" y="134366"/>
                  </a:lnTo>
                  <a:close/>
                </a:path>
                <a:path w="182879" h="180339">
                  <a:moveTo>
                    <a:pt x="182880" y="67183"/>
                  </a:moveTo>
                  <a:lnTo>
                    <a:pt x="137160" y="67183"/>
                  </a:lnTo>
                  <a:lnTo>
                    <a:pt x="137160" y="112649"/>
                  </a:lnTo>
                  <a:lnTo>
                    <a:pt x="182880" y="112649"/>
                  </a:lnTo>
                  <a:lnTo>
                    <a:pt x="182880" y="67183"/>
                  </a:lnTo>
                  <a:close/>
                </a:path>
                <a:path w="182879" h="180339">
                  <a:moveTo>
                    <a:pt x="182880" y="0"/>
                  </a:moveTo>
                  <a:lnTo>
                    <a:pt x="137160" y="0"/>
                  </a:lnTo>
                  <a:lnTo>
                    <a:pt x="137160" y="45466"/>
                  </a:lnTo>
                  <a:lnTo>
                    <a:pt x="182880" y="45466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97708" y="1629409"/>
              <a:ext cx="116839" cy="116839"/>
            </a:xfrm>
            <a:custGeom>
              <a:avLst/>
              <a:gdLst/>
              <a:ahLst/>
              <a:cxnLst/>
              <a:rect l="l" t="t" r="r" b="b"/>
              <a:pathLst>
                <a:path w="116839" h="116839">
                  <a:moveTo>
                    <a:pt x="116840" y="44450"/>
                  </a:moveTo>
                  <a:lnTo>
                    <a:pt x="71882" y="44450"/>
                  </a:lnTo>
                  <a:lnTo>
                    <a:pt x="71882" y="0"/>
                  </a:lnTo>
                  <a:lnTo>
                    <a:pt x="45085" y="0"/>
                  </a:lnTo>
                  <a:lnTo>
                    <a:pt x="45085" y="44450"/>
                  </a:lnTo>
                  <a:lnTo>
                    <a:pt x="0" y="44450"/>
                  </a:lnTo>
                  <a:lnTo>
                    <a:pt x="0" y="71120"/>
                  </a:lnTo>
                  <a:lnTo>
                    <a:pt x="44958" y="71120"/>
                  </a:lnTo>
                  <a:lnTo>
                    <a:pt x="44958" y="116840"/>
                  </a:lnTo>
                  <a:lnTo>
                    <a:pt x="71755" y="116840"/>
                  </a:lnTo>
                  <a:lnTo>
                    <a:pt x="71755" y="71120"/>
                  </a:lnTo>
                  <a:lnTo>
                    <a:pt x="116840" y="71120"/>
                  </a:lnTo>
                  <a:lnTo>
                    <a:pt x="116840" y="4445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754123" y="1888235"/>
            <a:ext cx="3667125" cy="25654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276860">
              <a:lnSpc>
                <a:spcPct val="100000"/>
              </a:lnSpc>
              <a:spcBef>
                <a:spcPts val="515"/>
              </a:spcBef>
            </a:pPr>
            <a:r>
              <a:rPr dirty="0" sz="700" spc="-5">
                <a:solidFill>
                  <a:srgbClr val="7E7E7E"/>
                </a:solidFill>
                <a:latin typeface="Microsoft YaHei"/>
                <a:cs typeface="Microsoft YaHei"/>
              </a:rPr>
              <a:t>https://wetest.qq.com/ve/interface/add</a:t>
            </a:r>
            <a:endParaRPr sz="700">
              <a:latin typeface="Microsoft YaHei"/>
              <a:cs typeface="Microsoft YaHe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57783" y="1930907"/>
            <a:ext cx="5412105" cy="4561840"/>
            <a:chOff x="557783" y="1930907"/>
            <a:chExt cx="5412105" cy="4561840"/>
          </a:xfrm>
        </p:grpSpPr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41423" y="1978151"/>
              <a:ext cx="107346" cy="1079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0075" y="1930907"/>
              <a:ext cx="175260" cy="17068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3335" y="1946147"/>
              <a:ext cx="161544" cy="12039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0035" y="1946147"/>
              <a:ext cx="163067" cy="12039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7783" y="2235707"/>
              <a:ext cx="5411724" cy="4256532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061072" y="561463"/>
            <a:ext cx="3009900" cy="65087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dirty="0" sz="2100" spc="30">
                <a:solidFill>
                  <a:srgbClr val="52575F"/>
                </a:solidFill>
                <a:latin typeface="Microsoft YaHei"/>
                <a:cs typeface="Microsoft YaHei"/>
              </a:rPr>
              <a:t>核心主流的</a:t>
            </a:r>
            <a:r>
              <a:rPr dirty="0" sz="2100" spc="30">
                <a:solidFill>
                  <a:srgbClr val="7E7E7E"/>
                </a:solidFill>
                <a:latin typeface="Microsoft YaHei"/>
                <a:cs typeface="Microsoft YaHei"/>
              </a:rPr>
              <a:t>接口类型覆盖</a:t>
            </a:r>
            <a:endParaRPr sz="2100">
              <a:latin typeface="Microsoft YaHei"/>
              <a:cs typeface="Microsoft YaHei"/>
            </a:endParaRPr>
          </a:p>
          <a:p>
            <a:pPr algn="ctr" marL="1270">
              <a:lnSpc>
                <a:spcPct val="100000"/>
              </a:lnSpc>
              <a:spcBef>
                <a:spcPts val="340"/>
              </a:spcBef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除了ht</a:t>
            </a:r>
            <a:r>
              <a:rPr dirty="0" sz="1200" spc="-10">
                <a:solidFill>
                  <a:srgbClr val="7E7E7E"/>
                </a:solidFill>
                <a:latin typeface="Microsoft YaHei"/>
                <a:cs typeface="Microsoft YaHei"/>
              </a:rPr>
              <a:t>t</a:t>
            </a: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p/ht</a:t>
            </a:r>
            <a:r>
              <a:rPr dirty="0" sz="1200" spc="-10">
                <a:solidFill>
                  <a:srgbClr val="7E7E7E"/>
                </a:solidFill>
                <a:latin typeface="Microsoft YaHei"/>
                <a:cs typeface="Microsoft YaHei"/>
              </a:rPr>
              <a:t>t</a:t>
            </a: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ps</a:t>
            </a:r>
            <a:r>
              <a:rPr dirty="0" sz="1200" spc="-5">
                <a:solidFill>
                  <a:srgbClr val="7E7E7E"/>
                </a:solidFill>
                <a:latin typeface="Microsoft YaHei"/>
                <a:cs typeface="Microsoft YaHei"/>
              </a:rPr>
              <a:t>,</a:t>
            </a: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远程调用亦是刚需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08850" y="2288286"/>
            <a:ext cx="1240790" cy="986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C00000"/>
                </a:solidFill>
                <a:latin typeface="Microsoft YaHei"/>
                <a:cs typeface="Microsoft YaHei"/>
              </a:rPr>
              <a:t>支持的协议</a:t>
            </a:r>
            <a:endParaRPr sz="14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156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200" spc="-5">
                <a:solidFill>
                  <a:srgbClr val="A4A4A4"/>
                </a:solidFill>
                <a:latin typeface="Microsoft YaHei"/>
                <a:cs typeface="Microsoft YaHei"/>
              </a:rPr>
              <a:t>H</a:t>
            </a:r>
            <a:r>
              <a:rPr dirty="0" sz="1200" spc="15">
                <a:solidFill>
                  <a:srgbClr val="A4A4A4"/>
                </a:solidFill>
                <a:latin typeface="Microsoft YaHei"/>
                <a:cs typeface="Microsoft YaHei"/>
              </a:rPr>
              <a:t>T</a:t>
            </a:r>
            <a:r>
              <a:rPr dirty="0" sz="1200" spc="-5">
                <a:solidFill>
                  <a:srgbClr val="A4A4A4"/>
                </a:solidFill>
                <a:latin typeface="Microsoft YaHei"/>
                <a:cs typeface="Microsoft YaHei"/>
              </a:rPr>
              <a:t>T</a:t>
            </a:r>
            <a:r>
              <a:rPr dirty="0" sz="1200">
                <a:solidFill>
                  <a:srgbClr val="A4A4A4"/>
                </a:solidFill>
                <a:latin typeface="Microsoft YaHei"/>
                <a:cs typeface="Microsoft YaHei"/>
              </a:rPr>
              <a:t>P/H</a:t>
            </a:r>
            <a:r>
              <a:rPr dirty="0" sz="1200" spc="15">
                <a:solidFill>
                  <a:srgbClr val="A4A4A4"/>
                </a:solidFill>
                <a:latin typeface="Microsoft YaHei"/>
                <a:cs typeface="Microsoft YaHei"/>
              </a:rPr>
              <a:t>T</a:t>
            </a:r>
            <a:r>
              <a:rPr dirty="0" sz="1200" spc="-5">
                <a:solidFill>
                  <a:srgbClr val="A4A4A4"/>
                </a:solidFill>
                <a:latin typeface="Microsoft YaHei"/>
                <a:cs typeface="Microsoft YaHei"/>
              </a:rPr>
              <a:t>T</a:t>
            </a:r>
            <a:r>
              <a:rPr dirty="0" sz="1200">
                <a:solidFill>
                  <a:srgbClr val="A4A4A4"/>
                </a:solidFill>
                <a:latin typeface="Microsoft YaHei"/>
                <a:cs typeface="Microsoft YaHei"/>
              </a:rPr>
              <a:t>PS</a:t>
            </a:r>
            <a:endParaRPr sz="12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200" spc="-5">
                <a:solidFill>
                  <a:srgbClr val="A4A4A4"/>
                </a:solidFill>
                <a:latin typeface="Microsoft YaHei"/>
                <a:cs typeface="Microsoft YaHei"/>
              </a:rPr>
              <a:t>gRPC</a:t>
            </a:r>
            <a:endParaRPr sz="12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200" spc="-5">
                <a:solidFill>
                  <a:srgbClr val="A4A4A4"/>
                </a:solidFill>
                <a:latin typeface="Microsoft YaHei"/>
                <a:cs typeface="Microsoft YaHei"/>
              </a:rPr>
              <a:t>Dubbo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99142" y="2261362"/>
            <a:ext cx="1322070" cy="15474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6FAC46"/>
                </a:solidFill>
                <a:latin typeface="Microsoft YaHei"/>
                <a:cs typeface="Microsoft YaHei"/>
              </a:rPr>
              <a:t>报文格式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85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200">
                <a:solidFill>
                  <a:srgbClr val="A4A4A4"/>
                </a:solidFill>
                <a:latin typeface="Microsoft YaHei"/>
                <a:cs typeface="Microsoft YaHei"/>
              </a:rPr>
              <a:t>Json</a:t>
            </a:r>
            <a:endParaRPr sz="12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200" spc="-5">
                <a:solidFill>
                  <a:srgbClr val="A4A4A4"/>
                </a:solidFill>
                <a:latin typeface="Microsoft YaHei"/>
                <a:cs typeface="Microsoft YaHei"/>
              </a:rPr>
              <a:t>Form-data</a:t>
            </a:r>
            <a:endParaRPr sz="1200">
              <a:latin typeface="Microsoft YaHei"/>
              <a:cs typeface="Microsoft YaHe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200" spc="5">
                <a:solidFill>
                  <a:srgbClr val="A4A4A4"/>
                </a:solidFill>
                <a:latin typeface="Microsoft YaHei"/>
                <a:cs typeface="Microsoft YaHei"/>
              </a:rPr>
              <a:t>X</a:t>
            </a:r>
            <a:r>
              <a:rPr dirty="0" sz="1200" spc="-5">
                <a:solidFill>
                  <a:srgbClr val="A4A4A4"/>
                </a:solidFill>
                <a:latin typeface="Microsoft YaHei"/>
                <a:cs typeface="Microsoft YaHei"/>
              </a:rPr>
              <a:t>-</a:t>
            </a:r>
            <a:r>
              <a:rPr dirty="0" sz="1200">
                <a:solidFill>
                  <a:srgbClr val="A4A4A4"/>
                </a:solidFill>
                <a:latin typeface="Microsoft YaHei"/>
                <a:cs typeface="Microsoft YaHei"/>
              </a:rPr>
              <a:t>www</a:t>
            </a:r>
            <a:r>
              <a:rPr dirty="0" sz="1200" spc="-5">
                <a:solidFill>
                  <a:srgbClr val="A4A4A4"/>
                </a:solidFill>
                <a:latin typeface="Microsoft YaHei"/>
                <a:cs typeface="Microsoft YaHei"/>
              </a:rPr>
              <a:t>-</a:t>
            </a:r>
            <a:r>
              <a:rPr dirty="0" sz="1200">
                <a:solidFill>
                  <a:srgbClr val="A4A4A4"/>
                </a:solidFill>
                <a:latin typeface="Microsoft YaHei"/>
                <a:cs typeface="Microsoft YaHei"/>
              </a:rPr>
              <a:t>f</a:t>
            </a:r>
            <a:r>
              <a:rPr dirty="0" sz="1200" spc="5">
                <a:solidFill>
                  <a:srgbClr val="A4A4A4"/>
                </a:solidFill>
                <a:latin typeface="Microsoft YaHei"/>
                <a:cs typeface="Microsoft YaHei"/>
              </a:rPr>
              <a:t>o</a:t>
            </a:r>
            <a:r>
              <a:rPr dirty="0" sz="1200">
                <a:solidFill>
                  <a:srgbClr val="A4A4A4"/>
                </a:solidFill>
                <a:latin typeface="Microsoft YaHei"/>
                <a:cs typeface="Microsoft YaHei"/>
              </a:rPr>
              <a:t>rm-  </a:t>
            </a:r>
            <a:r>
              <a:rPr dirty="0" sz="1200">
                <a:solidFill>
                  <a:srgbClr val="A4A4A4"/>
                </a:solidFill>
                <a:latin typeface="Microsoft YaHei"/>
                <a:cs typeface="Microsoft YaHei"/>
              </a:rPr>
              <a:t>urlencoded</a:t>
            </a:r>
            <a:endParaRPr sz="12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200" spc="-5">
                <a:solidFill>
                  <a:srgbClr val="A4A4A4"/>
                </a:solidFill>
                <a:latin typeface="Microsoft YaHei"/>
                <a:cs typeface="Microsoft YaHei"/>
              </a:rPr>
              <a:t>Raw</a:t>
            </a:r>
            <a:endParaRPr sz="12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200" spc="5">
                <a:solidFill>
                  <a:srgbClr val="A4A4A4"/>
                </a:solidFill>
                <a:latin typeface="Microsoft YaHei"/>
                <a:cs typeface="Microsoft YaHei"/>
              </a:rPr>
              <a:t>Binary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372600" y="2314955"/>
            <a:ext cx="262255" cy="259079"/>
          </a:xfrm>
          <a:custGeom>
            <a:avLst/>
            <a:gdLst/>
            <a:ahLst/>
            <a:cxnLst/>
            <a:rect l="l" t="t" r="r" b="b"/>
            <a:pathLst>
              <a:path w="262254" h="259080">
                <a:moveTo>
                  <a:pt x="64770" y="172720"/>
                </a:moveTo>
                <a:lnTo>
                  <a:pt x="10159" y="172720"/>
                </a:lnTo>
                <a:lnTo>
                  <a:pt x="6857" y="174244"/>
                </a:lnTo>
                <a:lnTo>
                  <a:pt x="4064" y="177419"/>
                </a:lnTo>
                <a:lnTo>
                  <a:pt x="1397" y="180594"/>
                </a:lnTo>
                <a:lnTo>
                  <a:pt x="0" y="184404"/>
                </a:lnTo>
                <a:lnTo>
                  <a:pt x="0" y="247396"/>
                </a:lnTo>
                <a:lnTo>
                  <a:pt x="1397" y="251206"/>
                </a:lnTo>
                <a:lnTo>
                  <a:pt x="4064" y="254381"/>
                </a:lnTo>
                <a:lnTo>
                  <a:pt x="6857" y="257556"/>
                </a:lnTo>
                <a:lnTo>
                  <a:pt x="10159" y="259080"/>
                </a:lnTo>
                <a:lnTo>
                  <a:pt x="64770" y="259080"/>
                </a:lnTo>
                <a:lnTo>
                  <a:pt x="68072" y="257556"/>
                </a:lnTo>
                <a:lnTo>
                  <a:pt x="70739" y="254381"/>
                </a:lnTo>
                <a:lnTo>
                  <a:pt x="73532" y="251206"/>
                </a:lnTo>
                <a:lnTo>
                  <a:pt x="74929" y="247396"/>
                </a:lnTo>
                <a:lnTo>
                  <a:pt x="74929" y="247142"/>
                </a:lnTo>
                <a:lnTo>
                  <a:pt x="13843" y="247142"/>
                </a:lnTo>
                <a:lnTo>
                  <a:pt x="10286" y="243078"/>
                </a:lnTo>
                <a:lnTo>
                  <a:pt x="10286" y="189611"/>
                </a:lnTo>
                <a:lnTo>
                  <a:pt x="13843" y="185547"/>
                </a:lnTo>
                <a:lnTo>
                  <a:pt x="74929" y="185547"/>
                </a:lnTo>
                <a:lnTo>
                  <a:pt x="74929" y="184404"/>
                </a:lnTo>
                <a:lnTo>
                  <a:pt x="73532" y="180594"/>
                </a:lnTo>
                <a:lnTo>
                  <a:pt x="70739" y="177419"/>
                </a:lnTo>
                <a:lnTo>
                  <a:pt x="68072" y="174244"/>
                </a:lnTo>
                <a:lnTo>
                  <a:pt x="64770" y="172720"/>
                </a:lnTo>
                <a:close/>
              </a:path>
              <a:path w="262254" h="259080">
                <a:moveTo>
                  <a:pt x="158369" y="172720"/>
                </a:moveTo>
                <a:lnTo>
                  <a:pt x="103758" y="172720"/>
                </a:lnTo>
                <a:lnTo>
                  <a:pt x="100456" y="174244"/>
                </a:lnTo>
                <a:lnTo>
                  <a:pt x="97663" y="177419"/>
                </a:lnTo>
                <a:lnTo>
                  <a:pt x="94996" y="180594"/>
                </a:lnTo>
                <a:lnTo>
                  <a:pt x="93599" y="184404"/>
                </a:lnTo>
                <a:lnTo>
                  <a:pt x="93599" y="247396"/>
                </a:lnTo>
                <a:lnTo>
                  <a:pt x="94996" y="251206"/>
                </a:lnTo>
                <a:lnTo>
                  <a:pt x="97663" y="254381"/>
                </a:lnTo>
                <a:lnTo>
                  <a:pt x="100456" y="257556"/>
                </a:lnTo>
                <a:lnTo>
                  <a:pt x="103758" y="259080"/>
                </a:lnTo>
                <a:lnTo>
                  <a:pt x="158369" y="259080"/>
                </a:lnTo>
                <a:lnTo>
                  <a:pt x="161671" y="257556"/>
                </a:lnTo>
                <a:lnTo>
                  <a:pt x="164465" y="254381"/>
                </a:lnTo>
                <a:lnTo>
                  <a:pt x="167131" y="251206"/>
                </a:lnTo>
                <a:lnTo>
                  <a:pt x="168528" y="247396"/>
                </a:lnTo>
                <a:lnTo>
                  <a:pt x="168528" y="247142"/>
                </a:lnTo>
                <a:lnTo>
                  <a:pt x="107823" y="247142"/>
                </a:lnTo>
                <a:lnTo>
                  <a:pt x="104394" y="243078"/>
                </a:lnTo>
                <a:lnTo>
                  <a:pt x="104394" y="189611"/>
                </a:lnTo>
                <a:lnTo>
                  <a:pt x="107823" y="185547"/>
                </a:lnTo>
                <a:lnTo>
                  <a:pt x="168528" y="185547"/>
                </a:lnTo>
                <a:lnTo>
                  <a:pt x="168528" y="184404"/>
                </a:lnTo>
                <a:lnTo>
                  <a:pt x="167131" y="180594"/>
                </a:lnTo>
                <a:lnTo>
                  <a:pt x="164465" y="177419"/>
                </a:lnTo>
                <a:lnTo>
                  <a:pt x="161671" y="174244"/>
                </a:lnTo>
                <a:lnTo>
                  <a:pt x="158369" y="172720"/>
                </a:lnTo>
                <a:close/>
              </a:path>
              <a:path w="262254" h="259080">
                <a:moveTo>
                  <a:pt x="251968" y="172720"/>
                </a:moveTo>
                <a:lnTo>
                  <a:pt x="197357" y="172720"/>
                </a:lnTo>
                <a:lnTo>
                  <a:pt x="194055" y="174244"/>
                </a:lnTo>
                <a:lnTo>
                  <a:pt x="191389" y="177419"/>
                </a:lnTo>
                <a:lnTo>
                  <a:pt x="188595" y="180594"/>
                </a:lnTo>
                <a:lnTo>
                  <a:pt x="187198" y="184404"/>
                </a:lnTo>
                <a:lnTo>
                  <a:pt x="187198" y="247396"/>
                </a:lnTo>
                <a:lnTo>
                  <a:pt x="188595" y="251206"/>
                </a:lnTo>
                <a:lnTo>
                  <a:pt x="191389" y="254381"/>
                </a:lnTo>
                <a:lnTo>
                  <a:pt x="194055" y="257556"/>
                </a:lnTo>
                <a:lnTo>
                  <a:pt x="197357" y="259080"/>
                </a:lnTo>
                <a:lnTo>
                  <a:pt x="251968" y="259080"/>
                </a:lnTo>
                <a:lnTo>
                  <a:pt x="255270" y="257556"/>
                </a:lnTo>
                <a:lnTo>
                  <a:pt x="258064" y="254381"/>
                </a:lnTo>
                <a:lnTo>
                  <a:pt x="260730" y="251206"/>
                </a:lnTo>
                <a:lnTo>
                  <a:pt x="262127" y="247396"/>
                </a:lnTo>
                <a:lnTo>
                  <a:pt x="262127" y="247142"/>
                </a:lnTo>
                <a:lnTo>
                  <a:pt x="201929" y="247142"/>
                </a:lnTo>
                <a:lnTo>
                  <a:pt x="198374" y="243078"/>
                </a:lnTo>
                <a:lnTo>
                  <a:pt x="198374" y="189611"/>
                </a:lnTo>
                <a:lnTo>
                  <a:pt x="201929" y="185547"/>
                </a:lnTo>
                <a:lnTo>
                  <a:pt x="262127" y="185547"/>
                </a:lnTo>
                <a:lnTo>
                  <a:pt x="262127" y="184404"/>
                </a:lnTo>
                <a:lnTo>
                  <a:pt x="260730" y="180594"/>
                </a:lnTo>
                <a:lnTo>
                  <a:pt x="258064" y="177419"/>
                </a:lnTo>
                <a:lnTo>
                  <a:pt x="255270" y="174244"/>
                </a:lnTo>
                <a:lnTo>
                  <a:pt x="251968" y="172720"/>
                </a:lnTo>
                <a:close/>
              </a:path>
              <a:path w="262254" h="259080">
                <a:moveTo>
                  <a:pt x="74929" y="185547"/>
                </a:moveTo>
                <a:lnTo>
                  <a:pt x="60198" y="185547"/>
                </a:lnTo>
                <a:lnTo>
                  <a:pt x="63753" y="189611"/>
                </a:lnTo>
                <a:lnTo>
                  <a:pt x="63753" y="243078"/>
                </a:lnTo>
                <a:lnTo>
                  <a:pt x="60198" y="247142"/>
                </a:lnTo>
                <a:lnTo>
                  <a:pt x="74929" y="247142"/>
                </a:lnTo>
                <a:lnTo>
                  <a:pt x="74929" y="185547"/>
                </a:lnTo>
                <a:close/>
              </a:path>
              <a:path w="262254" h="259080">
                <a:moveTo>
                  <a:pt x="168528" y="185547"/>
                </a:moveTo>
                <a:lnTo>
                  <a:pt x="154304" y="185547"/>
                </a:lnTo>
                <a:lnTo>
                  <a:pt x="157733" y="189611"/>
                </a:lnTo>
                <a:lnTo>
                  <a:pt x="157733" y="243078"/>
                </a:lnTo>
                <a:lnTo>
                  <a:pt x="154304" y="247142"/>
                </a:lnTo>
                <a:lnTo>
                  <a:pt x="168528" y="247142"/>
                </a:lnTo>
                <a:lnTo>
                  <a:pt x="168528" y="185547"/>
                </a:lnTo>
                <a:close/>
              </a:path>
              <a:path w="262254" h="259080">
                <a:moveTo>
                  <a:pt x="262127" y="185547"/>
                </a:moveTo>
                <a:lnTo>
                  <a:pt x="248284" y="185547"/>
                </a:lnTo>
                <a:lnTo>
                  <a:pt x="251841" y="189611"/>
                </a:lnTo>
                <a:lnTo>
                  <a:pt x="251841" y="243078"/>
                </a:lnTo>
                <a:lnTo>
                  <a:pt x="248284" y="247142"/>
                </a:lnTo>
                <a:lnTo>
                  <a:pt x="262127" y="247142"/>
                </a:lnTo>
                <a:lnTo>
                  <a:pt x="262127" y="185547"/>
                </a:lnTo>
                <a:close/>
              </a:path>
              <a:path w="262254" h="259080">
                <a:moveTo>
                  <a:pt x="220345" y="118745"/>
                </a:moveTo>
                <a:lnTo>
                  <a:pt x="41782" y="118745"/>
                </a:lnTo>
                <a:lnTo>
                  <a:pt x="37338" y="120904"/>
                </a:lnTo>
                <a:lnTo>
                  <a:pt x="33654" y="125095"/>
                </a:lnTo>
                <a:lnTo>
                  <a:pt x="29972" y="129413"/>
                </a:lnTo>
                <a:lnTo>
                  <a:pt x="28067" y="134493"/>
                </a:lnTo>
                <a:lnTo>
                  <a:pt x="28067" y="172720"/>
                </a:lnTo>
                <a:lnTo>
                  <a:pt x="46863" y="172720"/>
                </a:lnTo>
                <a:lnTo>
                  <a:pt x="46863" y="140335"/>
                </a:lnTo>
                <a:lnTo>
                  <a:pt x="234060" y="140335"/>
                </a:lnTo>
                <a:lnTo>
                  <a:pt x="234060" y="134493"/>
                </a:lnTo>
                <a:lnTo>
                  <a:pt x="232155" y="129413"/>
                </a:lnTo>
                <a:lnTo>
                  <a:pt x="228473" y="125095"/>
                </a:lnTo>
                <a:lnTo>
                  <a:pt x="224790" y="120904"/>
                </a:lnTo>
                <a:lnTo>
                  <a:pt x="220345" y="118745"/>
                </a:lnTo>
                <a:close/>
              </a:path>
              <a:path w="262254" h="259080">
                <a:moveTo>
                  <a:pt x="140461" y="140335"/>
                </a:moveTo>
                <a:lnTo>
                  <a:pt x="121666" y="140335"/>
                </a:lnTo>
                <a:lnTo>
                  <a:pt x="121666" y="172720"/>
                </a:lnTo>
                <a:lnTo>
                  <a:pt x="140461" y="172720"/>
                </a:lnTo>
                <a:lnTo>
                  <a:pt x="140461" y="140335"/>
                </a:lnTo>
                <a:close/>
              </a:path>
              <a:path w="262254" h="259080">
                <a:moveTo>
                  <a:pt x="234060" y="140335"/>
                </a:moveTo>
                <a:lnTo>
                  <a:pt x="215392" y="140335"/>
                </a:lnTo>
                <a:lnTo>
                  <a:pt x="215392" y="172720"/>
                </a:lnTo>
                <a:lnTo>
                  <a:pt x="234060" y="172720"/>
                </a:lnTo>
                <a:lnTo>
                  <a:pt x="234060" y="140335"/>
                </a:lnTo>
                <a:close/>
              </a:path>
              <a:path w="262254" h="259080">
                <a:moveTo>
                  <a:pt x="140461" y="86360"/>
                </a:moveTo>
                <a:lnTo>
                  <a:pt x="121666" y="86360"/>
                </a:lnTo>
                <a:lnTo>
                  <a:pt x="121666" y="118745"/>
                </a:lnTo>
                <a:lnTo>
                  <a:pt x="140461" y="118745"/>
                </a:lnTo>
                <a:lnTo>
                  <a:pt x="140461" y="86360"/>
                </a:lnTo>
                <a:close/>
              </a:path>
              <a:path w="262254" h="259080">
                <a:moveTo>
                  <a:pt x="158369" y="0"/>
                </a:moveTo>
                <a:lnTo>
                  <a:pt x="103758" y="0"/>
                </a:lnTo>
                <a:lnTo>
                  <a:pt x="100456" y="1524"/>
                </a:lnTo>
                <a:lnTo>
                  <a:pt x="97663" y="4699"/>
                </a:lnTo>
                <a:lnTo>
                  <a:pt x="94996" y="7874"/>
                </a:lnTo>
                <a:lnTo>
                  <a:pt x="93599" y="11684"/>
                </a:lnTo>
                <a:lnTo>
                  <a:pt x="93599" y="74676"/>
                </a:lnTo>
                <a:lnTo>
                  <a:pt x="94996" y="78486"/>
                </a:lnTo>
                <a:lnTo>
                  <a:pt x="97663" y="81661"/>
                </a:lnTo>
                <a:lnTo>
                  <a:pt x="100456" y="84836"/>
                </a:lnTo>
                <a:lnTo>
                  <a:pt x="103758" y="86360"/>
                </a:lnTo>
                <a:lnTo>
                  <a:pt x="158369" y="86360"/>
                </a:lnTo>
                <a:lnTo>
                  <a:pt x="161671" y="84836"/>
                </a:lnTo>
                <a:lnTo>
                  <a:pt x="164465" y="81661"/>
                </a:lnTo>
                <a:lnTo>
                  <a:pt x="167131" y="78486"/>
                </a:lnTo>
                <a:lnTo>
                  <a:pt x="168528" y="74676"/>
                </a:lnTo>
                <a:lnTo>
                  <a:pt x="168528" y="73660"/>
                </a:lnTo>
                <a:lnTo>
                  <a:pt x="107823" y="73660"/>
                </a:lnTo>
                <a:lnTo>
                  <a:pt x="104394" y="69596"/>
                </a:lnTo>
                <a:lnTo>
                  <a:pt x="104394" y="16129"/>
                </a:lnTo>
                <a:lnTo>
                  <a:pt x="107823" y="12065"/>
                </a:lnTo>
                <a:lnTo>
                  <a:pt x="168528" y="12065"/>
                </a:lnTo>
                <a:lnTo>
                  <a:pt x="168528" y="11684"/>
                </a:lnTo>
                <a:lnTo>
                  <a:pt x="167131" y="7874"/>
                </a:lnTo>
                <a:lnTo>
                  <a:pt x="164465" y="4699"/>
                </a:lnTo>
                <a:lnTo>
                  <a:pt x="161671" y="1524"/>
                </a:lnTo>
                <a:lnTo>
                  <a:pt x="158369" y="0"/>
                </a:lnTo>
                <a:close/>
              </a:path>
              <a:path w="262254" h="259080">
                <a:moveTo>
                  <a:pt x="168528" y="12065"/>
                </a:moveTo>
                <a:lnTo>
                  <a:pt x="154304" y="12065"/>
                </a:lnTo>
                <a:lnTo>
                  <a:pt x="157733" y="16129"/>
                </a:lnTo>
                <a:lnTo>
                  <a:pt x="157733" y="69596"/>
                </a:lnTo>
                <a:lnTo>
                  <a:pt x="154304" y="73660"/>
                </a:lnTo>
                <a:lnTo>
                  <a:pt x="168528" y="73660"/>
                </a:lnTo>
                <a:lnTo>
                  <a:pt x="168528" y="120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787895" y="2327782"/>
            <a:ext cx="265430" cy="345440"/>
          </a:xfrm>
          <a:custGeom>
            <a:avLst/>
            <a:gdLst/>
            <a:ahLst/>
            <a:cxnLst/>
            <a:rect l="l" t="t" r="r" b="b"/>
            <a:pathLst>
              <a:path w="265429" h="345439">
                <a:moveTo>
                  <a:pt x="246252" y="318769"/>
                </a:moveTo>
                <a:lnTo>
                  <a:pt x="199008" y="318769"/>
                </a:lnTo>
                <a:lnTo>
                  <a:pt x="200786" y="321310"/>
                </a:lnTo>
                <a:lnTo>
                  <a:pt x="202819" y="323850"/>
                </a:lnTo>
                <a:lnTo>
                  <a:pt x="204977" y="325119"/>
                </a:lnTo>
                <a:lnTo>
                  <a:pt x="201929" y="336550"/>
                </a:lnTo>
                <a:lnTo>
                  <a:pt x="201802" y="337819"/>
                </a:lnTo>
                <a:lnTo>
                  <a:pt x="202056" y="339089"/>
                </a:lnTo>
                <a:lnTo>
                  <a:pt x="202564" y="340360"/>
                </a:lnTo>
                <a:lnTo>
                  <a:pt x="203580" y="340360"/>
                </a:lnTo>
                <a:lnTo>
                  <a:pt x="212598" y="345439"/>
                </a:lnTo>
                <a:lnTo>
                  <a:pt x="215137" y="345439"/>
                </a:lnTo>
                <a:lnTo>
                  <a:pt x="215646" y="344169"/>
                </a:lnTo>
                <a:lnTo>
                  <a:pt x="215900" y="344169"/>
                </a:lnTo>
                <a:lnTo>
                  <a:pt x="218821" y="332739"/>
                </a:lnTo>
                <a:lnTo>
                  <a:pt x="242061" y="332739"/>
                </a:lnTo>
                <a:lnTo>
                  <a:pt x="240283" y="325119"/>
                </a:lnTo>
                <a:lnTo>
                  <a:pt x="242570" y="323850"/>
                </a:lnTo>
                <a:lnTo>
                  <a:pt x="244475" y="321310"/>
                </a:lnTo>
                <a:lnTo>
                  <a:pt x="246252" y="318769"/>
                </a:lnTo>
                <a:close/>
              </a:path>
              <a:path w="265429" h="345439">
                <a:moveTo>
                  <a:pt x="242061" y="332739"/>
                </a:moveTo>
                <a:lnTo>
                  <a:pt x="226440" y="332739"/>
                </a:lnTo>
                <a:lnTo>
                  <a:pt x="229488" y="344169"/>
                </a:lnTo>
                <a:lnTo>
                  <a:pt x="230250" y="345439"/>
                </a:lnTo>
                <a:lnTo>
                  <a:pt x="232155" y="345439"/>
                </a:lnTo>
                <a:lnTo>
                  <a:pt x="241680" y="340360"/>
                </a:lnTo>
                <a:lnTo>
                  <a:pt x="242697" y="340360"/>
                </a:lnTo>
                <a:lnTo>
                  <a:pt x="243204" y="339089"/>
                </a:lnTo>
                <a:lnTo>
                  <a:pt x="243204" y="337819"/>
                </a:lnTo>
                <a:lnTo>
                  <a:pt x="242950" y="336550"/>
                </a:lnTo>
                <a:lnTo>
                  <a:pt x="242061" y="332739"/>
                </a:lnTo>
                <a:close/>
              </a:path>
              <a:path w="265429" h="345439">
                <a:moveTo>
                  <a:pt x="262127" y="311150"/>
                </a:moveTo>
                <a:lnTo>
                  <a:pt x="183133" y="311150"/>
                </a:lnTo>
                <a:lnTo>
                  <a:pt x="183514" y="312419"/>
                </a:lnTo>
                <a:lnTo>
                  <a:pt x="188468" y="323850"/>
                </a:lnTo>
                <a:lnTo>
                  <a:pt x="188722" y="325119"/>
                </a:lnTo>
                <a:lnTo>
                  <a:pt x="191770" y="325119"/>
                </a:lnTo>
                <a:lnTo>
                  <a:pt x="199008" y="318769"/>
                </a:lnTo>
                <a:lnTo>
                  <a:pt x="259122" y="318769"/>
                </a:lnTo>
                <a:lnTo>
                  <a:pt x="261874" y="312419"/>
                </a:lnTo>
                <a:lnTo>
                  <a:pt x="262127" y="311150"/>
                </a:lnTo>
                <a:close/>
              </a:path>
              <a:path w="265429" h="345439">
                <a:moveTo>
                  <a:pt x="259122" y="318769"/>
                </a:moveTo>
                <a:lnTo>
                  <a:pt x="246252" y="318769"/>
                </a:lnTo>
                <a:lnTo>
                  <a:pt x="253619" y="325119"/>
                </a:lnTo>
                <a:lnTo>
                  <a:pt x="256539" y="325119"/>
                </a:lnTo>
                <a:lnTo>
                  <a:pt x="256921" y="323850"/>
                </a:lnTo>
                <a:lnTo>
                  <a:pt x="259122" y="318769"/>
                </a:lnTo>
                <a:close/>
              </a:path>
              <a:path w="265429" h="345439">
                <a:moveTo>
                  <a:pt x="239395" y="0"/>
                </a:moveTo>
                <a:lnTo>
                  <a:pt x="15494" y="0"/>
                </a:lnTo>
                <a:lnTo>
                  <a:pt x="9536" y="1269"/>
                </a:lnTo>
                <a:lnTo>
                  <a:pt x="4603" y="6350"/>
                </a:lnTo>
                <a:lnTo>
                  <a:pt x="1242" y="12700"/>
                </a:lnTo>
                <a:lnTo>
                  <a:pt x="0" y="20319"/>
                </a:lnTo>
                <a:lnTo>
                  <a:pt x="0" y="294639"/>
                </a:lnTo>
                <a:lnTo>
                  <a:pt x="1242" y="303529"/>
                </a:lnTo>
                <a:lnTo>
                  <a:pt x="4603" y="309879"/>
                </a:lnTo>
                <a:lnTo>
                  <a:pt x="9536" y="313689"/>
                </a:lnTo>
                <a:lnTo>
                  <a:pt x="15494" y="314960"/>
                </a:lnTo>
                <a:lnTo>
                  <a:pt x="182118" y="314960"/>
                </a:lnTo>
                <a:lnTo>
                  <a:pt x="180848" y="312419"/>
                </a:lnTo>
                <a:lnTo>
                  <a:pt x="180721" y="307339"/>
                </a:lnTo>
                <a:lnTo>
                  <a:pt x="181990" y="300989"/>
                </a:lnTo>
                <a:lnTo>
                  <a:pt x="182752" y="299719"/>
                </a:lnTo>
                <a:lnTo>
                  <a:pt x="183769" y="298450"/>
                </a:lnTo>
                <a:lnTo>
                  <a:pt x="182372" y="297179"/>
                </a:lnTo>
                <a:lnTo>
                  <a:pt x="181101" y="295910"/>
                </a:lnTo>
                <a:lnTo>
                  <a:pt x="180212" y="293369"/>
                </a:lnTo>
                <a:lnTo>
                  <a:pt x="179197" y="290829"/>
                </a:lnTo>
                <a:lnTo>
                  <a:pt x="18542" y="290829"/>
                </a:lnTo>
                <a:lnTo>
                  <a:pt x="18542" y="74929"/>
                </a:lnTo>
                <a:lnTo>
                  <a:pt x="254507" y="74929"/>
                </a:lnTo>
                <a:lnTo>
                  <a:pt x="254507" y="52069"/>
                </a:lnTo>
                <a:lnTo>
                  <a:pt x="169418" y="52069"/>
                </a:lnTo>
                <a:lnTo>
                  <a:pt x="167004" y="48260"/>
                </a:lnTo>
                <a:lnTo>
                  <a:pt x="167004" y="30479"/>
                </a:lnTo>
                <a:lnTo>
                  <a:pt x="169418" y="26669"/>
                </a:lnTo>
                <a:lnTo>
                  <a:pt x="254507" y="26669"/>
                </a:lnTo>
                <a:lnTo>
                  <a:pt x="254507" y="20319"/>
                </a:lnTo>
                <a:lnTo>
                  <a:pt x="253325" y="12700"/>
                </a:lnTo>
                <a:lnTo>
                  <a:pt x="250094" y="6350"/>
                </a:lnTo>
                <a:lnTo>
                  <a:pt x="245292" y="1269"/>
                </a:lnTo>
                <a:lnTo>
                  <a:pt x="239395" y="0"/>
                </a:lnTo>
                <a:close/>
              </a:path>
              <a:path w="265429" h="345439">
                <a:moveTo>
                  <a:pt x="261365" y="307339"/>
                </a:moveTo>
                <a:lnTo>
                  <a:pt x="183642" y="307339"/>
                </a:lnTo>
                <a:lnTo>
                  <a:pt x="183260" y="308610"/>
                </a:lnTo>
                <a:lnTo>
                  <a:pt x="183006" y="311150"/>
                </a:lnTo>
                <a:lnTo>
                  <a:pt x="262381" y="311150"/>
                </a:lnTo>
                <a:lnTo>
                  <a:pt x="262127" y="309879"/>
                </a:lnTo>
                <a:lnTo>
                  <a:pt x="262000" y="308610"/>
                </a:lnTo>
                <a:lnTo>
                  <a:pt x="261365" y="307339"/>
                </a:lnTo>
                <a:close/>
              </a:path>
              <a:path w="265429" h="345439">
                <a:moveTo>
                  <a:pt x="183133" y="269239"/>
                </a:moveTo>
                <a:lnTo>
                  <a:pt x="182118" y="270510"/>
                </a:lnTo>
                <a:lnTo>
                  <a:pt x="181863" y="271779"/>
                </a:lnTo>
                <a:lnTo>
                  <a:pt x="179704" y="285750"/>
                </a:lnTo>
                <a:lnTo>
                  <a:pt x="180467" y="288289"/>
                </a:lnTo>
                <a:lnTo>
                  <a:pt x="180848" y="288289"/>
                </a:lnTo>
                <a:lnTo>
                  <a:pt x="181228" y="289560"/>
                </a:lnTo>
                <a:lnTo>
                  <a:pt x="190373" y="290829"/>
                </a:lnTo>
                <a:lnTo>
                  <a:pt x="190500" y="294639"/>
                </a:lnTo>
                <a:lnTo>
                  <a:pt x="191007" y="298450"/>
                </a:lnTo>
                <a:lnTo>
                  <a:pt x="191770" y="300989"/>
                </a:lnTo>
                <a:lnTo>
                  <a:pt x="184150" y="307339"/>
                </a:lnTo>
                <a:lnTo>
                  <a:pt x="260857" y="307339"/>
                </a:lnTo>
                <a:lnTo>
                  <a:pt x="259410" y="306069"/>
                </a:lnTo>
                <a:lnTo>
                  <a:pt x="215264" y="306069"/>
                </a:lnTo>
                <a:lnTo>
                  <a:pt x="209550" y="298450"/>
                </a:lnTo>
                <a:lnTo>
                  <a:pt x="209550" y="278129"/>
                </a:lnTo>
                <a:lnTo>
                  <a:pt x="214312" y="271779"/>
                </a:lnTo>
                <a:lnTo>
                  <a:pt x="193039" y="271779"/>
                </a:lnTo>
                <a:lnTo>
                  <a:pt x="183133" y="269239"/>
                </a:lnTo>
                <a:close/>
              </a:path>
              <a:path w="265429" h="345439">
                <a:moveTo>
                  <a:pt x="251883" y="270510"/>
                </a:moveTo>
                <a:lnTo>
                  <a:pt x="229743" y="270510"/>
                </a:lnTo>
                <a:lnTo>
                  <a:pt x="235711" y="278129"/>
                </a:lnTo>
                <a:lnTo>
                  <a:pt x="235711" y="298450"/>
                </a:lnTo>
                <a:lnTo>
                  <a:pt x="229743" y="306069"/>
                </a:lnTo>
                <a:lnTo>
                  <a:pt x="259410" y="306069"/>
                </a:lnTo>
                <a:lnTo>
                  <a:pt x="253619" y="300989"/>
                </a:lnTo>
                <a:lnTo>
                  <a:pt x="254253" y="298450"/>
                </a:lnTo>
                <a:lnTo>
                  <a:pt x="254761" y="294639"/>
                </a:lnTo>
                <a:lnTo>
                  <a:pt x="254888" y="290829"/>
                </a:lnTo>
                <a:lnTo>
                  <a:pt x="263778" y="289560"/>
                </a:lnTo>
                <a:lnTo>
                  <a:pt x="264413" y="288289"/>
                </a:lnTo>
                <a:lnTo>
                  <a:pt x="264795" y="288289"/>
                </a:lnTo>
                <a:lnTo>
                  <a:pt x="265175" y="287019"/>
                </a:lnTo>
                <a:lnTo>
                  <a:pt x="265175" y="285750"/>
                </a:lnTo>
                <a:lnTo>
                  <a:pt x="263525" y="271779"/>
                </a:lnTo>
                <a:lnTo>
                  <a:pt x="252222" y="271779"/>
                </a:lnTo>
                <a:lnTo>
                  <a:pt x="251883" y="270510"/>
                </a:lnTo>
                <a:close/>
              </a:path>
              <a:path w="265429" h="345439">
                <a:moveTo>
                  <a:pt x="254634" y="251460"/>
                </a:moveTo>
                <a:lnTo>
                  <a:pt x="190626" y="251460"/>
                </a:lnTo>
                <a:lnTo>
                  <a:pt x="191007" y="252729"/>
                </a:lnTo>
                <a:lnTo>
                  <a:pt x="196976" y="262889"/>
                </a:lnTo>
                <a:lnTo>
                  <a:pt x="195452" y="265429"/>
                </a:lnTo>
                <a:lnTo>
                  <a:pt x="194055" y="267969"/>
                </a:lnTo>
                <a:lnTo>
                  <a:pt x="193039" y="271779"/>
                </a:lnTo>
                <a:lnTo>
                  <a:pt x="214312" y="271779"/>
                </a:lnTo>
                <a:lnTo>
                  <a:pt x="215264" y="270510"/>
                </a:lnTo>
                <a:lnTo>
                  <a:pt x="251883" y="270510"/>
                </a:lnTo>
                <a:lnTo>
                  <a:pt x="251205" y="267969"/>
                </a:lnTo>
                <a:lnTo>
                  <a:pt x="249808" y="265429"/>
                </a:lnTo>
                <a:lnTo>
                  <a:pt x="248284" y="262889"/>
                </a:lnTo>
                <a:lnTo>
                  <a:pt x="254253" y="252729"/>
                </a:lnTo>
                <a:lnTo>
                  <a:pt x="254634" y="251460"/>
                </a:lnTo>
                <a:close/>
              </a:path>
              <a:path w="265429" h="345439">
                <a:moveTo>
                  <a:pt x="262127" y="269239"/>
                </a:moveTo>
                <a:lnTo>
                  <a:pt x="260857" y="269239"/>
                </a:lnTo>
                <a:lnTo>
                  <a:pt x="252222" y="271779"/>
                </a:lnTo>
                <a:lnTo>
                  <a:pt x="263525" y="271779"/>
                </a:lnTo>
                <a:lnTo>
                  <a:pt x="263271" y="270510"/>
                </a:lnTo>
                <a:lnTo>
                  <a:pt x="262127" y="269239"/>
                </a:lnTo>
                <a:close/>
              </a:path>
              <a:path w="265429" h="345439">
                <a:moveTo>
                  <a:pt x="201422" y="238760"/>
                </a:moveTo>
                <a:lnTo>
                  <a:pt x="200025" y="238760"/>
                </a:lnTo>
                <a:lnTo>
                  <a:pt x="191770" y="248919"/>
                </a:lnTo>
                <a:lnTo>
                  <a:pt x="191261" y="248919"/>
                </a:lnTo>
                <a:lnTo>
                  <a:pt x="190753" y="250189"/>
                </a:lnTo>
                <a:lnTo>
                  <a:pt x="190753" y="251460"/>
                </a:lnTo>
                <a:lnTo>
                  <a:pt x="254507" y="251460"/>
                </a:lnTo>
                <a:lnTo>
                  <a:pt x="254507" y="250189"/>
                </a:lnTo>
                <a:lnTo>
                  <a:pt x="207899" y="250189"/>
                </a:lnTo>
                <a:lnTo>
                  <a:pt x="202310" y="240029"/>
                </a:lnTo>
                <a:lnTo>
                  <a:pt x="201422" y="238760"/>
                </a:lnTo>
                <a:close/>
              </a:path>
              <a:path w="265429" h="345439">
                <a:moveTo>
                  <a:pt x="232282" y="246379"/>
                </a:moveTo>
                <a:lnTo>
                  <a:pt x="212598" y="246379"/>
                </a:lnTo>
                <a:lnTo>
                  <a:pt x="210311" y="247650"/>
                </a:lnTo>
                <a:lnTo>
                  <a:pt x="207899" y="250189"/>
                </a:lnTo>
                <a:lnTo>
                  <a:pt x="237362" y="250189"/>
                </a:lnTo>
                <a:lnTo>
                  <a:pt x="235076" y="247650"/>
                </a:lnTo>
                <a:lnTo>
                  <a:pt x="232282" y="246379"/>
                </a:lnTo>
                <a:close/>
              </a:path>
              <a:path w="265429" h="345439">
                <a:moveTo>
                  <a:pt x="244855" y="238760"/>
                </a:moveTo>
                <a:lnTo>
                  <a:pt x="243712" y="238760"/>
                </a:lnTo>
                <a:lnTo>
                  <a:pt x="243077" y="240029"/>
                </a:lnTo>
                <a:lnTo>
                  <a:pt x="237362" y="250189"/>
                </a:lnTo>
                <a:lnTo>
                  <a:pt x="254507" y="250189"/>
                </a:lnTo>
                <a:lnTo>
                  <a:pt x="254000" y="248919"/>
                </a:lnTo>
                <a:lnTo>
                  <a:pt x="253619" y="248919"/>
                </a:lnTo>
                <a:lnTo>
                  <a:pt x="246252" y="240029"/>
                </a:lnTo>
                <a:lnTo>
                  <a:pt x="245745" y="240029"/>
                </a:lnTo>
                <a:lnTo>
                  <a:pt x="244855" y="238760"/>
                </a:lnTo>
                <a:close/>
              </a:path>
              <a:path w="265429" h="345439">
                <a:moveTo>
                  <a:pt x="228726" y="231139"/>
                </a:moveTo>
                <a:lnTo>
                  <a:pt x="216534" y="231139"/>
                </a:lnTo>
                <a:lnTo>
                  <a:pt x="215264" y="232410"/>
                </a:lnTo>
                <a:lnTo>
                  <a:pt x="215264" y="246379"/>
                </a:lnTo>
                <a:lnTo>
                  <a:pt x="229743" y="246379"/>
                </a:lnTo>
                <a:lnTo>
                  <a:pt x="229743" y="232410"/>
                </a:lnTo>
                <a:lnTo>
                  <a:pt x="228726" y="231139"/>
                </a:lnTo>
                <a:close/>
              </a:path>
              <a:path w="265429" h="345439">
                <a:moveTo>
                  <a:pt x="143636" y="101600"/>
                </a:moveTo>
                <a:lnTo>
                  <a:pt x="137413" y="101600"/>
                </a:lnTo>
                <a:lnTo>
                  <a:pt x="134238" y="104139"/>
                </a:lnTo>
                <a:lnTo>
                  <a:pt x="133223" y="107950"/>
                </a:lnTo>
                <a:lnTo>
                  <a:pt x="105663" y="226060"/>
                </a:lnTo>
                <a:lnTo>
                  <a:pt x="105918" y="229869"/>
                </a:lnTo>
                <a:lnTo>
                  <a:pt x="108965" y="234950"/>
                </a:lnTo>
                <a:lnTo>
                  <a:pt x="111251" y="236219"/>
                </a:lnTo>
                <a:lnTo>
                  <a:pt x="117475" y="236219"/>
                </a:lnTo>
                <a:lnTo>
                  <a:pt x="120650" y="233679"/>
                </a:lnTo>
                <a:lnTo>
                  <a:pt x="121665" y="229869"/>
                </a:lnTo>
                <a:lnTo>
                  <a:pt x="140843" y="148589"/>
                </a:lnTo>
                <a:lnTo>
                  <a:pt x="176368" y="148589"/>
                </a:lnTo>
                <a:lnTo>
                  <a:pt x="148081" y="130810"/>
                </a:lnTo>
                <a:lnTo>
                  <a:pt x="146938" y="129539"/>
                </a:lnTo>
                <a:lnTo>
                  <a:pt x="145160" y="129539"/>
                </a:lnTo>
                <a:lnTo>
                  <a:pt x="148717" y="115569"/>
                </a:lnTo>
                <a:lnTo>
                  <a:pt x="149605" y="111760"/>
                </a:lnTo>
                <a:lnTo>
                  <a:pt x="148971" y="107950"/>
                </a:lnTo>
                <a:lnTo>
                  <a:pt x="145923" y="102869"/>
                </a:lnTo>
                <a:lnTo>
                  <a:pt x="143636" y="101600"/>
                </a:lnTo>
                <a:close/>
              </a:path>
              <a:path w="265429" h="345439">
                <a:moveTo>
                  <a:pt x="254507" y="74929"/>
                </a:moveTo>
                <a:lnTo>
                  <a:pt x="236347" y="74929"/>
                </a:lnTo>
                <a:lnTo>
                  <a:pt x="236347" y="215900"/>
                </a:lnTo>
                <a:lnTo>
                  <a:pt x="241046" y="215900"/>
                </a:lnTo>
                <a:lnTo>
                  <a:pt x="244601" y="220979"/>
                </a:lnTo>
                <a:lnTo>
                  <a:pt x="246252" y="226060"/>
                </a:lnTo>
                <a:lnTo>
                  <a:pt x="247776" y="224789"/>
                </a:lnTo>
                <a:lnTo>
                  <a:pt x="249554" y="223519"/>
                </a:lnTo>
                <a:lnTo>
                  <a:pt x="254507" y="223519"/>
                </a:lnTo>
                <a:lnTo>
                  <a:pt x="254507" y="74929"/>
                </a:lnTo>
                <a:close/>
              </a:path>
              <a:path w="265429" h="345439">
                <a:moveTo>
                  <a:pt x="254507" y="223519"/>
                </a:moveTo>
                <a:lnTo>
                  <a:pt x="253492" y="223519"/>
                </a:lnTo>
                <a:lnTo>
                  <a:pt x="254507" y="224789"/>
                </a:lnTo>
                <a:lnTo>
                  <a:pt x="254507" y="223519"/>
                </a:lnTo>
                <a:close/>
              </a:path>
              <a:path w="265429" h="345439">
                <a:moveTo>
                  <a:pt x="95503" y="130810"/>
                </a:moveTo>
                <a:lnTo>
                  <a:pt x="87883" y="130810"/>
                </a:lnTo>
                <a:lnTo>
                  <a:pt x="46989" y="156210"/>
                </a:lnTo>
                <a:lnTo>
                  <a:pt x="44196" y="158750"/>
                </a:lnTo>
                <a:lnTo>
                  <a:pt x="42290" y="162560"/>
                </a:lnTo>
                <a:lnTo>
                  <a:pt x="42290" y="171450"/>
                </a:lnTo>
                <a:lnTo>
                  <a:pt x="44196" y="175260"/>
                </a:lnTo>
                <a:lnTo>
                  <a:pt x="46989" y="177800"/>
                </a:lnTo>
                <a:lnTo>
                  <a:pt x="87883" y="203200"/>
                </a:lnTo>
                <a:lnTo>
                  <a:pt x="89026" y="204469"/>
                </a:lnTo>
                <a:lnTo>
                  <a:pt x="94233" y="204469"/>
                </a:lnTo>
                <a:lnTo>
                  <a:pt x="95503" y="203200"/>
                </a:lnTo>
                <a:lnTo>
                  <a:pt x="97917" y="200660"/>
                </a:lnTo>
                <a:lnTo>
                  <a:pt x="99186" y="198119"/>
                </a:lnTo>
                <a:lnTo>
                  <a:pt x="99186" y="189229"/>
                </a:lnTo>
                <a:lnTo>
                  <a:pt x="97281" y="185419"/>
                </a:lnTo>
                <a:lnTo>
                  <a:pt x="94614" y="182879"/>
                </a:lnTo>
                <a:lnTo>
                  <a:pt x="69087" y="167639"/>
                </a:lnTo>
                <a:lnTo>
                  <a:pt x="94614" y="151129"/>
                </a:lnTo>
                <a:lnTo>
                  <a:pt x="97281" y="148589"/>
                </a:lnTo>
                <a:lnTo>
                  <a:pt x="99186" y="144779"/>
                </a:lnTo>
                <a:lnTo>
                  <a:pt x="99186" y="137160"/>
                </a:lnTo>
                <a:lnTo>
                  <a:pt x="97917" y="133350"/>
                </a:lnTo>
                <a:lnTo>
                  <a:pt x="95503" y="130810"/>
                </a:lnTo>
                <a:close/>
              </a:path>
              <a:path w="265429" h="345439">
                <a:moveTo>
                  <a:pt x="176368" y="148589"/>
                </a:moveTo>
                <a:lnTo>
                  <a:pt x="141477" y="148589"/>
                </a:lnTo>
                <a:lnTo>
                  <a:pt x="141350" y="149860"/>
                </a:lnTo>
                <a:lnTo>
                  <a:pt x="142112" y="151129"/>
                </a:lnTo>
                <a:lnTo>
                  <a:pt x="167894" y="167639"/>
                </a:lnTo>
                <a:lnTo>
                  <a:pt x="139319" y="185419"/>
                </a:lnTo>
                <a:lnTo>
                  <a:pt x="137540" y="189229"/>
                </a:lnTo>
                <a:lnTo>
                  <a:pt x="137540" y="198119"/>
                </a:lnTo>
                <a:lnTo>
                  <a:pt x="139192" y="200660"/>
                </a:lnTo>
                <a:lnTo>
                  <a:pt x="141477" y="203200"/>
                </a:lnTo>
                <a:lnTo>
                  <a:pt x="142748" y="204469"/>
                </a:lnTo>
                <a:lnTo>
                  <a:pt x="148081" y="204469"/>
                </a:lnTo>
                <a:lnTo>
                  <a:pt x="192531" y="175260"/>
                </a:lnTo>
                <a:lnTo>
                  <a:pt x="194436" y="171450"/>
                </a:lnTo>
                <a:lnTo>
                  <a:pt x="194436" y="162560"/>
                </a:lnTo>
                <a:lnTo>
                  <a:pt x="192531" y="158750"/>
                </a:lnTo>
                <a:lnTo>
                  <a:pt x="176368" y="148589"/>
                </a:lnTo>
                <a:close/>
              </a:path>
              <a:path w="265429" h="345439">
                <a:moveTo>
                  <a:pt x="92709" y="129539"/>
                </a:moveTo>
                <a:lnTo>
                  <a:pt x="90043" y="129539"/>
                </a:lnTo>
                <a:lnTo>
                  <a:pt x="89026" y="130810"/>
                </a:lnTo>
                <a:lnTo>
                  <a:pt x="94233" y="130810"/>
                </a:lnTo>
                <a:lnTo>
                  <a:pt x="92709" y="129539"/>
                </a:lnTo>
                <a:close/>
              </a:path>
              <a:path w="265429" h="345439">
                <a:moveTo>
                  <a:pt x="195833" y="26669"/>
                </a:moveTo>
                <a:lnTo>
                  <a:pt x="181355" y="26669"/>
                </a:lnTo>
                <a:lnTo>
                  <a:pt x="183769" y="30479"/>
                </a:lnTo>
                <a:lnTo>
                  <a:pt x="183769" y="48260"/>
                </a:lnTo>
                <a:lnTo>
                  <a:pt x="181355" y="52069"/>
                </a:lnTo>
                <a:lnTo>
                  <a:pt x="195833" y="52069"/>
                </a:lnTo>
                <a:lnTo>
                  <a:pt x="193039" y="48260"/>
                </a:lnTo>
                <a:lnTo>
                  <a:pt x="193039" y="30479"/>
                </a:lnTo>
                <a:lnTo>
                  <a:pt x="195833" y="26669"/>
                </a:lnTo>
                <a:close/>
              </a:path>
              <a:path w="265429" h="345439">
                <a:moveTo>
                  <a:pt x="221996" y="26669"/>
                </a:moveTo>
                <a:lnTo>
                  <a:pt x="207772" y="26669"/>
                </a:lnTo>
                <a:lnTo>
                  <a:pt x="210311" y="30479"/>
                </a:lnTo>
                <a:lnTo>
                  <a:pt x="210311" y="48260"/>
                </a:lnTo>
                <a:lnTo>
                  <a:pt x="207772" y="52069"/>
                </a:lnTo>
                <a:lnTo>
                  <a:pt x="221996" y="52069"/>
                </a:lnTo>
                <a:lnTo>
                  <a:pt x="219455" y="48260"/>
                </a:lnTo>
                <a:lnTo>
                  <a:pt x="219455" y="30479"/>
                </a:lnTo>
                <a:lnTo>
                  <a:pt x="221996" y="26669"/>
                </a:lnTo>
                <a:close/>
              </a:path>
              <a:path w="265429" h="345439">
                <a:moveTo>
                  <a:pt x="254507" y="26669"/>
                </a:moveTo>
                <a:lnTo>
                  <a:pt x="233806" y="26669"/>
                </a:lnTo>
                <a:lnTo>
                  <a:pt x="236347" y="30479"/>
                </a:lnTo>
                <a:lnTo>
                  <a:pt x="236347" y="48260"/>
                </a:lnTo>
                <a:lnTo>
                  <a:pt x="233806" y="52069"/>
                </a:lnTo>
                <a:lnTo>
                  <a:pt x="254507" y="52069"/>
                </a:lnTo>
                <a:lnTo>
                  <a:pt x="254507" y="266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258939" y="4293870"/>
            <a:ext cx="1074420" cy="1181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EC7C30"/>
                </a:solidFill>
                <a:latin typeface="Microsoft YaHei"/>
                <a:cs typeface="Microsoft YaHei"/>
              </a:rPr>
              <a:t>检查点设置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9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200">
                <a:solidFill>
                  <a:srgbClr val="A4A4A4"/>
                </a:solidFill>
                <a:latin typeface="Microsoft YaHei"/>
                <a:cs typeface="Microsoft YaHei"/>
              </a:rPr>
              <a:t>数字对比</a:t>
            </a:r>
            <a:endParaRPr sz="12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200">
                <a:solidFill>
                  <a:srgbClr val="A4A4A4"/>
                </a:solidFill>
                <a:latin typeface="Microsoft YaHei"/>
                <a:cs typeface="Microsoft YaHei"/>
              </a:rPr>
              <a:t>字符串匹配</a:t>
            </a:r>
            <a:endParaRPr sz="12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200">
                <a:solidFill>
                  <a:srgbClr val="A4A4A4"/>
                </a:solidFill>
                <a:latin typeface="Microsoft YaHei"/>
                <a:cs typeface="Microsoft YaHei"/>
              </a:rPr>
              <a:t>正则匹配</a:t>
            </a:r>
            <a:endParaRPr sz="12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200" spc="-5">
                <a:solidFill>
                  <a:srgbClr val="A4A4A4"/>
                </a:solidFill>
                <a:latin typeface="Microsoft YaHei"/>
                <a:cs typeface="Microsoft YaHei"/>
              </a:rPr>
              <a:t>大小写敏感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787895" y="4361688"/>
            <a:ext cx="265430" cy="265430"/>
          </a:xfrm>
          <a:custGeom>
            <a:avLst/>
            <a:gdLst/>
            <a:ahLst/>
            <a:cxnLst/>
            <a:rect l="l" t="t" r="r" b="b"/>
            <a:pathLst>
              <a:path w="265429" h="265429">
                <a:moveTo>
                  <a:pt x="169163" y="3301"/>
                </a:moveTo>
                <a:lnTo>
                  <a:pt x="0" y="3301"/>
                </a:lnTo>
                <a:lnTo>
                  <a:pt x="0" y="265175"/>
                </a:lnTo>
                <a:lnTo>
                  <a:pt x="252222" y="265175"/>
                </a:lnTo>
                <a:lnTo>
                  <a:pt x="252222" y="237489"/>
                </a:lnTo>
                <a:lnTo>
                  <a:pt x="25273" y="237489"/>
                </a:lnTo>
                <a:lnTo>
                  <a:pt x="25273" y="31750"/>
                </a:lnTo>
                <a:lnTo>
                  <a:pt x="148081" y="31750"/>
                </a:lnTo>
                <a:lnTo>
                  <a:pt x="169163" y="3301"/>
                </a:lnTo>
                <a:close/>
              </a:path>
              <a:path w="265429" h="265429">
                <a:moveTo>
                  <a:pt x="252222" y="87884"/>
                </a:moveTo>
                <a:lnTo>
                  <a:pt x="228600" y="122809"/>
                </a:lnTo>
                <a:lnTo>
                  <a:pt x="228600" y="237489"/>
                </a:lnTo>
                <a:lnTo>
                  <a:pt x="252222" y="237489"/>
                </a:lnTo>
                <a:lnTo>
                  <a:pt x="252222" y="87884"/>
                </a:lnTo>
                <a:close/>
              </a:path>
              <a:path w="265429" h="265429">
                <a:moveTo>
                  <a:pt x="86232" y="97662"/>
                </a:moveTo>
                <a:lnTo>
                  <a:pt x="76453" y="100837"/>
                </a:lnTo>
                <a:lnTo>
                  <a:pt x="63500" y="113030"/>
                </a:lnTo>
                <a:lnTo>
                  <a:pt x="65024" y="113030"/>
                </a:lnTo>
                <a:lnTo>
                  <a:pt x="68325" y="114681"/>
                </a:lnTo>
                <a:lnTo>
                  <a:pt x="99186" y="164337"/>
                </a:lnTo>
                <a:lnTo>
                  <a:pt x="109854" y="197612"/>
                </a:lnTo>
                <a:lnTo>
                  <a:pt x="111378" y="196087"/>
                </a:lnTo>
                <a:lnTo>
                  <a:pt x="116331" y="192024"/>
                </a:lnTo>
                <a:lnTo>
                  <a:pt x="124459" y="187070"/>
                </a:lnTo>
                <a:lnTo>
                  <a:pt x="130936" y="180594"/>
                </a:lnTo>
                <a:lnTo>
                  <a:pt x="137413" y="175641"/>
                </a:lnTo>
                <a:lnTo>
                  <a:pt x="139064" y="174117"/>
                </a:lnTo>
                <a:lnTo>
                  <a:pt x="145542" y="161036"/>
                </a:lnTo>
                <a:lnTo>
                  <a:pt x="152907" y="147193"/>
                </a:lnTo>
                <a:lnTo>
                  <a:pt x="156717" y="140716"/>
                </a:lnTo>
                <a:lnTo>
                  <a:pt x="122808" y="140716"/>
                </a:lnTo>
                <a:lnTo>
                  <a:pt x="121157" y="139064"/>
                </a:lnTo>
                <a:lnTo>
                  <a:pt x="103250" y="104901"/>
                </a:lnTo>
                <a:lnTo>
                  <a:pt x="96011" y="99187"/>
                </a:lnTo>
                <a:lnTo>
                  <a:pt x="86232" y="97662"/>
                </a:lnTo>
                <a:close/>
              </a:path>
              <a:path w="265429" h="265429">
                <a:moveTo>
                  <a:pt x="265175" y="0"/>
                </a:moveTo>
                <a:lnTo>
                  <a:pt x="261874" y="1650"/>
                </a:lnTo>
                <a:lnTo>
                  <a:pt x="253746" y="6476"/>
                </a:lnTo>
                <a:lnTo>
                  <a:pt x="239140" y="14605"/>
                </a:lnTo>
                <a:lnTo>
                  <a:pt x="202564" y="44704"/>
                </a:lnTo>
                <a:lnTo>
                  <a:pt x="151256" y="100837"/>
                </a:lnTo>
                <a:lnTo>
                  <a:pt x="122808" y="140716"/>
                </a:lnTo>
                <a:lnTo>
                  <a:pt x="156717" y="140716"/>
                </a:lnTo>
                <a:lnTo>
                  <a:pt x="164337" y="127762"/>
                </a:lnTo>
                <a:lnTo>
                  <a:pt x="178943" y="104901"/>
                </a:lnTo>
                <a:lnTo>
                  <a:pt x="196087" y="79756"/>
                </a:lnTo>
                <a:lnTo>
                  <a:pt x="217170" y="54482"/>
                </a:lnTo>
                <a:lnTo>
                  <a:pt x="239140" y="26797"/>
                </a:lnTo>
                <a:lnTo>
                  <a:pt x="2651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221723" y="4201636"/>
            <a:ext cx="562324" cy="56080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9882378" y="4293870"/>
            <a:ext cx="1159510" cy="9982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A4A4A4"/>
                </a:solidFill>
                <a:latin typeface="Microsoft YaHei"/>
                <a:cs typeface="Microsoft YaHei"/>
              </a:rPr>
              <a:t>实时调试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900">
              <a:latin typeface="Microsoft YaHei"/>
              <a:cs typeface="Microsoft YaHei"/>
            </a:endParaRPr>
          </a:p>
          <a:p>
            <a:pPr marL="339090" indent="-287020">
              <a:lnSpc>
                <a:spcPct val="100000"/>
              </a:lnSpc>
              <a:buFont typeface="Arial MT"/>
              <a:buChar char="•"/>
              <a:tabLst>
                <a:tab pos="338455" algn="l"/>
                <a:tab pos="339090" algn="l"/>
              </a:tabLst>
            </a:pPr>
            <a:r>
              <a:rPr dirty="0" sz="1200">
                <a:solidFill>
                  <a:srgbClr val="A4A4A4"/>
                </a:solidFill>
                <a:latin typeface="Microsoft YaHei"/>
                <a:cs typeface="Microsoft YaHei"/>
              </a:rPr>
              <a:t>gR</a:t>
            </a:r>
            <a:r>
              <a:rPr dirty="0" sz="1200" spc="-10">
                <a:solidFill>
                  <a:srgbClr val="A4A4A4"/>
                </a:solidFill>
                <a:latin typeface="Microsoft YaHei"/>
                <a:cs typeface="Microsoft YaHei"/>
              </a:rPr>
              <a:t>P</a:t>
            </a:r>
            <a:r>
              <a:rPr dirty="0" sz="1200">
                <a:solidFill>
                  <a:srgbClr val="A4A4A4"/>
                </a:solidFill>
                <a:latin typeface="Microsoft YaHei"/>
                <a:cs typeface="Microsoft YaHei"/>
              </a:rPr>
              <a:t>C服务</a:t>
            </a:r>
            <a:endParaRPr sz="1200">
              <a:latin typeface="Microsoft YaHei"/>
              <a:cs typeface="Microsoft YaHei"/>
            </a:endParaRPr>
          </a:p>
          <a:p>
            <a:pPr marL="339090" indent="-287020">
              <a:lnSpc>
                <a:spcPct val="100000"/>
              </a:lnSpc>
              <a:buFont typeface="Arial MT"/>
              <a:buChar char="•"/>
              <a:tabLst>
                <a:tab pos="338455" algn="l"/>
                <a:tab pos="339090" algn="l"/>
              </a:tabLst>
            </a:pPr>
            <a:r>
              <a:rPr dirty="0" sz="1200">
                <a:solidFill>
                  <a:srgbClr val="A4A4A4"/>
                </a:solidFill>
                <a:latin typeface="Microsoft YaHei"/>
                <a:cs typeface="Microsoft YaHei"/>
              </a:rPr>
              <a:t>Dubb</a:t>
            </a:r>
            <a:r>
              <a:rPr dirty="0" sz="1200" spc="5">
                <a:solidFill>
                  <a:srgbClr val="A4A4A4"/>
                </a:solidFill>
                <a:latin typeface="Microsoft YaHei"/>
                <a:cs typeface="Microsoft YaHei"/>
              </a:rPr>
              <a:t>o</a:t>
            </a:r>
            <a:r>
              <a:rPr dirty="0" sz="1200">
                <a:solidFill>
                  <a:srgbClr val="A4A4A4"/>
                </a:solidFill>
                <a:latin typeface="Microsoft YaHei"/>
                <a:cs typeface="Microsoft YaHei"/>
              </a:rPr>
              <a:t>服务</a:t>
            </a:r>
            <a:endParaRPr sz="1200">
              <a:latin typeface="Microsoft YaHei"/>
              <a:cs typeface="Microsoft YaHei"/>
            </a:endParaRPr>
          </a:p>
          <a:p>
            <a:pPr marL="339090" indent="-287020">
              <a:lnSpc>
                <a:spcPct val="100000"/>
              </a:lnSpc>
              <a:buFont typeface="Arial MT"/>
              <a:buChar char="•"/>
              <a:tabLst>
                <a:tab pos="338455" algn="l"/>
                <a:tab pos="339090" algn="l"/>
              </a:tabLst>
            </a:pPr>
            <a:r>
              <a:rPr dirty="0" sz="1200">
                <a:solidFill>
                  <a:srgbClr val="A4A4A4"/>
                </a:solidFill>
                <a:latin typeface="Microsoft YaHei"/>
                <a:cs typeface="Microsoft YaHei"/>
              </a:rPr>
              <a:t>HTTP服务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684007" y="1284732"/>
            <a:ext cx="1905000" cy="36830"/>
            <a:chOff x="7684007" y="1284732"/>
            <a:chExt cx="1905000" cy="36830"/>
          </a:xfrm>
        </p:grpSpPr>
        <p:sp>
          <p:nvSpPr>
            <p:cNvPr id="36" name="object 36"/>
            <p:cNvSpPr/>
            <p:nvPr/>
          </p:nvSpPr>
          <p:spPr>
            <a:xfrm>
              <a:off x="7684007" y="1289304"/>
              <a:ext cx="1905000" cy="32384"/>
            </a:xfrm>
            <a:custGeom>
              <a:avLst/>
              <a:gdLst/>
              <a:ahLst/>
              <a:cxnLst/>
              <a:rect l="l" t="t" r="r" b="b"/>
              <a:pathLst>
                <a:path w="1905000" h="32384">
                  <a:moveTo>
                    <a:pt x="1905000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905000" y="32003"/>
                  </a:lnTo>
                  <a:lnTo>
                    <a:pt x="190500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311895" y="1284732"/>
              <a:ext cx="635635" cy="32384"/>
            </a:xfrm>
            <a:custGeom>
              <a:avLst/>
              <a:gdLst/>
              <a:ahLst/>
              <a:cxnLst/>
              <a:rect l="l" t="t" r="r" b="b"/>
              <a:pathLst>
                <a:path w="635634" h="32384">
                  <a:moveTo>
                    <a:pt x="635507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635507" y="32003"/>
                  </a:lnTo>
                  <a:lnTo>
                    <a:pt x="63550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78739" y="58039"/>
            <a:ext cx="3416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我们如何开展接口测试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63578" y="171703"/>
            <a:ext cx="14478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YaHei"/>
                <a:cs typeface="Microsoft YaHei"/>
              </a:rPr>
              <a:t>25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38348" y="2113715"/>
            <a:ext cx="2284095" cy="39560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900" spc="30">
                <a:solidFill>
                  <a:srgbClr val="7E7E7E"/>
                </a:solidFill>
                <a:latin typeface="Microsoft YaHei"/>
                <a:cs typeface="Microsoft YaHei"/>
              </a:rPr>
              <a:t>可定义数值，字符串，布尔值类型全局变量</a:t>
            </a:r>
            <a:endParaRPr sz="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接口测试逻辑中可引用全局变量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38348" y="1681733"/>
            <a:ext cx="76962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10">
                <a:solidFill>
                  <a:srgbClr val="5B9BD4"/>
                </a:solidFill>
                <a:latin typeface="Microsoft YaHei"/>
                <a:cs typeface="Microsoft YaHei"/>
              </a:rPr>
              <a:t>全局变量</a:t>
            </a:r>
            <a:endParaRPr sz="145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66347" y="1778539"/>
            <a:ext cx="794385" cy="794385"/>
          </a:xfrm>
          <a:custGeom>
            <a:avLst/>
            <a:gdLst/>
            <a:ahLst/>
            <a:cxnLst/>
            <a:rect l="l" t="t" r="r" b="b"/>
            <a:pathLst>
              <a:path w="794385" h="794385">
                <a:moveTo>
                  <a:pt x="396922" y="0"/>
                </a:moveTo>
                <a:lnTo>
                  <a:pt x="353457" y="2373"/>
                </a:lnTo>
                <a:lnTo>
                  <a:pt x="310416" y="9493"/>
                </a:lnTo>
                <a:lnTo>
                  <a:pt x="268218" y="21361"/>
                </a:lnTo>
                <a:lnTo>
                  <a:pt x="227287" y="37975"/>
                </a:lnTo>
                <a:lnTo>
                  <a:pt x="188043" y="59336"/>
                </a:lnTo>
                <a:lnTo>
                  <a:pt x="150906" y="85445"/>
                </a:lnTo>
                <a:lnTo>
                  <a:pt x="116300" y="116300"/>
                </a:lnTo>
                <a:lnTo>
                  <a:pt x="85445" y="150906"/>
                </a:lnTo>
                <a:lnTo>
                  <a:pt x="59336" y="188043"/>
                </a:lnTo>
                <a:lnTo>
                  <a:pt x="37975" y="227287"/>
                </a:lnTo>
                <a:lnTo>
                  <a:pt x="21361" y="268218"/>
                </a:lnTo>
                <a:lnTo>
                  <a:pt x="9493" y="310416"/>
                </a:lnTo>
                <a:lnTo>
                  <a:pt x="2373" y="353457"/>
                </a:lnTo>
                <a:lnTo>
                  <a:pt x="0" y="396922"/>
                </a:lnTo>
                <a:lnTo>
                  <a:pt x="2373" y="440389"/>
                </a:lnTo>
                <a:lnTo>
                  <a:pt x="9493" y="483436"/>
                </a:lnTo>
                <a:lnTo>
                  <a:pt x="21361" y="525643"/>
                </a:lnTo>
                <a:lnTo>
                  <a:pt x="37975" y="566588"/>
                </a:lnTo>
                <a:lnTo>
                  <a:pt x="59336" y="605850"/>
                </a:lnTo>
                <a:lnTo>
                  <a:pt x="85445" y="643008"/>
                </a:lnTo>
                <a:lnTo>
                  <a:pt x="116300" y="677640"/>
                </a:lnTo>
                <a:lnTo>
                  <a:pt x="150906" y="708495"/>
                </a:lnTo>
                <a:lnTo>
                  <a:pt x="188043" y="734603"/>
                </a:lnTo>
                <a:lnTo>
                  <a:pt x="227287" y="755964"/>
                </a:lnTo>
                <a:lnTo>
                  <a:pt x="268218" y="772579"/>
                </a:lnTo>
                <a:lnTo>
                  <a:pt x="310416" y="784446"/>
                </a:lnTo>
                <a:lnTo>
                  <a:pt x="353457" y="791567"/>
                </a:lnTo>
                <a:lnTo>
                  <a:pt x="396922" y="793940"/>
                </a:lnTo>
                <a:lnTo>
                  <a:pt x="440389" y="791567"/>
                </a:lnTo>
                <a:lnTo>
                  <a:pt x="483436" y="784446"/>
                </a:lnTo>
                <a:lnTo>
                  <a:pt x="525643" y="772579"/>
                </a:lnTo>
                <a:lnTo>
                  <a:pt x="566588" y="755964"/>
                </a:lnTo>
                <a:lnTo>
                  <a:pt x="605850" y="734603"/>
                </a:lnTo>
                <a:lnTo>
                  <a:pt x="643008" y="708495"/>
                </a:lnTo>
                <a:lnTo>
                  <a:pt x="677640" y="677640"/>
                </a:lnTo>
                <a:lnTo>
                  <a:pt x="708495" y="643008"/>
                </a:lnTo>
                <a:lnTo>
                  <a:pt x="734603" y="605850"/>
                </a:lnTo>
                <a:lnTo>
                  <a:pt x="755964" y="566588"/>
                </a:lnTo>
                <a:lnTo>
                  <a:pt x="772579" y="525643"/>
                </a:lnTo>
                <a:lnTo>
                  <a:pt x="784446" y="483436"/>
                </a:lnTo>
                <a:lnTo>
                  <a:pt x="791567" y="440389"/>
                </a:lnTo>
                <a:lnTo>
                  <a:pt x="793940" y="396922"/>
                </a:lnTo>
                <a:lnTo>
                  <a:pt x="791567" y="353457"/>
                </a:lnTo>
                <a:lnTo>
                  <a:pt x="784446" y="310416"/>
                </a:lnTo>
                <a:lnTo>
                  <a:pt x="772579" y="268218"/>
                </a:lnTo>
                <a:lnTo>
                  <a:pt x="755964" y="227287"/>
                </a:lnTo>
                <a:lnTo>
                  <a:pt x="734603" y="188043"/>
                </a:lnTo>
                <a:lnTo>
                  <a:pt x="708495" y="150906"/>
                </a:lnTo>
                <a:lnTo>
                  <a:pt x="677640" y="116300"/>
                </a:lnTo>
                <a:lnTo>
                  <a:pt x="643008" y="85445"/>
                </a:lnTo>
                <a:lnTo>
                  <a:pt x="605850" y="59336"/>
                </a:lnTo>
                <a:lnTo>
                  <a:pt x="566588" y="37975"/>
                </a:lnTo>
                <a:lnTo>
                  <a:pt x="525643" y="21361"/>
                </a:lnTo>
                <a:lnTo>
                  <a:pt x="483436" y="9493"/>
                </a:lnTo>
                <a:lnTo>
                  <a:pt x="440389" y="2373"/>
                </a:lnTo>
                <a:lnTo>
                  <a:pt x="39692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038348" y="3312667"/>
            <a:ext cx="1927860" cy="69723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10">
                <a:solidFill>
                  <a:srgbClr val="EC7C30"/>
                </a:solidFill>
                <a:latin typeface="Microsoft YaHei"/>
                <a:cs typeface="Microsoft YaHei"/>
              </a:rPr>
              <a:t>链路逻辑构建</a:t>
            </a:r>
            <a:endParaRPr sz="14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支持场景逻辑构建</a:t>
            </a:r>
            <a:endParaRPr sz="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前序接口输出作为后续接口参数输入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66347" y="3278155"/>
            <a:ext cx="794385" cy="794385"/>
          </a:xfrm>
          <a:custGeom>
            <a:avLst/>
            <a:gdLst/>
            <a:ahLst/>
            <a:cxnLst/>
            <a:rect l="l" t="t" r="r" b="b"/>
            <a:pathLst>
              <a:path w="794385" h="794385">
                <a:moveTo>
                  <a:pt x="396922" y="0"/>
                </a:moveTo>
                <a:lnTo>
                  <a:pt x="353457" y="2373"/>
                </a:lnTo>
                <a:lnTo>
                  <a:pt x="310416" y="9493"/>
                </a:lnTo>
                <a:lnTo>
                  <a:pt x="268218" y="21361"/>
                </a:lnTo>
                <a:lnTo>
                  <a:pt x="227287" y="37975"/>
                </a:lnTo>
                <a:lnTo>
                  <a:pt x="188043" y="59336"/>
                </a:lnTo>
                <a:lnTo>
                  <a:pt x="150906" y="85445"/>
                </a:lnTo>
                <a:lnTo>
                  <a:pt x="116300" y="116300"/>
                </a:lnTo>
                <a:lnTo>
                  <a:pt x="85445" y="150906"/>
                </a:lnTo>
                <a:lnTo>
                  <a:pt x="59336" y="188043"/>
                </a:lnTo>
                <a:lnTo>
                  <a:pt x="37975" y="227287"/>
                </a:lnTo>
                <a:lnTo>
                  <a:pt x="21361" y="268218"/>
                </a:lnTo>
                <a:lnTo>
                  <a:pt x="9493" y="310416"/>
                </a:lnTo>
                <a:lnTo>
                  <a:pt x="2373" y="353457"/>
                </a:lnTo>
                <a:lnTo>
                  <a:pt x="0" y="396922"/>
                </a:lnTo>
                <a:lnTo>
                  <a:pt x="2373" y="440389"/>
                </a:lnTo>
                <a:lnTo>
                  <a:pt x="9493" y="483436"/>
                </a:lnTo>
                <a:lnTo>
                  <a:pt x="21361" y="525643"/>
                </a:lnTo>
                <a:lnTo>
                  <a:pt x="37975" y="566588"/>
                </a:lnTo>
                <a:lnTo>
                  <a:pt x="59336" y="605850"/>
                </a:lnTo>
                <a:lnTo>
                  <a:pt x="85445" y="643008"/>
                </a:lnTo>
                <a:lnTo>
                  <a:pt x="116300" y="677640"/>
                </a:lnTo>
                <a:lnTo>
                  <a:pt x="150906" y="708495"/>
                </a:lnTo>
                <a:lnTo>
                  <a:pt x="188043" y="734603"/>
                </a:lnTo>
                <a:lnTo>
                  <a:pt x="227287" y="755964"/>
                </a:lnTo>
                <a:lnTo>
                  <a:pt x="268218" y="772579"/>
                </a:lnTo>
                <a:lnTo>
                  <a:pt x="310416" y="784446"/>
                </a:lnTo>
                <a:lnTo>
                  <a:pt x="353457" y="791567"/>
                </a:lnTo>
                <a:lnTo>
                  <a:pt x="396922" y="793940"/>
                </a:lnTo>
                <a:lnTo>
                  <a:pt x="440389" y="791567"/>
                </a:lnTo>
                <a:lnTo>
                  <a:pt x="483436" y="784446"/>
                </a:lnTo>
                <a:lnTo>
                  <a:pt x="525643" y="772579"/>
                </a:lnTo>
                <a:lnTo>
                  <a:pt x="566588" y="755964"/>
                </a:lnTo>
                <a:lnTo>
                  <a:pt x="605850" y="734603"/>
                </a:lnTo>
                <a:lnTo>
                  <a:pt x="643008" y="708495"/>
                </a:lnTo>
                <a:lnTo>
                  <a:pt x="677640" y="677640"/>
                </a:lnTo>
                <a:lnTo>
                  <a:pt x="708495" y="643008"/>
                </a:lnTo>
                <a:lnTo>
                  <a:pt x="734603" y="605850"/>
                </a:lnTo>
                <a:lnTo>
                  <a:pt x="755964" y="566588"/>
                </a:lnTo>
                <a:lnTo>
                  <a:pt x="772579" y="525643"/>
                </a:lnTo>
                <a:lnTo>
                  <a:pt x="784446" y="483436"/>
                </a:lnTo>
                <a:lnTo>
                  <a:pt x="791567" y="440389"/>
                </a:lnTo>
                <a:lnTo>
                  <a:pt x="793940" y="396922"/>
                </a:lnTo>
                <a:lnTo>
                  <a:pt x="791567" y="353457"/>
                </a:lnTo>
                <a:lnTo>
                  <a:pt x="784446" y="310416"/>
                </a:lnTo>
                <a:lnTo>
                  <a:pt x="772579" y="268218"/>
                </a:lnTo>
                <a:lnTo>
                  <a:pt x="755964" y="227287"/>
                </a:lnTo>
                <a:lnTo>
                  <a:pt x="734603" y="188043"/>
                </a:lnTo>
                <a:lnTo>
                  <a:pt x="708495" y="150906"/>
                </a:lnTo>
                <a:lnTo>
                  <a:pt x="677640" y="116300"/>
                </a:lnTo>
                <a:lnTo>
                  <a:pt x="643008" y="85445"/>
                </a:lnTo>
                <a:lnTo>
                  <a:pt x="605850" y="59336"/>
                </a:lnTo>
                <a:lnTo>
                  <a:pt x="566588" y="37975"/>
                </a:lnTo>
                <a:lnTo>
                  <a:pt x="525643" y="21361"/>
                </a:lnTo>
                <a:lnTo>
                  <a:pt x="483436" y="9493"/>
                </a:lnTo>
                <a:lnTo>
                  <a:pt x="440389" y="2373"/>
                </a:lnTo>
                <a:lnTo>
                  <a:pt x="396922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038348" y="5115839"/>
            <a:ext cx="1808480" cy="394335"/>
          </a:xfrm>
          <a:prstGeom prst="rect">
            <a:avLst/>
          </a:prstGeom>
        </p:spPr>
        <p:txBody>
          <a:bodyPr wrap="square" lIns="0" tIns="5905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64"/>
              </a:spcBef>
            </a:pP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支持</a:t>
            </a:r>
            <a:r>
              <a:rPr dirty="0" sz="900" spc="10">
                <a:solidFill>
                  <a:srgbClr val="7E7E7E"/>
                </a:solidFill>
                <a:latin typeface="Microsoft YaHei"/>
                <a:cs typeface="Microsoft YaHei"/>
              </a:rPr>
              <a:t>cs</a:t>
            </a:r>
            <a:r>
              <a:rPr dirty="0" sz="900" spc="30">
                <a:solidFill>
                  <a:srgbClr val="7E7E7E"/>
                </a:solidFill>
                <a:latin typeface="Microsoft YaHei"/>
                <a:cs typeface="Microsoft YaHei"/>
              </a:rPr>
              <a:t>v等文件内容参数化传递</a:t>
            </a:r>
            <a:endParaRPr sz="9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传递数据可根据执行环境动态切换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38348" y="4682997"/>
            <a:ext cx="132715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10">
                <a:solidFill>
                  <a:srgbClr val="A4A4A4"/>
                </a:solidFill>
                <a:latin typeface="Microsoft YaHei"/>
                <a:cs typeface="Microsoft YaHei"/>
              </a:rPr>
              <a:t>数据仓库参数化</a:t>
            </a:r>
            <a:endParaRPr sz="145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66347" y="4779295"/>
            <a:ext cx="794385" cy="794385"/>
          </a:xfrm>
          <a:custGeom>
            <a:avLst/>
            <a:gdLst/>
            <a:ahLst/>
            <a:cxnLst/>
            <a:rect l="l" t="t" r="r" b="b"/>
            <a:pathLst>
              <a:path w="794385" h="794385">
                <a:moveTo>
                  <a:pt x="396922" y="0"/>
                </a:moveTo>
                <a:lnTo>
                  <a:pt x="353457" y="2373"/>
                </a:lnTo>
                <a:lnTo>
                  <a:pt x="310416" y="9493"/>
                </a:lnTo>
                <a:lnTo>
                  <a:pt x="268218" y="21361"/>
                </a:lnTo>
                <a:lnTo>
                  <a:pt x="227287" y="37975"/>
                </a:lnTo>
                <a:lnTo>
                  <a:pt x="188043" y="59336"/>
                </a:lnTo>
                <a:lnTo>
                  <a:pt x="150906" y="85445"/>
                </a:lnTo>
                <a:lnTo>
                  <a:pt x="116300" y="116300"/>
                </a:lnTo>
                <a:lnTo>
                  <a:pt x="85445" y="150906"/>
                </a:lnTo>
                <a:lnTo>
                  <a:pt x="59336" y="188043"/>
                </a:lnTo>
                <a:lnTo>
                  <a:pt x="37975" y="227287"/>
                </a:lnTo>
                <a:lnTo>
                  <a:pt x="21361" y="268218"/>
                </a:lnTo>
                <a:lnTo>
                  <a:pt x="9493" y="310416"/>
                </a:lnTo>
                <a:lnTo>
                  <a:pt x="2373" y="353457"/>
                </a:lnTo>
                <a:lnTo>
                  <a:pt x="0" y="396922"/>
                </a:lnTo>
                <a:lnTo>
                  <a:pt x="2373" y="440389"/>
                </a:lnTo>
                <a:lnTo>
                  <a:pt x="9493" y="483436"/>
                </a:lnTo>
                <a:lnTo>
                  <a:pt x="21361" y="525643"/>
                </a:lnTo>
                <a:lnTo>
                  <a:pt x="37975" y="566588"/>
                </a:lnTo>
                <a:lnTo>
                  <a:pt x="59336" y="605850"/>
                </a:lnTo>
                <a:lnTo>
                  <a:pt x="85445" y="643008"/>
                </a:lnTo>
                <a:lnTo>
                  <a:pt x="116300" y="677640"/>
                </a:lnTo>
                <a:lnTo>
                  <a:pt x="150906" y="708495"/>
                </a:lnTo>
                <a:lnTo>
                  <a:pt x="188043" y="734603"/>
                </a:lnTo>
                <a:lnTo>
                  <a:pt x="227287" y="755964"/>
                </a:lnTo>
                <a:lnTo>
                  <a:pt x="268218" y="772579"/>
                </a:lnTo>
                <a:lnTo>
                  <a:pt x="310416" y="784446"/>
                </a:lnTo>
                <a:lnTo>
                  <a:pt x="353457" y="791567"/>
                </a:lnTo>
                <a:lnTo>
                  <a:pt x="396922" y="793940"/>
                </a:lnTo>
                <a:lnTo>
                  <a:pt x="440389" y="791567"/>
                </a:lnTo>
                <a:lnTo>
                  <a:pt x="483436" y="784446"/>
                </a:lnTo>
                <a:lnTo>
                  <a:pt x="525643" y="772579"/>
                </a:lnTo>
                <a:lnTo>
                  <a:pt x="566588" y="755964"/>
                </a:lnTo>
                <a:lnTo>
                  <a:pt x="605850" y="734603"/>
                </a:lnTo>
                <a:lnTo>
                  <a:pt x="643008" y="708495"/>
                </a:lnTo>
                <a:lnTo>
                  <a:pt x="677640" y="677640"/>
                </a:lnTo>
                <a:lnTo>
                  <a:pt x="708495" y="643008"/>
                </a:lnTo>
                <a:lnTo>
                  <a:pt x="734603" y="605850"/>
                </a:lnTo>
                <a:lnTo>
                  <a:pt x="755964" y="566588"/>
                </a:lnTo>
                <a:lnTo>
                  <a:pt x="772579" y="525643"/>
                </a:lnTo>
                <a:lnTo>
                  <a:pt x="784446" y="483436"/>
                </a:lnTo>
                <a:lnTo>
                  <a:pt x="791567" y="440389"/>
                </a:lnTo>
                <a:lnTo>
                  <a:pt x="793940" y="396922"/>
                </a:lnTo>
                <a:lnTo>
                  <a:pt x="791567" y="353457"/>
                </a:lnTo>
                <a:lnTo>
                  <a:pt x="784446" y="310416"/>
                </a:lnTo>
                <a:lnTo>
                  <a:pt x="772579" y="268218"/>
                </a:lnTo>
                <a:lnTo>
                  <a:pt x="755964" y="227287"/>
                </a:lnTo>
                <a:lnTo>
                  <a:pt x="734603" y="188043"/>
                </a:lnTo>
                <a:lnTo>
                  <a:pt x="708495" y="150906"/>
                </a:lnTo>
                <a:lnTo>
                  <a:pt x="677640" y="116300"/>
                </a:lnTo>
                <a:lnTo>
                  <a:pt x="643008" y="85445"/>
                </a:lnTo>
                <a:lnTo>
                  <a:pt x="605850" y="59336"/>
                </a:lnTo>
                <a:lnTo>
                  <a:pt x="566588" y="37975"/>
                </a:lnTo>
                <a:lnTo>
                  <a:pt x="525643" y="21361"/>
                </a:lnTo>
                <a:lnTo>
                  <a:pt x="483436" y="9493"/>
                </a:lnTo>
                <a:lnTo>
                  <a:pt x="440389" y="2373"/>
                </a:lnTo>
                <a:lnTo>
                  <a:pt x="39692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920990" y="3824097"/>
            <a:ext cx="1365250" cy="1682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支持</a:t>
            </a:r>
            <a:r>
              <a:rPr dirty="0" sz="900" spc="10">
                <a:solidFill>
                  <a:srgbClr val="7E7E7E"/>
                </a:solidFill>
                <a:latin typeface="Microsoft YaHei"/>
                <a:cs typeface="Microsoft YaHei"/>
              </a:rPr>
              <a:t>ur</a:t>
            </a:r>
            <a:r>
              <a:rPr dirty="0" sz="900" spc="10">
                <a:solidFill>
                  <a:srgbClr val="7E7E7E"/>
                </a:solidFill>
                <a:latin typeface="Microsoft YaHei"/>
                <a:cs typeface="Microsoft YaHei"/>
              </a:rPr>
              <a:t>l</a:t>
            </a: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路径的参数化传递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0990" y="3313556"/>
            <a:ext cx="818515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>
                <a:solidFill>
                  <a:srgbClr val="4471C4"/>
                </a:solidFill>
                <a:latin typeface="Microsoft YaHei"/>
                <a:cs typeface="Microsoft YaHei"/>
              </a:rPr>
              <a:t>url</a:t>
            </a:r>
            <a:r>
              <a:rPr dirty="0" sz="1450" spc="10">
                <a:solidFill>
                  <a:srgbClr val="4471C4"/>
                </a:solidFill>
                <a:latin typeface="Microsoft YaHei"/>
                <a:cs typeface="Microsoft YaHei"/>
              </a:rPr>
              <a:t>参数化</a:t>
            </a:r>
            <a:endParaRPr sz="145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17824" y="3334543"/>
            <a:ext cx="794385" cy="794385"/>
          </a:xfrm>
          <a:custGeom>
            <a:avLst/>
            <a:gdLst/>
            <a:ahLst/>
            <a:cxnLst/>
            <a:rect l="l" t="t" r="r" b="b"/>
            <a:pathLst>
              <a:path w="794384" h="794385">
                <a:moveTo>
                  <a:pt x="396922" y="0"/>
                </a:moveTo>
                <a:lnTo>
                  <a:pt x="353457" y="2373"/>
                </a:lnTo>
                <a:lnTo>
                  <a:pt x="310416" y="9493"/>
                </a:lnTo>
                <a:lnTo>
                  <a:pt x="268218" y="21361"/>
                </a:lnTo>
                <a:lnTo>
                  <a:pt x="227287" y="37975"/>
                </a:lnTo>
                <a:lnTo>
                  <a:pt x="188043" y="59336"/>
                </a:lnTo>
                <a:lnTo>
                  <a:pt x="150906" y="85445"/>
                </a:lnTo>
                <a:lnTo>
                  <a:pt x="116300" y="116300"/>
                </a:lnTo>
                <a:lnTo>
                  <a:pt x="85445" y="150906"/>
                </a:lnTo>
                <a:lnTo>
                  <a:pt x="59336" y="188043"/>
                </a:lnTo>
                <a:lnTo>
                  <a:pt x="37975" y="227287"/>
                </a:lnTo>
                <a:lnTo>
                  <a:pt x="21361" y="268218"/>
                </a:lnTo>
                <a:lnTo>
                  <a:pt x="9493" y="310416"/>
                </a:lnTo>
                <a:lnTo>
                  <a:pt x="2373" y="353457"/>
                </a:lnTo>
                <a:lnTo>
                  <a:pt x="0" y="396922"/>
                </a:lnTo>
                <a:lnTo>
                  <a:pt x="2373" y="440389"/>
                </a:lnTo>
                <a:lnTo>
                  <a:pt x="9493" y="483436"/>
                </a:lnTo>
                <a:lnTo>
                  <a:pt x="21361" y="525643"/>
                </a:lnTo>
                <a:lnTo>
                  <a:pt x="37975" y="566588"/>
                </a:lnTo>
                <a:lnTo>
                  <a:pt x="59336" y="605850"/>
                </a:lnTo>
                <a:lnTo>
                  <a:pt x="85445" y="643008"/>
                </a:lnTo>
                <a:lnTo>
                  <a:pt x="116300" y="677640"/>
                </a:lnTo>
                <a:lnTo>
                  <a:pt x="150906" y="708495"/>
                </a:lnTo>
                <a:lnTo>
                  <a:pt x="188043" y="734603"/>
                </a:lnTo>
                <a:lnTo>
                  <a:pt x="227287" y="755964"/>
                </a:lnTo>
                <a:lnTo>
                  <a:pt x="268218" y="772579"/>
                </a:lnTo>
                <a:lnTo>
                  <a:pt x="310416" y="784446"/>
                </a:lnTo>
                <a:lnTo>
                  <a:pt x="353457" y="791567"/>
                </a:lnTo>
                <a:lnTo>
                  <a:pt x="396922" y="793940"/>
                </a:lnTo>
                <a:lnTo>
                  <a:pt x="440389" y="791567"/>
                </a:lnTo>
                <a:lnTo>
                  <a:pt x="483436" y="784446"/>
                </a:lnTo>
                <a:lnTo>
                  <a:pt x="525643" y="772579"/>
                </a:lnTo>
                <a:lnTo>
                  <a:pt x="566588" y="755964"/>
                </a:lnTo>
                <a:lnTo>
                  <a:pt x="605850" y="734603"/>
                </a:lnTo>
                <a:lnTo>
                  <a:pt x="643008" y="708495"/>
                </a:lnTo>
                <a:lnTo>
                  <a:pt x="677640" y="677640"/>
                </a:lnTo>
                <a:lnTo>
                  <a:pt x="708495" y="643008"/>
                </a:lnTo>
                <a:lnTo>
                  <a:pt x="734603" y="605850"/>
                </a:lnTo>
                <a:lnTo>
                  <a:pt x="755964" y="566588"/>
                </a:lnTo>
                <a:lnTo>
                  <a:pt x="772579" y="525643"/>
                </a:lnTo>
                <a:lnTo>
                  <a:pt x="784446" y="483436"/>
                </a:lnTo>
                <a:lnTo>
                  <a:pt x="791567" y="440389"/>
                </a:lnTo>
                <a:lnTo>
                  <a:pt x="793940" y="396922"/>
                </a:lnTo>
                <a:lnTo>
                  <a:pt x="791567" y="353457"/>
                </a:lnTo>
                <a:lnTo>
                  <a:pt x="784446" y="310416"/>
                </a:lnTo>
                <a:lnTo>
                  <a:pt x="772579" y="268218"/>
                </a:lnTo>
                <a:lnTo>
                  <a:pt x="755964" y="227287"/>
                </a:lnTo>
                <a:lnTo>
                  <a:pt x="734603" y="188043"/>
                </a:lnTo>
                <a:lnTo>
                  <a:pt x="708495" y="150906"/>
                </a:lnTo>
                <a:lnTo>
                  <a:pt x="677640" y="116300"/>
                </a:lnTo>
                <a:lnTo>
                  <a:pt x="643008" y="85445"/>
                </a:lnTo>
                <a:lnTo>
                  <a:pt x="605850" y="59336"/>
                </a:lnTo>
                <a:lnTo>
                  <a:pt x="566588" y="37975"/>
                </a:lnTo>
                <a:lnTo>
                  <a:pt x="525643" y="21361"/>
                </a:lnTo>
                <a:lnTo>
                  <a:pt x="483436" y="9493"/>
                </a:lnTo>
                <a:lnTo>
                  <a:pt x="440389" y="2373"/>
                </a:lnTo>
                <a:lnTo>
                  <a:pt x="39692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920990" y="5190515"/>
            <a:ext cx="1990089" cy="3943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90"/>
              </a:spcBef>
            </a:pP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支持编写</a:t>
            </a:r>
            <a:r>
              <a:rPr dirty="0" sz="900" spc="10">
                <a:solidFill>
                  <a:srgbClr val="7E7E7E"/>
                </a:solidFill>
                <a:latin typeface="Microsoft YaHei"/>
                <a:cs typeface="Microsoft YaHei"/>
              </a:rPr>
              <a:t>javasc</a:t>
            </a:r>
            <a:r>
              <a:rPr dirty="0" sz="900" spc="25">
                <a:solidFill>
                  <a:srgbClr val="7E7E7E"/>
                </a:solidFill>
                <a:latin typeface="Microsoft YaHei"/>
                <a:cs typeface="Microsoft YaHei"/>
              </a:rPr>
              <a:t>ript代码控制参数传递 </a:t>
            </a: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支持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0990" y="4757673"/>
            <a:ext cx="76962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10">
                <a:solidFill>
                  <a:srgbClr val="6FAC46"/>
                </a:solidFill>
                <a:latin typeface="Microsoft YaHei"/>
                <a:cs typeface="Microsoft YaHei"/>
              </a:rPr>
              <a:t>编程模式</a:t>
            </a:r>
            <a:endParaRPr sz="145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17792" y="4818856"/>
            <a:ext cx="824865" cy="826135"/>
          </a:xfrm>
          <a:custGeom>
            <a:avLst/>
            <a:gdLst/>
            <a:ahLst/>
            <a:cxnLst/>
            <a:rect l="l" t="t" r="r" b="b"/>
            <a:pathLst>
              <a:path w="824865" h="826135">
                <a:moveTo>
                  <a:pt x="412194" y="0"/>
                </a:moveTo>
                <a:lnTo>
                  <a:pt x="367058" y="2470"/>
                </a:lnTo>
                <a:lnTo>
                  <a:pt x="322361" y="9882"/>
                </a:lnTo>
                <a:lnTo>
                  <a:pt x="278542" y="22236"/>
                </a:lnTo>
                <a:lnTo>
                  <a:pt x="236036" y="39530"/>
                </a:lnTo>
                <a:lnTo>
                  <a:pt x="195281" y="61766"/>
                </a:lnTo>
                <a:lnTo>
                  <a:pt x="156716" y="88944"/>
                </a:lnTo>
                <a:lnTo>
                  <a:pt x="120776" y="121062"/>
                </a:lnTo>
                <a:lnTo>
                  <a:pt x="88734" y="157060"/>
                </a:lnTo>
                <a:lnTo>
                  <a:pt x="61620" y="195690"/>
                </a:lnTo>
                <a:lnTo>
                  <a:pt x="39437" y="236515"/>
                </a:lnTo>
                <a:lnTo>
                  <a:pt x="22183" y="279095"/>
                </a:lnTo>
                <a:lnTo>
                  <a:pt x="9859" y="322993"/>
                </a:lnTo>
                <a:lnTo>
                  <a:pt x="2464" y="367770"/>
                </a:lnTo>
                <a:lnTo>
                  <a:pt x="0" y="412988"/>
                </a:lnTo>
                <a:lnTo>
                  <a:pt x="2464" y="458207"/>
                </a:lnTo>
                <a:lnTo>
                  <a:pt x="9859" y="502990"/>
                </a:lnTo>
                <a:lnTo>
                  <a:pt x="22183" y="546897"/>
                </a:lnTo>
                <a:lnTo>
                  <a:pt x="39437" y="589492"/>
                </a:lnTo>
                <a:lnTo>
                  <a:pt x="61620" y="630334"/>
                </a:lnTo>
                <a:lnTo>
                  <a:pt x="88734" y="668985"/>
                </a:lnTo>
                <a:lnTo>
                  <a:pt x="120776" y="705008"/>
                </a:lnTo>
                <a:lnTo>
                  <a:pt x="156716" y="737109"/>
                </a:lnTo>
                <a:lnTo>
                  <a:pt x="195281" y="764272"/>
                </a:lnTo>
                <a:lnTo>
                  <a:pt x="236036" y="786495"/>
                </a:lnTo>
                <a:lnTo>
                  <a:pt x="278542" y="803781"/>
                </a:lnTo>
                <a:lnTo>
                  <a:pt x="322361" y="816127"/>
                </a:lnTo>
                <a:lnTo>
                  <a:pt x="367058" y="823535"/>
                </a:lnTo>
                <a:lnTo>
                  <a:pt x="412194" y="826004"/>
                </a:lnTo>
                <a:lnTo>
                  <a:pt x="457332" y="823535"/>
                </a:lnTo>
                <a:lnTo>
                  <a:pt x="502034" y="816127"/>
                </a:lnTo>
                <a:lnTo>
                  <a:pt x="545864" y="803781"/>
                </a:lnTo>
                <a:lnTo>
                  <a:pt x="588383" y="786495"/>
                </a:lnTo>
                <a:lnTo>
                  <a:pt x="629155" y="764272"/>
                </a:lnTo>
                <a:lnTo>
                  <a:pt x="667742" y="737109"/>
                </a:lnTo>
                <a:lnTo>
                  <a:pt x="703706" y="705008"/>
                </a:lnTo>
                <a:lnTo>
                  <a:pt x="735749" y="668985"/>
                </a:lnTo>
                <a:lnTo>
                  <a:pt x="762863" y="630334"/>
                </a:lnTo>
                <a:lnTo>
                  <a:pt x="785046" y="589492"/>
                </a:lnTo>
                <a:lnTo>
                  <a:pt x="802300" y="546897"/>
                </a:lnTo>
                <a:lnTo>
                  <a:pt x="814624" y="502990"/>
                </a:lnTo>
                <a:lnTo>
                  <a:pt x="822019" y="458207"/>
                </a:lnTo>
                <a:lnTo>
                  <a:pt x="824483" y="412988"/>
                </a:lnTo>
                <a:lnTo>
                  <a:pt x="822019" y="367770"/>
                </a:lnTo>
                <a:lnTo>
                  <a:pt x="814624" y="322993"/>
                </a:lnTo>
                <a:lnTo>
                  <a:pt x="802300" y="279095"/>
                </a:lnTo>
                <a:lnTo>
                  <a:pt x="785046" y="236515"/>
                </a:lnTo>
                <a:lnTo>
                  <a:pt x="762863" y="195690"/>
                </a:lnTo>
                <a:lnTo>
                  <a:pt x="735749" y="157060"/>
                </a:lnTo>
                <a:lnTo>
                  <a:pt x="703706" y="121062"/>
                </a:lnTo>
                <a:lnTo>
                  <a:pt x="667742" y="88944"/>
                </a:lnTo>
                <a:lnTo>
                  <a:pt x="629155" y="61766"/>
                </a:lnTo>
                <a:lnTo>
                  <a:pt x="588383" y="39530"/>
                </a:lnTo>
                <a:lnTo>
                  <a:pt x="545864" y="22236"/>
                </a:lnTo>
                <a:lnTo>
                  <a:pt x="502034" y="9882"/>
                </a:lnTo>
                <a:lnTo>
                  <a:pt x="457332" y="2470"/>
                </a:lnTo>
                <a:lnTo>
                  <a:pt x="41219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920990" y="2188742"/>
            <a:ext cx="2506980" cy="3949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4700"/>
              </a:lnSpc>
              <a:spcBef>
                <a:spcPts val="90"/>
              </a:spcBef>
            </a:pP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内置</a:t>
            </a:r>
            <a:r>
              <a:rPr dirty="0" sz="900" spc="15">
                <a:solidFill>
                  <a:srgbClr val="7E7E7E"/>
                </a:solidFill>
                <a:latin typeface="Microsoft YaHei"/>
                <a:cs typeface="Microsoft YaHei"/>
              </a:rPr>
              <a:t>md5,sha-1,sha-256,aes,des</a:t>
            </a: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等加解密函数 内置正则，随机字符串，随机整数等函数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20990" y="1756410"/>
            <a:ext cx="76962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10">
                <a:solidFill>
                  <a:srgbClr val="FFC000"/>
                </a:solidFill>
                <a:latin typeface="Microsoft YaHei"/>
                <a:cs typeface="Microsoft YaHei"/>
              </a:rPr>
              <a:t>内置函数</a:t>
            </a:r>
            <a:endParaRPr sz="145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17824" y="1834927"/>
            <a:ext cx="794385" cy="794385"/>
          </a:xfrm>
          <a:custGeom>
            <a:avLst/>
            <a:gdLst/>
            <a:ahLst/>
            <a:cxnLst/>
            <a:rect l="l" t="t" r="r" b="b"/>
            <a:pathLst>
              <a:path w="794384" h="794385">
                <a:moveTo>
                  <a:pt x="396922" y="0"/>
                </a:moveTo>
                <a:lnTo>
                  <a:pt x="353457" y="2373"/>
                </a:lnTo>
                <a:lnTo>
                  <a:pt x="310416" y="9493"/>
                </a:lnTo>
                <a:lnTo>
                  <a:pt x="268218" y="21361"/>
                </a:lnTo>
                <a:lnTo>
                  <a:pt x="227287" y="37975"/>
                </a:lnTo>
                <a:lnTo>
                  <a:pt x="188043" y="59336"/>
                </a:lnTo>
                <a:lnTo>
                  <a:pt x="150906" y="85445"/>
                </a:lnTo>
                <a:lnTo>
                  <a:pt x="116300" y="116300"/>
                </a:lnTo>
                <a:lnTo>
                  <a:pt x="85445" y="150906"/>
                </a:lnTo>
                <a:lnTo>
                  <a:pt x="59336" y="188043"/>
                </a:lnTo>
                <a:lnTo>
                  <a:pt x="37975" y="227287"/>
                </a:lnTo>
                <a:lnTo>
                  <a:pt x="21361" y="268218"/>
                </a:lnTo>
                <a:lnTo>
                  <a:pt x="9493" y="310416"/>
                </a:lnTo>
                <a:lnTo>
                  <a:pt x="2373" y="353457"/>
                </a:lnTo>
                <a:lnTo>
                  <a:pt x="0" y="396922"/>
                </a:lnTo>
                <a:lnTo>
                  <a:pt x="2373" y="440389"/>
                </a:lnTo>
                <a:lnTo>
                  <a:pt x="9493" y="483436"/>
                </a:lnTo>
                <a:lnTo>
                  <a:pt x="21361" y="525643"/>
                </a:lnTo>
                <a:lnTo>
                  <a:pt x="37975" y="566588"/>
                </a:lnTo>
                <a:lnTo>
                  <a:pt x="59336" y="605850"/>
                </a:lnTo>
                <a:lnTo>
                  <a:pt x="85445" y="643008"/>
                </a:lnTo>
                <a:lnTo>
                  <a:pt x="116300" y="677640"/>
                </a:lnTo>
                <a:lnTo>
                  <a:pt x="150906" y="708495"/>
                </a:lnTo>
                <a:lnTo>
                  <a:pt x="188043" y="734603"/>
                </a:lnTo>
                <a:lnTo>
                  <a:pt x="227287" y="755964"/>
                </a:lnTo>
                <a:lnTo>
                  <a:pt x="268218" y="772579"/>
                </a:lnTo>
                <a:lnTo>
                  <a:pt x="310416" y="784446"/>
                </a:lnTo>
                <a:lnTo>
                  <a:pt x="353457" y="791567"/>
                </a:lnTo>
                <a:lnTo>
                  <a:pt x="396922" y="793940"/>
                </a:lnTo>
                <a:lnTo>
                  <a:pt x="440389" y="791567"/>
                </a:lnTo>
                <a:lnTo>
                  <a:pt x="483436" y="784446"/>
                </a:lnTo>
                <a:lnTo>
                  <a:pt x="525643" y="772579"/>
                </a:lnTo>
                <a:lnTo>
                  <a:pt x="566588" y="755964"/>
                </a:lnTo>
                <a:lnTo>
                  <a:pt x="605850" y="734603"/>
                </a:lnTo>
                <a:lnTo>
                  <a:pt x="643008" y="708495"/>
                </a:lnTo>
                <a:lnTo>
                  <a:pt x="677640" y="677640"/>
                </a:lnTo>
                <a:lnTo>
                  <a:pt x="708495" y="643008"/>
                </a:lnTo>
                <a:lnTo>
                  <a:pt x="734603" y="605850"/>
                </a:lnTo>
                <a:lnTo>
                  <a:pt x="755964" y="566588"/>
                </a:lnTo>
                <a:lnTo>
                  <a:pt x="772579" y="525643"/>
                </a:lnTo>
                <a:lnTo>
                  <a:pt x="784446" y="483436"/>
                </a:lnTo>
                <a:lnTo>
                  <a:pt x="791567" y="440389"/>
                </a:lnTo>
                <a:lnTo>
                  <a:pt x="793940" y="396922"/>
                </a:lnTo>
                <a:lnTo>
                  <a:pt x="791567" y="353457"/>
                </a:lnTo>
                <a:lnTo>
                  <a:pt x="784446" y="310416"/>
                </a:lnTo>
                <a:lnTo>
                  <a:pt x="772579" y="268218"/>
                </a:lnTo>
                <a:lnTo>
                  <a:pt x="755964" y="227287"/>
                </a:lnTo>
                <a:lnTo>
                  <a:pt x="734603" y="188043"/>
                </a:lnTo>
                <a:lnTo>
                  <a:pt x="708495" y="150906"/>
                </a:lnTo>
                <a:lnTo>
                  <a:pt x="677640" y="116300"/>
                </a:lnTo>
                <a:lnTo>
                  <a:pt x="643008" y="85445"/>
                </a:lnTo>
                <a:lnTo>
                  <a:pt x="605850" y="59336"/>
                </a:lnTo>
                <a:lnTo>
                  <a:pt x="566588" y="37975"/>
                </a:lnTo>
                <a:lnTo>
                  <a:pt x="525643" y="21361"/>
                </a:lnTo>
                <a:lnTo>
                  <a:pt x="483436" y="9493"/>
                </a:lnTo>
                <a:lnTo>
                  <a:pt x="440389" y="2373"/>
                </a:lnTo>
                <a:lnTo>
                  <a:pt x="39692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995677" y="3528186"/>
            <a:ext cx="3213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solidFill>
                  <a:srgbClr val="FFFFFF"/>
                </a:solidFill>
                <a:latin typeface="Microsoft YaHei"/>
                <a:cs typeface="Microsoft YaHei"/>
              </a:rPr>
              <a:t>P</a:t>
            </a:r>
            <a:r>
              <a:rPr dirty="0" sz="1400" spc="-10" b="1">
                <a:solidFill>
                  <a:srgbClr val="FFFFFF"/>
                </a:solidFill>
                <a:latin typeface="Microsoft YaHei"/>
                <a:cs typeface="Microsoft YaHei"/>
              </a:rPr>
              <a:t>r</a:t>
            </a:r>
            <a:r>
              <a:rPr dirty="0" sz="1400" b="1">
                <a:solidFill>
                  <a:srgbClr val="FFFFFF"/>
                </a:solidFill>
                <a:latin typeface="Microsoft YaHei"/>
                <a:cs typeface="Microsoft YaHei"/>
              </a:rPr>
              <a:t>e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11223" y="2055113"/>
            <a:ext cx="480059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 b="1">
                <a:solidFill>
                  <a:srgbClr val="FFFFFF"/>
                </a:solidFill>
                <a:latin typeface="Microsoft YaHei"/>
                <a:cs typeface="Microsoft YaHei"/>
              </a:rPr>
              <a:t>G</a:t>
            </a:r>
            <a:r>
              <a:rPr dirty="0" sz="1100" b="1">
                <a:solidFill>
                  <a:srgbClr val="FFFFFF"/>
                </a:solidFill>
                <a:latin typeface="Microsoft YaHei"/>
                <a:cs typeface="Microsoft YaHei"/>
              </a:rPr>
              <a:t>l</a:t>
            </a:r>
            <a:r>
              <a:rPr dirty="0" sz="1100" spc="-10" b="1">
                <a:solidFill>
                  <a:srgbClr val="FFFFFF"/>
                </a:solidFill>
                <a:latin typeface="Microsoft YaHei"/>
                <a:cs typeface="Microsoft YaHei"/>
              </a:rPr>
              <a:t>o</a:t>
            </a:r>
            <a:r>
              <a:rPr dirty="0" sz="1100" b="1">
                <a:solidFill>
                  <a:srgbClr val="FFFFFF"/>
                </a:solidFill>
                <a:latin typeface="Microsoft YaHei"/>
                <a:cs typeface="Microsoft YaHei"/>
              </a:rPr>
              <a:t>b</a:t>
            </a:r>
            <a:r>
              <a:rPr dirty="0" sz="1100" spc="-10" b="1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r>
              <a:rPr dirty="0" sz="1100" b="1">
                <a:solidFill>
                  <a:srgbClr val="FFFFFF"/>
                </a:solidFill>
                <a:latin typeface="Microsoft YaHei"/>
                <a:cs typeface="Microsoft YaHei"/>
              </a:rPr>
              <a:t>l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28281" y="2093721"/>
            <a:ext cx="586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FFFF"/>
                </a:solidFill>
                <a:latin typeface="Microsoft YaHei"/>
                <a:cs typeface="Microsoft YaHei"/>
              </a:rPr>
              <a:t>B</a:t>
            </a:r>
            <a:r>
              <a:rPr dirty="0" sz="1200" b="1">
                <a:solidFill>
                  <a:srgbClr val="FFFFFF"/>
                </a:solidFill>
                <a:latin typeface="Microsoft YaHei"/>
                <a:cs typeface="Microsoft YaHei"/>
              </a:rPr>
              <a:t>u</a:t>
            </a:r>
            <a:r>
              <a:rPr dirty="0" sz="1200" spc="5" b="1">
                <a:solidFill>
                  <a:srgbClr val="FFFFFF"/>
                </a:solidFill>
                <a:latin typeface="Microsoft YaHei"/>
                <a:cs typeface="Microsoft YaHei"/>
              </a:rPr>
              <a:t>i</a:t>
            </a:r>
            <a:r>
              <a:rPr dirty="0" sz="1200" b="1">
                <a:solidFill>
                  <a:srgbClr val="FFFFFF"/>
                </a:solidFill>
                <a:latin typeface="Microsoft YaHei"/>
                <a:cs typeface="Microsoft YaHei"/>
              </a:rPr>
              <a:t>l</a:t>
            </a:r>
            <a:r>
              <a:rPr dirty="0" sz="1200" spc="-65" b="1">
                <a:solidFill>
                  <a:srgbClr val="FFFFFF"/>
                </a:solidFill>
                <a:latin typeface="Microsoft YaHei"/>
                <a:cs typeface="Microsoft YaHei"/>
              </a:rPr>
              <a:t>t</a:t>
            </a:r>
            <a:r>
              <a:rPr dirty="0" sz="1200" b="1">
                <a:solidFill>
                  <a:srgbClr val="FFFFFF"/>
                </a:solidFill>
                <a:latin typeface="Microsoft YaHei"/>
                <a:cs typeface="Microsoft YaHei"/>
              </a:rPr>
              <a:t>-in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62393" y="3584194"/>
            <a:ext cx="2933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solidFill>
                  <a:srgbClr val="FFFFFF"/>
                </a:solidFill>
                <a:latin typeface="Microsoft YaHei"/>
                <a:cs typeface="Microsoft YaHei"/>
              </a:rPr>
              <a:t>U</a:t>
            </a:r>
            <a:r>
              <a:rPr dirty="0" sz="1400" spc="5" b="1">
                <a:solidFill>
                  <a:srgbClr val="FFFFFF"/>
                </a:solidFill>
                <a:latin typeface="Microsoft YaHei"/>
                <a:cs typeface="Microsoft YaHei"/>
              </a:rPr>
              <a:t>r</a:t>
            </a:r>
            <a:r>
              <a:rPr dirty="0" sz="1400" b="1">
                <a:solidFill>
                  <a:srgbClr val="FFFFFF"/>
                </a:solidFill>
                <a:latin typeface="Microsoft YaHei"/>
                <a:cs typeface="Microsoft YaHei"/>
              </a:rPr>
              <a:t>l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09369" y="5045455"/>
            <a:ext cx="70802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FFFF"/>
                </a:solidFill>
                <a:latin typeface="Microsoft YaHei"/>
                <a:cs typeface="Microsoft YaHei"/>
              </a:rPr>
              <a:t>Dat</a:t>
            </a:r>
            <a:r>
              <a:rPr dirty="0" sz="1100" spc="-5" b="1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r>
              <a:rPr dirty="0" sz="1100" b="1">
                <a:solidFill>
                  <a:srgbClr val="FFFFFF"/>
                </a:solidFill>
                <a:latin typeface="Microsoft YaHei"/>
                <a:cs typeface="Microsoft YaHei"/>
              </a:rPr>
              <a:t>Bank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80352" y="5110353"/>
            <a:ext cx="53022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 b="1">
                <a:solidFill>
                  <a:srgbClr val="FFFFFF"/>
                </a:solidFill>
                <a:latin typeface="Microsoft YaHei"/>
                <a:cs typeface="Microsoft YaHei"/>
              </a:rPr>
              <a:t>Coding</a:t>
            </a:r>
            <a:endParaRPr sz="1100">
              <a:latin typeface="Microsoft YaHei"/>
              <a:cs typeface="Microsoft YaHe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977384" y="972311"/>
            <a:ext cx="1905000" cy="36830"/>
            <a:chOff x="4977384" y="972311"/>
            <a:chExt cx="1905000" cy="36830"/>
          </a:xfrm>
        </p:grpSpPr>
        <p:sp>
          <p:nvSpPr>
            <p:cNvPr id="27" name="object 27"/>
            <p:cNvSpPr/>
            <p:nvPr/>
          </p:nvSpPr>
          <p:spPr>
            <a:xfrm>
              <a:off x="4977384" y="978407"/>
              <a:ext cx="1905000" cy="30480"/>
            </a:xfrm>
            <a:custGeom>
              <a:avLst/>
              <a:gdLst/>
              <a:ahLst/>
              <a:cxnLst/>
              <a:rect l="l" t="t" r="r" b="b"/>
              <a:pathLst>
                <a:path w="1905000" h="30480">
                  <a:moveTo>
                    <a:pt x="1905000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1905000" y="30479"/>
                  </a:lnTo>
                  <a:lnTo>
                    <a:pt x="190500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606796" y="972311"/>
              <a:ext cx="635635" cy="32384"/>
            </a:xfrm>
            <a:custGeom>
              <a:avLst/>
              <a:gdLst/>
              <a:ahLst/>
              <a:cxnLst/>
              <a:rect l="l" t="t" r="r" b="b"/>
              <a:pathLst>
                <a:path w="635635" h="32384">
                  <a:moveTo>
                    <a:pt x="635508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635508" y="32003"/>
                  </a:lnTo>
                  <a:lnTo>
                    <a:pt x="63550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4692522" y="291754"/>
            <a:ext cx="2463800" cy="635000"/>
          </a:xfrm>
          <a:prstGeom prst="rect"/>
        </p:spPr>
        <p:txBody>
          <a:bodyPr wrap="square" lIns="0" tIns="81915" rIns="0" bIns="0" rtlCol="0" vert="horz">
            <a:spAutoFit/>
          </a:bodyPr>
          <a:lstStyle/>
          <a:p>
            <a:pPr marL="238760">
              <a:lnSpc>
                <a:spcPct val="100000"/>
              </a:lnSpc>
              <a:spcBef>
                <a:spcPts val="645"/>
              </a:spcBef>
            </a:pPr>
            <a:r>
              <a:rPr dirty="0" sz="2100" spc="35">
                <a:solidFill>
                  <a:srgbClr val="52575F"/>
                </a:solidFill>
              </a:rPr>
              <a:t>丰富的</a:t>
            </a:r>
            <a:r>
              <a:rPr dirty="0" sz="2100" spc="35">
                <a:solidFill>
                  <a:srgbClr val="7E7E7E"/>
                </a:solidFill>
              </a:rPr>
              <a:t>参数传递</a:t>
            </a:r>
            <a:endParaRPr sz="2100"/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>
                <a:solidFill>
                  <a:srgbClr val="7E7E7E"/>
                </a:solidFill>
              </a:rPr>
              <a:t>想尽一切办法，满足数据构造的需求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CDEDF">
              <a:alpha val="40783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1568" y="6420611"/>
            <a:ext cx="1062227" cy="4373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863578" y="171703"/>
            <a:ext cx="14478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YaHei"/>
                <a:cs typeface="Microsoft YaHei"/>
              </a:rPr>
              <a:t>26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3680" y="1620656"/>
            <a:ext cx="742950" cy="742950"/>
          </a:xfrm>
          <a:custGeom>
            <a:avLst/>
            <a:gdLst/>
            <a:ahLst/>
            <a:cxnLst/>
            <a:rect l="l" t="t" r="r" b="b"/>
            <a:pathLst>
              <a:path w="742950" h="742950">
                <a:moveTo>
                  <a:pt x="393159" y="0"/>
                </a:moveTo>
                <a:lnTo>
                  <a:pt x="349262" y="0"/>
                </a:lnTo>
                <a:lnTo>
                  <a:pt x="305612" y="5158"/>
                </a:lnTo>
                <a:lnTo>
                  <a:pt x="262701" y="15474"/>
                </a:lnTo>
                <a:lnTo>
                  <a:pt x="221024" y="30948"/>
                </a:lnTo>
                <a:lnTo>
                  <a:pt x="181072" y="51581"/>
                </a:lnTo>
                <a:lnTo>
                  <a:pt x="143340" y="77372"/>
                </a:lnTo>
                <a:lnTo>
                  <a:pt x="108321" y="108321"/>
                </a:lnTo>
                <a:lnTo>
                  <a:pt x="77372" y="143340"/>
                </a:lnTo>
                <a:lnTo>
                  <a:pt x="51581" y="181072"/>
                </a:lnTo>
                <a:lnTo>
                  <a:pt x="30948" y="221024"/>
                </a:lnTo>
                <a:lnTo>
                  <a:pt x="15474" y="262701"/>
                </a:lnTo>
                <a:lnTo>
                  <a:pt x="5158" y="305612"/>
                </a:lnTo>
                <a:lnTo>
                  <a:pt x="0" y="349262"/>
                </a:lnTo>
                <a:lnTo>
                  <a:pt x="0" y="393159"/>
                </a:lnTo>
                <a:lnTo>
                  <a:pt x="5158" y="436810"/>
                </a:lnTo>
                <a:lnTo>
                  <a:pt x="15474" y="479720"/>
                </a:lnTo>
                <a:lnTo>
                  <a:pt x="30948" y="521398"/>
                </a:lnTo>
                <a:lnTo>
                  <a:pt x="51581" y="561349"/>
                </a:lnTo>
                <a:lnTo>
                  <a:pt x="77372" y="599081"/>
                </a:lnTo>
                <a:lnTo>
                  <a:pt x="108321" y="634101"/>
                </a:lnTo>
                <a:lnTo>
                  <a:pt x="143340" y="665050"/>
                </a:lnTo>
                <a:lnTo>
                  <a:pt x="181072" y="690840"/>
                </a:lnTo>
                <a:lnTo>
                  <a:pt x="221024" y="711473"/>
                </a:lnTo>
                <a:lnTo>
                  <a:pt x="262701" y="726948"/>
                </a:lnTo>
                <a:lnTo>
                  <a:pt x="305612" y="737264"/>
                </a:lnTo>
                <a:lnTo>
                  <a:pt x="349262" y="742422"/>
                </a:lnTo>
                <a:lnTo>
                  <a:pt x="393159" y="742422"/>
                </a:lnTo>
                <a:lnTo>
                  <a:pt x="436810" y="737264"/>
                </a:lnTo>
                <a:lnTo>
                  <a:pt x="479720" y="726948"/>
                </a:lnTo>
                <a:lnTo>
                  <a:pt x="521398" y="711473"/>
                </a:lnTo>
                <a:lnTo>
                  <a:pt x="561349" y="690840"/>
                </a:lnTo>
                <a:lnTo>
                  <a:pt x="599081" y="665050"/>
                </a:lnTo>
                <a:lnTo>
                  <a:pt x="634101" y="634101"/>
                </a:lnTo>
                <a:lnTo>
                  <a:pt x="665050" y="599081"/>
                </a:lnTo>
                <a:lnTo>
                  <a:pt x="690840" y="561349"/>
                </a:lnTo>
                <a:lnTo>
                  <a:pt x="711473" y="521398"/>
                </a:lnTo>
                <a:lnTo>
                  <a:pt x="726948" y="479720"/>
                </a:lnTo>
                <a:lnTo>
                  <a:pt x="737264" y="436810"/>
                </a:lnTo>
                <a:lnTo>
                  <a:pt x="742422" y="393159"/>
                </a:lnTo>
                <a:lnTo>
                  <a:pt x="742422" y="349262"/>
                </a:lnTo>
                <a:lnTo>
                  <a:pt x="737264" y="305612"/>
                </a:lnTo>
                <a:lnTo>
                  <a:pt x="726948" y="262701"/>
                </a:lnTo>
                <a:lnTo>
                  <a:pt x="711473" y="221024"/>
                </a:lnTo>
                <a:lnTo>
                  <a:pt x="690840" y="181072"/>
                </a:lnTo>
                <a:lnTo>
                  <a:pt x="665050" y="143340"/>
                </a:lnTo>
                <a:lnTo>
                  <a:pt x="634101" y="108321"/>
                </a:lnTo>
                <a:lnTo>
                  <a:pt x="599081" y="77372"/>
                </a:lnTo>
                <a:lnTo>
                  <a:pt x="561349" y="51581"/>
                </a:lnTo>
                <a:lnTo>
                  <a:pt x="521398" y="30948"/>
                </a:lnTo>
                <a:lnTo>
                  <a:pt x="479720" y="15474"/>
                </a:lnTo>
                <a:lnTo>
                  <a:pt x="436810" y="5158"/>
                </a:lnTo>
                <a:lnTo>
                  <a:pt x="39315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16342" y="1591700"/>
            <a:ext cx="741045" cy="742950"/>
          </a:xfrm>
          <a:custGeom>
            <a:avLst/>
            <a:gdLst/>
            <a:ahLst/>
            <a:cxnLst/>
            <a:rect l="l" t="t" r="r" b="b"/>
            <a:pathLst>
              <a:path w="741044" h="742950">
                <a:moveTo>
                  <a:pt x="392323" y="0"/>
                </a:moveTo>
                <a:lnTo>
                  <a:pt x="348514" y="0"/>
                </a:lnTo>
                <a:lnTo>
                  <a:pt x="304951" y="5158"/>
                </a:lnTo>
                <a:lnTo>
                  <a:pt x="262125" y="15474"/>
                </a:lnTo>
                <a:lnTo>
                  <a:pt x="220529" y="30948"/>
                </a:lnTo>
                <a:lnTo>
                  <a:pt x="180655" y="51581"/>
                </a:lnTo>
                <a:lnTo>
                  <a:pt x="142993" y="77372"/>
                </a:lnTo>
                <a:lnTo>
                  <a:pt x="108037" y="108321"/>
                </a:lnTo>
                <a:lnTo>
                  <a:pt x="77169" y="143340"/>
                </a:lnTo>
                <a:lnTo>
                  <a:pt x="51446" y="181072"/>
                </a:lnTo>
                <a:lnTo>
                  <a:pt x="30867" y="221024"/>
                </a:lnTo>
                <a:lnTo>
                  <a:pt x="15433" y="262701"/>
                </a:lnTo>
                <a:lnTo>
                  <a:pt x="5144" y="305612"/>
                </a:lnTo>
                <a:lnTo>
                  <a:pt x="0" y="349262"/>
                </a:lnTo>
                <a:lnTo>
                  <a:pt x="0" y="393159"/>
                </a:lnTo>
                <a:lnTo>
                  <a:pt x="5144" y="436810"/>
                </a:lnTo>
                <a:lnTo>
                  <a:pt x="15433" y="479720"/>
                </a:lnTo>
                <a:lnTo>
                  <a:pt x="30867" y="521398"/>
                </a:lnTo>
                <a:lnTo>
                  <a:pt x="51446" y="561349"/>
                </a:lnTo>
                <a:lnTo>
                  <a:pt x="77169" y="599081"/>
                </a:lnTo>
                <a:lnTo>
                  <a:pt x="108037" y="634101"/>
                </a:lnTo>
                <a:lnTo>
                  <a:pt x="142993" y="665050"/>
                </a:lnTo>
                <a:lnTo>
                  <a:pt x="180655" y="690840"/>
                </a:lnTo>
                <a:lnTo>
                  <a:pt x="220529" y="711473"/>
                </a:lnTo>
                <a:lnTo>
                  <a:pt x="262125" y="726947"/>
                </a:lnTo>
                <a:lnTo>
                  <a:pt x="304951" y="737264"/>
                </a:lnTo>
                <a:lnTo>
                  <a:pt x="348514" y="742422"/>
                </a:lnTo>
                <a:lnTo>
                  <a:pt x="392323" y="742422"/>
                </a:lnTo>
                <a:lnTo>
                  <a:pt x="435887" y="737264"/>
                </a:lnTo>
                <a:lnTo>
                  <a:pt x="478712" y="726947"/>
                </a:lnTo>
                <a:lnTo>
                  <a:pt x="520308" y="711473"/>
                </a:lnTo>
                <a:lnTo>
                  <a:pt x="560183" y="690840"/>
                </a:lnTo>
                <a:lnTo>
                  <a:pt x="597844" y="665050"/>
                </a:lnTo>
                <a:lnTo>
                  <a:pt x="632801" y="634101"/>
                </a:lnTo>
                <a:lnTo>
                  <a:pt x="663668" y="599081"/>
                </a:lnTo>
                <a:lnTo>
                  <a:pt x="689392" y="561349"/>
                </a:lnTo>
                <a:lnTo>
                  <a:pt x="709970" y="521398"/>
                </a:lnTo>
                <a:lnTo>
                  <a:pt x="725404" y="479720"/>
                </a:lnTo>
                <a:lnTo>
                  <a:pt x="735693" y="436810"/>
                </a:lnTo>
                <a:lnTo>
                  <a:pt x="740838" y="393159"/>
                </a:lnTo>
                <a:lnTo>
                  <a:pt x="740838" y="349262"/>
                </a:lnTo>
                <a:lnTo>
                  <a:pt x="735693" y="305612"/>
                </a:lnTo>
                <a:lnTo>
                  <a:pt x="725404" y="262701"/>
                </a:lnTo>
                <a:lnTo>
                  <a:pt x="709970" y="221024"/>
                </a:lnTo>
                <a:lnTo>
                  <a:pt x="689392" y="181072"/>
                </a:lnTo>
                <a:lnTo>
                  <a:pt x="663668" y="143340"/>
                </a:lnTo>
                <a:lnTo>
                  <a:pt x="632801" y="108321"/>
                </a:lnTo>
                <a:lnTo>
                  <a:pt x="597844" y="77372"/>
                </a:lnTo>
                <a:lnTo>
                  <a:pt x="560183" y="51581"/>
                </a:lnTo>
                <a:lnTo>
                  <a:pt x="520308" y="30948"/>
                </a:lnTo>
                <a:lnTo>
                  <a:pt x="478712" y="15474"/>
                </a:lnTo>
                <a:lnTo>
                  <a:pt x="435887" y="5158"/>
                </a:lnTo>
                <a:lnTo>
                  <a:pt x="39232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91902" y="1620656"/>
            <a:ext cx="741045" cy="742950"/>
          </a:xfrm>
          <a:custGeom>
            <a:avLst/>
            <a:gdLst/>
            <a:ahLst/>
            <a:cxnLst/>
            <a:rect l="l" t="t" r="r" b="b"/>
            <a:pathLst>
              <a:path w="741045" h="742950">
                <a:moveTo>
                  <a:pt x="392323" y="0"/>
                </a:moveTo>
                <a:lnTo>
                  <a:pt x="348514" y="0"/>
                </a:lnTo>
                <a:lnTo>
                  <a:pt x="304951" y="5158"/>
                </a:lnTo>
                <a:lnTo>
                  <a:pt x="262125" y="15474"/>
                </a:lnTo>
                <a:lnTo>
                  <a:pt x="220529" y="30948"/>
                </a:lnTo>
                <a:lnTo>
                  <a:pt x="180655" y="51581"/>
                </a:lnTo>
                <a:lnTo>
                  <a:pt x="142993" y="77372"/>
                </a:lnTo>
                <a:lnTo>
                  <a:pt x="108037" y="108321"/>
                </a:lnTo>
                <a:lnTo>
                  <a:pt x="77169" y="143340"/>
                </a:lnTo>
                <a:lnTo>
                  <a:pt x="51446" y="181072"/>
                </a:lnTo>
                <a:lnTo>
                  <a:pt x="30867" y="221024"/>
                </a:lnTo>
                <a:lnTo>
                  <a:pt x="15433" y="262701"/>
                </a:lnTo>
                <a:lnTo>
                  <a:pt x="5144" y="305612"/>
                </a:lnTo>
                <a:lnTo>
                  <a:pt x="0" y="349262"/>
                </a:lnTo>
                <a:lnTo>
                  <a:pt x="0" y="393159"/>
                </a:lnTo>
                <a:lnTo>
                  <a:pt x="5144" y="436810"/>
                </a:lnTo>
                <a:lnTo>
                  <a:pt x="15433" y="479720"/>
                </a:lnTo>
                <a:lnTo>
                  <a:pt x="30867" y="521398"/>
                </a:lnTo>
                <a:lnTo>
                  <a:pt x="51446" y="561349"/>
                </a:lnTo>
                <a:lnTo>
                  <a:pt x="77169" y="599081"/>
                </a:lnTo>
                <a:lnTo>
                  <a:pt x="108037" y="634101"/>
                </a:lnTo>
                <a:lnTo>
                  <a:pt x="142993" y="665050"/>
                </a:lnTo>
                <a:lnTo>
                  <a:pt x="180655" y="690840"/>
                </a:lnTo>
                <a:lnTo>
                  <a:pt x="220529" y="711473"/>
                </a:lnTo>
                <a:lnTo>
                  <a:pt x="262125" y="726948"/>
                </a:lnTo>
                <a:lnTo>
                  <a:pt x="304951" y="737264"/>
                </a:lnTo>
                <a:lnTo>
                  <a:pt x="348514" y="742422"/>
                </a:lnTo>
                <a:lnTo>
                  <a:pt x="392323" y="742422"/>
                </a:lnTo>
                <a:lnTo>
                  <a:pt x="435887" y="737264"/>
                </a:lnTo>
                <a:lnTo>
                  <a:pt x="478712" y="726948"/>
                </a:lnTo>
                <a:lnTo>
                  <a:pt x="520308" y="711473"/>
                </a:lnTo>
                <a:lnTo>
                  <a:pt x="560183" y="690840"/>
                </a:lnTo>
                <a:lnTo>
                  <a:pt x="597844" y="665050"/>
                </a:lnTo>
                <a:lnTo>
                  <a:pt x="632801" y="634101"/>
                </a:lnTo>
                <a:lnTo>
                  <a:pt x="663668" y="599081"/>
                </a:lnTo>
                <a:lnTo>
                  <a:pt x="689392" y="561349"/>
                </a:lnTo>
                <a:lnTo>
                  <a:pt x="709970" y="521398"/>
                </a:lnTo>
                <a:lnTo>
                  <a:pt x="725404" y="479720"/>
                </a:lnTo>
                <a:lnTo>
                  <a:pt x="735693" y="436810"/>
                </a:lnTo>
                <a:lnTo>
                  <a:pt x="740838" y="393159"/>
                </a:lnTo>
                <a:lnTo>
                  <a:pt x="740838" y="349262"/>
                </a:lnTo>
                <a:lnTo>
                  <a:pt x="735693" y="305612"/>
                </a:lnTo>
                <a:lnTo>
                  <a:pt x="725404" y="262701"/>
                </a:lnTo>
                <a:lnTo>
                  <a:pt x="709970" y="221024"/>
                </a:lnTo>
                <a:lnTo>
                  <a:pt x="689392" y="181072"/>
                </a:lnTo>
                <a:lnTo>
                  <a:pt x="663668" y="143340"/>
                </a:lnTo>
                <a:lnTo>
                  <a:pt x="632801" y="108321"/>
                </a:lnTo>
                <a:lnTo>
                  <a:pt x="597844" y="77372"/>
                </a:lnTo>
                <a:lnTo>
                  <a:pt x="560183" y="51581"/>
                </a:lnTo>
                <a:lnTo>
                  <a:pt x="520308" y="30948"/>
                </a:lnTo>
                <a:lnTo>
                  <a:pt x="478712" y="15474"/>
                </a:lnTo>
                <a:lnTo>
                  <a:pt x="435887" y="5158"/>
                </a:lnTo>
                <a:lnTo>
                  <a:pt x="39232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49758" y="1620656"/>
            <a:ext cx="741045" cy="742950"/>
          </a:xfrm>
          <a:custGeom>
            <a:avLst/>
            <a:gdLst/>
            <a:ahLst/>
            <a:cxnLst/>
            <a:rect l="l" t="t" r="r" b="b"/>
            <a:pathLst>
              <a:path w="741045" h="742950">
                <a:moveTo>
                  <a:pt x="392323" y="0"/>
                </a:moveTo>
                <a:lnTo>
                  <a:pt x="348514" y="0"/>
                </a:lnTo>
                <a:lnTo>
                  <a:pt x="304951" y="5158"/>
                </a:lnTo>
                <a:lnTo>
                  <a:pt x="262125" y="15474"/>
                </a:lnTo>
                <a:lnTo>
                  <a:pt x="220529" y="30948"/>
                </a:lnTo>
                <a:lnTo>
                  <a:pt x="180655" y="51581"/>
                </a:lnTo>
                <a:lnTo>
                  <a:pt x="142993" y="77372"/>
                </a:lnTo>
                <a:lnTo>
                  <a:pt x="108037" y="108321"/>
                </a:lnTo>
                <a:lnTo>
                  <a:pt x="77169" y="143340"/>
                </a:lnTo>
                <a:lnTo>
                  <a:pt x="51446" y="181072"/>
                </a:lnTo>
                <a:lnTo>
                  <a:pt x="30867" y="221024"/>
                </a:lnTo>
                <a:lnTo>
                  <a:pt x="15433" y="262701"/>
                </a:lnTo>
                <a:lnTo>
                  <a:pt x="5144" y="305612"/>
                </a:lnTo>
                <a:lnTo>
                  <a:pt x="0" y="349262"/>
                </a:lnTo>
                <a:lnTo>
                  <a:pt x="0" y="393159"/>
                </a:lnTo>
                <a:lnTo>
                  <a:pt x="5144" y="436810"/>
                </a:lnTo>
                <a:lnTo>
                  <a:pt x="15433" y="479720"/>
                </a:lnTo>
                <a:lnTo>
                  <a:pt x="30867" y="521398"/>
                </a:lnTo>
                <a:lnTo>
                  <a:pt x="51446" y="561349"/>
                </a:lnTo>
                <a:lnTo>
                  <a:pt x="77169" y="599081"/>
                </a:lnTo>
                <a:lnTo>
                  <a:pt x="108037" y="634101"/>
                </a:lnTo>
                <a:lnTo>
                  <a:pt x="142993" y="665050"/>
                </a:lnTo>
                <a:lnTo>
                  <a:pt x="180655" y="690840"/>
                </a:lnTo>
                <a:lnTo>
                  <a:pt x="220529" y="711473"/>
                </a:lnTo>
                <a:lnTo>
                  <a:pt x="262125" y="726948"/>
                </a:lnTo>
                <a:lnTo>
                  <a:pt x="304951" y="737264"/>
                </a:lnTo>
                <a:lnTo>
                  <a:pt x="348514" y="742422"/>
                </a:lnTo>
                <a:lnTo>
                  <a:pt x="392323" y="742422"/>
                </a:lnTo>
                <a:lnTo>
                  <a:pt x="435887" y="737264"/>
                </a:lnTo>
                <a:lnTo>
                  <a:pt x="478712" y="726948"/>
                </a:lnTo>
                <a:lnTo>
                  <a:pt x="520308" y="711473"/>
                </a:lnTo>
                <a:lnTo>
                  <a:pt x="560183" y="690840"/>
                </a:lnTo>
                <a:lnTo>
                  <a:pt x="597844" y="665050"/>
                </a:lnTo>
                <a:lnTo>
                  <a:pt x="632801" y="634101"/>
                </a:lnTo>
                <a:lnTo>
                  <a:pt x="663668" y="599081"/>
                </a:lnTo>
                <a:lnTo>
                  <a:pt x="689392" y="561349"/>
                </a:lnTo>
                <a:lnTo>
                  <a:pt x="709970" y="521398"/>
                </a:lnTo>
                <a:lnTo>
                  <a:pt x="725404" y="479720"/>
                </a:lnTo>
                <a:lnTo>
                  <a:pt x="735693" y="436810"/>
                </a:lnTo>
                <a:lnTo>
                  <a:pt x="740838" y="393159"/>
                </a:lnTo>
                <a:lnTo>
                  <a:pt x="740838" y="349262"/>
                </a:lnTo>
                <a:lnTo>
                  <a:pt x="735693" y="305612"/>
                </a:lnTo>
                <a:lnTo>
                  <a:pt x="725404" y="262701"/>
                </a:lnTo>
                <a:lnTo>
                  <a:pt x="709970" y="221024"/>
                </a:lnTo>
                <a:lnTo>
                  <a:pt x="689392" y="181072"/>
                </a:lnTo>
                <a:lnTo>
                  <a:pt x="663668" y="143340"/>
                </a:lnTo>
                <a:lnTo>
                  <a:pt x="632801" y="108321"/>
                </a:lnTo>
                <a:lnTo>
                  <a:pt x="597844" y="77372"/>
                </a:lnTo>
                <a:lnTo>
                  <a:pt x="560183" y="51581"/>
                </a:lnTo>
                <a:lnTo>
                  <a:pt x="520308" y="30948"/>
                </a:lnTo>
                <a:lnTo>
                  <a:pt x="478712" y="15474"/>
                </a:lnTo>
                <a:lnTo>
                  <a:pt x="435887" y="5158"/>
                </a:lnTo>
                <a:lnTo>
                  <a:pt x="392323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836414" y="205277"/>
            <a:ext cx="2616200" cy="710565"/>
          </a:xfrm>
          <a:prstGeom prst="rect">
            <a:avLst/>
          </a:prstGeom>
        </p:spPr>
        <p:txBody>
          <a:bodyPr wrap="square" lIns="0" tIns="130175" rIns="0" bIns="0" rtlCol="0" vert="horz">
            <a:spAutoFit/>
          </a:bodyPr>
          <a:lstStyle/>
          <a:p>
            <a:pPr marL="171450">
              <a:lnSpc>
                <a:spcPct val="100000"/>
              </a:lnSpc>
              <a:spcBef>
                <a:spcPts val="1025"/>
              </a:spcBef>
            </a:pPr>
            <a:r>
              <a:rPr dirty="0" sz="2100" spc="35">
                <a:solidFill>
                  <a:srgbClr val="52575F"/>
                </a:solidFill>
                <a:latin typeface="Microsoft YaHei"/>
                <a:cs typeface="Microsoft YaHei"/>
              </a:rPr>
              <a:t>自动化的</a:t>
            </a:r>
            <a:r>
              <a:rPr dirty="0" sz="2100" spc="35">
                <a:solidFill>
                  <a:srgbClr val="7E7E7E"/>
                </a:solidFill>
                <a:latin typeface="Microsoft YaHei"/>
                <a:cs typeface="Microsoft YaHei"/>
              </a:rPr>
              <a:t>安全验证</a:t>
            </a:r>
            <a:endParaRPr sz="21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接口逻辑正确还远远不够，要足够安全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314955" y="4256532"/>
            <a:ext cx="7641590" cy="2601595"/>
            <a:chOff x="2314955" y="4256532"/>
            <a:chExt cx="7641590" cy="260159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4955" y="4256532"/>
              <a:ext cx="7641335" cy="26014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0027" y="4451604"/>
              <a:ext cx="7053072" cy="216103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207008" y="1231391"/>
            <a:ext cx="2159635" cy="3002280"/>
          </a:xfrm>
          <a:prstGeom prst="rect">
            <a:avLst/>
          </a:prstGeom>
          <a:ln w="3175">
            <a:solidFill>
              <a:srgbClr val="212A35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algn="ctr" marL="53340">
              <a:lnSpc>
                <a:spcPct val="100000"/>
              </a:lnSpc>
              <a:spcBef>
                <a:spcPts val="1185"/>
              </a:spcBef>
            </a:pPr>
            <a:r>
              <a:rPr dirty="0" sz="1200" spc="-5" b="1">
                <a:solidFill>
                  <a:srgbClr val="FFFFFF"/>
                </a:solidFill>
                <a:latin typeface="Microsoft YaHei"/>
                <a:cs typeface="Microsoft YaHei"/>
              </a:rPr>
              <a:t>Random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Microsoft YaHei"/>
              <a:cs typeface="Microsoft YaHei"/>
            </a:endParaRPr>
          </a:p>
          <a:p>
            <a:pPr marL="660400">
              <a:lnSpc>
                <a:spcPct val="100000"/>
              </a:lnSpc>
            </a:pPr>
            <a:r>
              <a:rPr dirty="0" sz="1600" spc="-5">
                <a:solidFill>
                  <a:srgbClr val="5B9BD4"/>
                </a:solidFill>
                <a:latin typeface="Microsoft YaHei"/>
                <a:cs typeface="Microsoft YaHei"/>
              </a:rPr>
              <a:t>随机填充</a:t>
            </a:r>
            <a:endParaRPr sz="1600">
              <a:latin typeface="Microsoft YaHei"/>
              <a:cs typeface="Microsoft YaHei"/>
            </a:endParaRPr>
          </a:p>
          <a:p>
            <a:pPr algn="just" marL="146050" marR="235585">
              <a:lnSpc>
                <a:spcPct val="130100"/>
              </a:lnSpc>
              <a:spcBef>
                <a:spcPts val="1115"/>
              </a:spcBef>
            </a:pP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对请求参数进行如越界数值，超 长字符串，邮件格式字符串等随 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机填充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25240" y="1231391"/>
            <a:ext cx="2159635" cy="3002280"/>
          </a:xfrm>
          <a:prstGeom prst="rect">
            <a:avLst/>
          </a:prstGeom>
          <a:ln w="3175">
            <a:solidFill>
              <a:srgbClr val="212A35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Times New Roman"/>
              <a:cs typeface="Times New Roman"/>
            </a:endParaRPr>
          </a:p>
          <a:p>
            <a:pPr algn="ctr" marR="78740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Microsoft YaHei"/>
                <a:cs typeface="Microsoft YaHei"/>
              </a:rPr>
              <a:t>SQL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400">
                <a:solidFill>
                  <a:srgbClr val="EC7C30"/>
                </a:solidFill>
                <a:latin typeface="Microsoft YaHei"/>
                <a:cs typeface="Microsoft YaHei"/>
              </a:rPr>
              <a:t>SQL注入</a:t>
            </a:r>
            <a:endParaRPr sz="1400">
              <a:latin typeface="Microsoft YaHei"/>
              <a:cs typeface="Microsoft YaHei"/>
            </a:endParaRPr>
          </a:p>
          <a:p>
            <a:pPr algn="just" marL="109220" marR="121285">
              <a:lnSpc>
                <a:spcPct val="130000"/>
              </a:lnSpc>
              <a:spcBef>
                <a:spcPts val="960"/>
              </a:spcBef>
            </a:pP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通过操作输入来修改SQL语句，用 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以达到执行代码对</a:t>
            </a:r>
            <a:r>
              <a:rPr dirty="0" sz="1000" spc="-15">
                <a:solidFill>
                  <a:srgbClr val="7E7E7E"/>
                </a:solidFill>
                <a:latin typeface="Microsoft YaHei"/>
                <a:cs typeface="Microsoft YaHei"/>
              </a:rPr>
              <a:t>W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EB服务器进行 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攻击的方法.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60235" y="1231391"/>
            <a:ext cx="2161540" cy="3002280"/>
          </a:xfrm>
          <a:prstGeom prst="rect">
            <a:avLst/>
          </a:prstGeom>
          <a:ln w="3175">
            <a:solidFill>
              <a:srgbClr val="212A35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Times New Roman"/>
              <a:cs typeface="Times New Roman"/>
            </a:endParaRPr>
          </a:p>
          <a:p>
            <a:pPr algn="ctr" marR="22225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Microsoft YaHei"/>
                <a:cs typeface="Microsoft YaHei"/>
              </a:rPr>
              <a:t>XSS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Microsoft YaHei"/>
              <a:cs typeface="Microsoft YaHei"/>
            </a:endParaRPr>
          </a:p>
          <a:p>
            <a:pPr algn="ctr" marR="57785">
              <a:lnSpc>
                <a:spcPct val="100000"/>
              </a:lnSpc>
            </a:pPr>
            <a:r>
              <a:rPr dirty="0" sz="1400">
                <a:solidFill>
                  <a:srgbClr val="A4A4A4"/>
                </a:solidFill>
                <a:latin typeface="Microsoft YaHei"/>
                <a:cs typeface="Microsoft YaHei"/>
              </a:rPr>
              <a:t>XSS攻击</a:t>
            </a:r>
            <a:endParaRPr sz="1400">
              <a:latin typeface="Microsoft YaHei"/>
              <a:cs typeface="Microsoft YaHei"/>
            </a:endParaRPr>
          </a:p>
          <a:p>
            <a:pPr algn="just" marL="90170" marR="165100">
              <a:lnSpc>
                <a:spcPct val="130000"/>
              </a:lnSpc>
              <a:spcBef>
                <a:spcPts val="1125"/>
              </a:spcBef>
            </a:pP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跨站脚本攻击，注入恶意指令代码 到网页，使用户加载并执行攻击者 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恶意制造的网页程序.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04376" y="1231391"/>
            <a:ext cx="2159635" cy="3002280"/>
          </a:xfrm>
          <a:prstGeom prst="rect">
            <a:avLst/>
          </a:prstGeom>
          <a:ln w="3175">
            <a:solidFill>
              <a:srgbClr val="212A35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Times New Roman"/>
              <a:cs typeface="Times New Roman"/>
            </a:endParaRPr>
          </a:p>
          <a:p>
            <a:pPr algn="ctr" marL="1905">
              <a:lnSpc>
                <a:spcPct val="100000"/>
              </a:lnSpc>
              <a:spcBef>
                <a:spcPts val="5"/>
              </a:spcBef>
            </a:pPr>
            <a:r>
              <a:rPr dirty="0" sz="1400" b="1">
                <a:solidFill>
                  <a:srgbClr val="FFFFFF"/>
                </a:solidFill>
                <a:latin typeface="Microsoft YaHei"/>
                <a:cs typeface="Microsoft YaHei"/>
              </a:rPr>
              <a:t>OS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50">
              <a:latin typeface="Microsoft YaHei"/>
              <a:cs typeface="Microsoft YaHei"/>
            </a:endParaRPr>
          </a:p>
          <a:p>
            <a:pPr algn="ctr" marL="44450">
              <a:lnSpc>
                <a:spcPct val="100000"/>
              </a:lnSpc>
            </a:pPr>
            <a:r>
              <a:rPr dirty="0" sz="1400">
                <a:solidFill>
                  <a:srgbClr val="FFC000"/>
                </a:solidFill>
                <a:latin typeface="Microsoft YaHei"/>
                <a:cs typeface="Microsoft YaHei"/>
              </a:rPr>
              <a:t>OS命令注入</a:t>
            </a:r>
            <a:endParaRPr sz="1400">
              <a:latin typeface="Microsoft YaHei"/>
              <a:cs typeface="Microsoft YaHei"/>
            </a:endParaRPr>
          </a:p>
          <a:p>
            <a:pPr marL="128270" marR="125730">
              <a:lnSpc>
                <a:spcPct val="130000"/>
              </a:lnSpc>
              <a:spcBef>
                <a:spcPts val="505"/>
              </a:spcBef>
            </a:pP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系统命令注入，运行恶意的系统命 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令，造成命令执行攻击</a:t>
            </a:r>
            <a:endParaRPr sz="1000">
              <a:latin typeface="Microsoft YaHei"/>
              <a:cs typeface="Microsoft YaHe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96840" y="992124"/>
            <a:ext cx="1905000" cy="36830"/>
            <a:chOff x="5196840" y="992124"/>
            <a:chExt cx="1905000" cy="36830"/>
          </a:xfrm>
        </p:grpSpPr>
        <p:sp>
          <p:nvSpPr>
            <p:cNvPr id="18" name="object 18"/>
            <p:cNvSpPr/>
            <p:nvPr/>
          </p:nvSpPr>
          <p:spPr>
            <a:xfrm>
              <a:off x="5196840" y="996696"/>
              <a:ext cx="1905000" cy="32384"/>
            </a:xfrm>
            <a:custGeom>
              <a:avLst/>
              <a:gdLst/>
              <a:ahLst/>
              <a:cxnLst/>
              <a:rect l="l" t="t" r="r" b="b"/>
              <a:pathLst>
                <a:path w="1905000" h="32384">
                  <a:moveTo>
                    <a:pt x="1905000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905000" y="32003"/>
                  </a:lnTo>
                  <a:lnTo>
                    <a:pt x="190500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826252" y="992124"/>
              <a:ext cx="634365" cy="32384"/>
            </a:xfrm>
            <a:custGeom>
              <a:avLst/>
              <a:gdLst/>
              <a:ahLst/>
              <a:cxnLst/>
              <a:rect l="l" t="t" r="r" b="b"/>
              <a:pathLst>
                <a:path w="634364" h="32384">
                  <a:moveTo>
                    <a:pt x="633984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633984" y="32003"/>
                  </a:lnTo>
                  <a:lnTo>
                    <a:pt x="63398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78739" y="58039"/>
            <a:ext cx="3416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我们如何开展接口测试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CDEDF">
              <a:alpha val="40783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1568" y="6420611"/>
            <a:ext cx="1062227" cy="4373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863578" y="171703"/>
            <a:ext cx="14478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YaHei"/>
                <a:cs typeface="Microsoft YaHei"/>
              </a:rPr>
              <a:t>27</a:t>
            </a:r>
            <a:endParaRPr sz="800">
              <a:latin typeface="Microsoft YaHei"/>
              <a:cs typeface="Microsoft YaHe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7244" y="861060"/>
            <a:ext cx="5628640" cy="3232785"/>
            <a:chOff x="47244" y="861060"/>
            <a:chExt cx="5628640" cy="32327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44" y="861060"/>
              <a:ext cx="5628132" cy="32324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315" y="1056132"/>
              <a:ext cx="5039868" cy="264414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93291" y="4670297"/>
            <a:ext cx="5001260" cy="121475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algn="r" marR="2084705">
              <a:lnSpc>
                <a:spcPct val="100000"/>
              </a:lnSpc>
              <a:spcBef>
                <a:spcPts val="530"/>
              </a:spcBef>
            </a:pPr>
            <a:r>
              <a:rPr dirty="0" sz="1200">
                <a:solidFill>
                  <a:srgbClr val="EC7C30"/>
                </a:solidFill>
                <a:latin typeface="Microsoft YaHei"/>
                <a:cs typeface="Microsoft YaHei"/>
              </a:rPr>
              <a:t>规则详情</a:t>
            </a:r>
            <a:endParaRPr sz="1200">
              <a:latin typeface="Microsoft YaHei"/>
              <a:cs typeface="Microsoft YaHei"/>
            </a:endParaRPr>
          </a:p>
          <a:p>
            <a:pPr marL="2466340">
              <a:lnSpc>
                <a:spcPct val="100000"/>
              </a:lnSpc>
              <a:spcBef>
                <a:spcPts val="434"/>
              </a:spcBef>
              <a:tabLst>
                <a:tab pos="3068320" algn="l"/>
                <a:tab pos="4987925" algn="l"/>
              </a:tabLst>
            </a:pPr>
            <a:r>
              <a:rPr dirty="0" sz="1200" spc="-5">
                <a:solidFill>
                  <a:srgbClr val="7E7E7E"/>
                </a:solidFill>
                <a:latin typeface="Microsoft YaHei"/>
                <a:cs typeface="Microsoft YaHei"/>
              </a:rPr>
              <a:t>IP</a:t>
            </a: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过滤	</a:t>
            </a:r>
            <a:r>
              <a:rPr dirty="0" u="heavy" sz="120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imes New Roman"/>
                <a:cs typeface="Times New Roman"/>
              </a:rPr>
              <a:t> 	</a:t>
            </a:r>
            <a:endParaRPr sz="1200">
              <a:latin typeface="Times New Roman"/>
              <a:cs typeface="Times New Roman"/>
            </a:endParaRPr>
          </a:p>
          <a:p>
            <a:pPr algn="r" marL="12700" marR="2084705" indent="7620">
              <a:lnSpc>
                <a:spcPts val="1870"/>
              </a:lnSpc>
              <a:spcBef>
                <a:spcPts val="135"/>
              </a:spcBef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可对请求头，请求体，</a:t>
            </a:r>
            <a:r>
              <a:rPr dirty="0" sz="1200" spc="-10">
                <a:solidFill>
                  <a:srgbClr val="7E7E7E"/>
                </a:solidFill>
                <a:latin typeface="Microsoft YaHei"/>
                <a:cs typeface="Microsoft YaHei"/>
              </a:rPr>
              <a:t>Q</a:t>
            </a: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ue</a:t>
            </a:r>
            <a:r>
              <a:rPr dirty="0" sz="1200" spc="40">
                <a:solidFill>
                  <a:srgbClr val="7E7E7E"/>
                </a:solidFill>
                <a:latin typeface="Microsoft YaHei"/>
                <a:cs typeface="Microsoft YaHei"/>
              </a:rPr>
              <a:t>r</a:t>
            </a: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y参数设置规则 可对回报的响应时间，响应码，响应体控制</a:t>
            </a:r>
            <a:endParaRPr sz="1200">
              <a:latin typeface="Microsoft YaHei"/>
              <a:cs typeface="Microsoft YaHei"/>
            </a:endParaRPr>
          </a:p>
          <a:p>
            <a:pPr algn="r" marR="2084705">
              <a:lnSpc>
                <a:spcPct val="100000"/>
              </a:lnSpc>
              <a:spcBef>
                <a:spcPts val="300"/>
              </a:spcBef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响应体参数支持正则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19014" y="1665858"/>
            <a:ext cx="4650740" cy="73914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algn="ctr" marR="140970">
              <a:lnSpc>
                <a:spcPct val="100000"/>
              </a:lnSpc>
              <a:spcBef>
                <a:spcPts val="530"/>
              </a:spcBef>
            </a:pPr>
            <a:r>
              <a:rPr dirty="0" sz="1200">
                <a:solidFill>
                  <a:srgbClr val="EC7C30"/>
                </a:solidFill>
                <a:latin typeface="Microsoft YaHei"/>
                <a:cs typeface="Microsoft YaHei"/>
              </a:rPr>
              <a:t>规则设置</a:t>
            </a:r>
            <a:endParaRPr sz="12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  <a:tabLst>
                <a:tab pos="1919605" algn="l"/>
              </a:tabLst>
            </a:pPr>
            <a:r>
              <a:rPr dirty="0" u="heavy" sz="120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对同一个接口可设置多种</a:t>
            </a:r>
            <a:r>
              <a:rPr dirty="0" sz="1200" spc="-5">
                <a:solidFill>
                  <a:srgbClr val="7E7E7E"/>
                </a:solidFill>
                <a:latin typeface="Microsoft YaHei"/>
                <a:cs typeface="Microsoft YaHei"/>
              </a:rPr>
              <a:t>Mock</a:t>
            </a: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匹配规则</a:t>
            </a:r>
            <a:endParaRPr sz="1200">
              <a:latin typeface="Microsoft YaHei"/>
              <a:cs typeface="Microsoft YaHei"/>
            </a:endParaRPr>
          </a:p>
          <a:p>
            <a:pPr algn="ctr" marL="1679575">
              <a:lnSpc>
                <a:spcPct val="100000"/>
              </a:lnSpc>
              <a:spcBef>
                <a:spcPts val="430"/>
              </a:spcBef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根据命中规则的不同给与不同的响应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451091" y="3627118"/>
            <a:ext cx="5628640" cy="3230880"/>
            <a:chOff x="6451091" y="3627118"/>
            <a:chExt cx="5628640" cy="32308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1091" y="3627118"/>
              <a:ext cx="5628132" cy="3230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46163" y="3822192"/>
              <a:ext cx="5039868" cy="2712720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126735" y="734568"/>
            <a:ext cx="1905000" cy="33655"/>
            <a:chOff x="5126735" y="734568"/>
            <a:chExt cx="1905000" cy="33655"/>
          </a:xfrm>
        </p:grpSpPr>
        <p:sp>
          <p:nvSpPr>
            <p:cNvPr id="14" name="object 14"/>
            <p:cNvSpPr/>
            <p:nvPr/>
          </p:nvSpPr>
          <p:spPr>
            <a:xfrm>
              <a:off x="5126735" y="734568"/>
              <a:ext cx="1905000" cy="32384"/>
            </a:xfrm>
            <a:custGeom>
              <a:avLst/>
              <a:gdLst/>
              <a:ahLst/>
              <a:cxnLst/>
              <a:rect l="l" t="t" r="r" b="b"/>
              <a:pathLst>
                <a:path w="1905000" h="32384">
                  <a:moveTo>
                    <a:pt x="1905000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905000" y="32003"/>
                  </a:lnTo>
                  <a:lnTo>
                    <a:pt x="190500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756147" y="736092"/>
              <a:ext cx="634365" cy="32384"/>
            </a:xfrm>
            <a:custGeom>
              <a:avLst/>
              <a:gdLst/>
              <a:ahLst/>
              <a:cxnLst/>
              <a:rect l="l" t="t" r="r" b="b"/>
              <a:pathLst>
                <a:path w="634364" h="32384">
                  <a:moveTo>
                    <a:pt x="633984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633984" y="32003"/>
                  </a:lnTo>
                  <a:lnTo>
                    <a:pt x="63398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021707" y="13970"/>
            <a:ext cx="2103120" cy="64770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2100" spc="30">
                <a:solidFill>
                  <a:srgbClr val="52575F"/>
                </a:solidFill>
                <a:latin typeface="Microsoft YaHei"/>
                <a:cs typeface="Microsoft YaHei"/>
              </a:rPr>
              <a:t>多元的</a:t>
            </a:r>
            <a:r>
              <a:rPr dirty="0" sz="2100" spc="25">
                <a:solidFill>
                  <a:srgbClr val="7E7E7E"/>
                </a:solidFill>
                <a:latin typeface="Microsoft YaHei"/>
                <a:cs typeface="Microsoft YaHei"/>
              </a:rPr>
              <a:t>Mo</a:t>
            </a:r>
            <a:r>
              <a:rPr dirty="0" sz="2100" spc="5">
                <a:solidFill>
                  <a:srgbClr val="7E7E7E"/>
                </a:solidFill>
                <a:latin typeface="Microsoft YaHei"/>
                <a:cs typeface="Microsoft YaHei"/>
              </a:rPr>
              <a:t>c</a:t>
            </a:r>
            <a:r>
              <a:rPr dirty="0" sz="2100" spc="25">
                <a:solidFill>
                  <a:srgbClr val="7E7E7E"/>
                </a:solidFill>
                <a:latin typeface="Microsoft YaHei"/>
                <a:cs typeface="Microsoft YaHei"/>
              </a:rPr>
              <a:t>k规则</a:t>
            </a:r>
            <a:endParaRPr sz="2100">
              <a:latin typeface="Microsoft YaHei"/>
              <a:cs typeface="Microsoft YaHei"/>
            </a:endParaRPr>
          </a:p>
          <a:p>
            <a:pPr marL="205740">
              <a:lnSpc>
                <a:spcPct val="100000"/>
              </a:lnSpc>
              <a:spcBef>
                <a:spcPts val="330"/>
              </a:spcBef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数据</a:t>
            </a:r>
            <a:r>
              <a:rPr dirty="0" sz="1200" spc="-5">
                <a:solidFill>
                  <a:srgbClr val="7E7E7E"/>
                </a:solidFill>
                <a:latin typeface="Microsoft YaHei"/>
                <a:cs typeface="Microsoft YaHei"/>
              </a:rPr>
              <a:t>M</a:t>
            </a:r>
            <a:r>
              <a:rPr dirty="0" sz="1200" spc="5">
                <a:solidFill>
                  <a:srgbClr val="7E7E7E"/>
                </a:solidFill>
                <a:latin typeface="Microsoft YaHei"/>
                <a:cs typeface="Microsoft YaHei"/>
              </a:rPr>
              <a:t>o</a:t>
            </a:r>
            <a:r>
              <a:rPr dirty="0" sz="1200" spc="-5">
                <a:solidFill>
                  <a:srgbClr val="7E7E7E"/>
                </a:solidFill>
                <a:latin typeface="Microsoft YaHei"/>
                <a:cs typeface="Microsoft YaHei"/>
              </a:rPr>
              <a:t>ck</a:t>
            </a: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助力逻辑链构建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739" y="58039"/>
            <a:ext cx="3416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我们如何开展接口测试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32600"/>
          </a:xfrm>
          <a:custGeom>
            <a:avLst/>
            <a:gdLst/>
            <a:ahLst/>
            <a:cxnLst/>
            <a:rect l="l" t="t" r="r" b="b"/>
            <a:pathLst>
              <a:path w="12192000" h="6832600">
                <a:moveTo>
                  <a:pt x="12191999" y="0"/>
                </a:moveTo>
                <a:lnTo>
                  <a:pt x="0" y="0"/>
                </a:lnTo>
                <a:lnTo>
                  <a:pt x="0" y="6832092"/>
                </a:lnTo>
                <a:lnTo>
                  <a:pt x="12191999" y="6832092"/>
                </a:lnTo>
                <a:lnTo>
                  <a:pt x="12191999" y="0"/>
                </a:lnTo>
                <a:close/>
              </a:path>
            </a:pathLst>
          </a:custGeom>
          <a:solidFill>
            <a:srgbClr val="202935">
              <a:alpha val="8509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13553" y="5170170"/>
            <a:ext cx="23209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跳过U</a:t>
            </a:r>
            <a:r>
              <a:rPr dirty="0" sz="1800" spc="-5">
                <a:solidFill>
                  <a:srgbClr val="FFFFFF"/>
                </a:solidFill>
                <a:latin typeface="Microsoft YaHei"/>
                <a:cs typeface="Microsoft YaHei"/>
              </a:rPr>
              <a:t>I</a:t>
            </a: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自动化测试的坑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28189" y="1506982"/>
            <a:ext cx="2914650" cy="599440"/>
            <a:chOff x="2028189" y="1506982"/>
            <a:chExt cx="2914650" cy="599440"/>
          </a:xfrm>
        </p:grpSpPr>
        <p:sp>
          <p:nvSpPr>
            <p:cNvPr id="5" name="object 5"/>
            <p:cNvSpPr/>
            <p:nvPr/>
          </p:nvSpPr>
          <p:spPr>
            <a:xfrm>
              <a:off x="2034539" y="1513332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2608326" y="0"/>
                  </a:moveTo>
                  <a:lnTo>
                    <a:pt x="0" y="0"/>
                  </a:lnTo>
                  <a:lnTo>
                    <a:pt x="293370" y="293369"/>
                  </a:lnTo>
                  <a:lnTo>
                    <a:pt x="0" y="586739"/>
                  </a:lnTo>
                  <a:lnTo>
                    <a:pt x="2608326" y="586739"/>
                  </a:lnTo>
                  <a:lnTo>
                    <a:pt x="2901696" y="293369"/>
                  </a:lnTo>
                  <a:lnTo>
                    <a:pt x="260832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34539" y="1513332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0" y="0"/>
                  </a:moveTo>
                  <a:lnTo>
                    <a:pt x="2608326" y="0"/>
                  </a:lnTo>
                  <a:lnTo>
                    <a:pt x="2901696" y="293369"/>
                  </a:lnTo>
                  <a:lnTo>
                    <a:pt x="2608326" y="586739"/>
                  </a:lnTo>
                  <a:lnTo>
                    <a:pt x="0" y="586739"/>
                  </a:lnTo>
                  <a:lnTo>
                    <a:pt x="293370" y="293369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46070" y="1561845"/>
            <a:ext cx="1348740" cy="42227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增量阶段</a:t>
            </a:r>
            <a:endParaRPr sz="2600">
              <a:latin typeface="SimSun"/>
              <a:cs typeface="SimSu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38802" y="1506982"/>
            <a:ext cx="2914650" cy="599440"/>
            <a:chOff x="4638802" y="1506982"/>
            <a:chExt cx="2914650" cy="599440"/>
          </a:xfrm>
        </p:grpSpPr>
        <p:sp>
          <p:nvSpPr>
            <p:cNvPr id="9" name="object 9"/>
            <p:cNvSpPr/>
            <p:nvPr/>
          </p:nvSpPr>
          <p:spPr>
            <a:xfrm>
              <a:off x="4645152" y="1513332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2608326" y="0"/>
                  </a:moveTo>
                  <a:lnTo>
                    <a:pt x="0" y="0"/>
                  </a:lnTo>
                  <a:lnTo>
                    <a:pt x="293370" y="293369"/>
                  </a:lnTo>
                  <a:lnTo>
                    <a:pt x="0" y="586739"/>
                  </a:lnTo>
                  <a:lnTo>
                    <a:pt x="2608326" y="586739"/>
                  </a:lnTo>
                  <a:lnTo>
                    <a:pt x="2901696" y="293369"/>
                  </a:lnTo>
                  <a:lnTo>
                    <a:pt x="260832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45152" y="1513332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0" y="0"/>
                  </a:moveTo>
                  <a:lnTo>
                    <a:pt x="2608326" y="0"/>
                  </a:lnTo>
                  <a:lnTo>
                    <a:pt x="2901696" y="293369"/>
                  </a:lnTo>
                  <a:lnTo>
                    <a:pt x="2608326" y="586739"/>
                  </a:lnTo>
                  <a:lnTo>
                    <a:pt x="0" y="586739"/>
                  </a:lnTo>
                  <a:lnTo>
                    <a:pt x="293370" y="293369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457571" y="1561845"/>
            <a:ext cx="1348740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集成阶段</a:t>
            </a:r>
            <a:endParaRPr sz="2600">
              <a:latin typeface="SimSun"/>
              <a:cs typeface="SimSu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249414" y="1506982"/>
            <a:ext cx="2914650" cy="599440"/>
            <a:chOff x="7249414" y="1506982"/>
            <a:chExt cx="2914650" cy="599440"/>
          </a:xfrm>
        </p:grpSpPr>
        <p:sp>
          <p:nvSpPr>
            <p:cNvPr id="13" name="object 13"/>
            <p:cNvSpPr/>
            <p:nvPr/>
          </p:nvSpPr>
          <p:spPr>
            <a:xfrm>
              <a:off x="7255764" y="1513332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2608326" y="0"/>
                  </a:moveTo>
                  <a:lnTo>
                    <a:pt x="0" y="0"/>
                  </a:lnTo>
                  <a:lnTo>
                    <a:pt x="293369" y="293369"/>
                  </a:lnTo>
                  <a:lnTo>
                    <a:pt x="0" y="586739"/>
                  </a:lnTo>
                  <a:lnTo>
                    <a:pt x="2608326" y="586739"/>
                  </a:lnTo>
                  <a:lnTo>
                    <a:pt x="2901695" y="293369"/>
                  </a:lnTo>
                  <a:lnTo>
                    <a:pt x="260832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255764" y="1513332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0" y="0"/>
                  </a:moveTo>
                  <a:lnTo>
                    <a:pt x="2608326" y="0"/>
                  </a:lnTo>
                  <a:lnTo>
                    <a:pt x="2901695" y="293369"/>
                  </a:lnTo>
                  <a:lnTo>
                    <a:pt x="2608326" y="586739"/>
                  </a:lnTo>
                  <a:lnTo>
                    <a:pt x="0" y="586739"/>
                  </a:lnTo>
                  <a:lnTo>
                    <a:pt x="293369" y="293369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7674102" y="1561845"/>
            <a:ext cx="2139315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灰度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线上阶段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62200" y="2522220"/>
            <a:ext cx="2230120" cy="1546860"/>
          </a:xfrm>
          <a:custGeom>
            <a:avLst/>
            <a:gdLst/>
            <a:ahLst/>
            <a:cxnLst/>
            <a:rect l="l" t="t" r="r" b="b"/>
            <a:pathLst>
              <a:path w="2230120" h="1546860">
                <a:moveTo>
                  <a:pt x="0" y="257809"/>
                </a:moveTo>
                <a:lnTo>
                  <a:pt x="4154" y="211472"/>
                </a:lnTo>
                <a:lnTo>
                  <a:pt x="16131" y="167858"/>
                </a:lnTo>
                <a:lnTo>
                  <a:pt x="35202" y="127696"/>
                </a:lnTo>
                <a:lnTo>
                  <a:pt x="60639" y="91713"/>
                </a:lnTo>
                <a:lnTo>
                  <a:pt x="91713" y="60639"/>
                </a:lnTo>
                <a:lnTo>
                  <a:pt x="127696" y="35202"/>
                </a:lnTo>
                <a:lnTo>
                  <a:pt x="167858" y="16131"/>
                </a:lnTo>
                <a:lnTo>
                  <a:pt x="211472" y="4154"/>
                </a:lnTo>
                <a:lnTo>
                  <a:pt x="257810" y="0"/>
                </a:lnTo>
                <a:lnTo>
                  <a:pt x="1971802" y="0"/>
                </a:lnTo>
                <a:lnTo>
                  <a:pt x="2018139" y="4154"/>
                </a:lnTo>
                <a:lnTo>
                  <a:pt x="2061753" y="16131"/>
                </a:lnTo>
                <a:lnTo>
                  <a:pt x="2101915" y="35202"/>
                </a:lnTo>
                <a:lnTo>
                  <a:pt x="2137898" y="60639"/>
                </a:lnTo>
                <a:lnTo>
                  <a:pt x="2168972" y="91713"/>
                </a:lnTo>
                <a:lnTo>
                  <a:pt x="2194409" y="127696"/>
                </a:lnTo>
                <a:lnTo>
                  <a:pt x="2213480" y="167858"/>
                </a:lnTo>
                <a:lnTo>
                  <a:pt x="2225457" y="211472"/>
                </a:lnTo>
                <a:lnTo>
                  <a:pt x="2229612" y="257809"/>
                </a:lnTo>
                <a:lnTo>
                  <a:pt x="2229612" y="1289049"/>
                </a:lnTo>
                <a:lnTo>
                  <a:pt x="2225457" y="1335387"/>
                </a:lnTo>
                <a:lnTo>
                  <a:pt x="2213480" y="1379001"/>
                </a:lnTo>
                <a:lnTo>
                  <a:pt x="2194409" y="1419163"/>
                </a:lnTo>
                <a:lnTo>
                  <a:pt x="2168972" y="1455146"/>
                </a:lnTo>
                <a:lnTo>
                  <a:pt x="2137898" y="1486220"/>
                </a:lnTo>
                <a:lnTo>
                  <a:pt x="2101915" y="1511657"/>
                </a:lnTo>
                <a:lnTo>
                  <a:pt x="2061753" y="1530728"/>
                </a:lnTo>
                <a:lnTo>
                  <a:pt x="2018139" y="1542705"/>
                </a:lnTo>
                <a:lnTo>
                  <a:pt x="1971802" y="1546859"/>
                </a:lnTo>
                <a:lnTo>
                  <a:pt x="257810" y="1546859"/>
                </a:lnTo>
                <a:lnTo>
                  <a:pt x="211472" y="1542705"/>
                </a:lnTo>
                <a:lnTo>
                  <a:pt x="167858" y="1530728"/>
                </a:lnTo>
                <a:lnTo>
                  <a:pt x="127696" y="1511657"/>
                </a:lnTo>
                <a:lnTo>
                  <a:pt x="91713" y="1486220"/>
                </a:lnTo>
                <a:lnTo>
                  <a:pt x="60639" y="1455146"/>
                </a:lnTo>
                <a:lnTo>
                  <a:pt x="35202" y="1419163"/>
                </a:lnTo>
                <a:lnTo>
                  <a:pt x="16131" y="1379001"/>
                </a:lnTo>
                <a:lnTo>
                  <a:pt x="4154" y="1335387"/>
                </a:lnTo>
                <a:lnTo>
                  <a:pt x="0" y="1289049"/>
                </a:lnTo>
                <a:lnTo>
                  <a:pt x="0" y="25780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007867" y="2863341"/>
            <a:ext cx="9398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代码扫描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接口测试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80432" y="2522220"/>
            <a:ext cx="2231390" cy="1546860"/>
          </a:xfrm>
          <a:custGeom>
            <a:avLst/>
            <a:gdLst/>
            <a:ahLst/>
            <a:cxnLst/>
            <a:rect l="l" t="t" r="r" b="b"/>
            <a:pathLst>
              <a:path w="2231390" h="1546860">
                <a:moveTo>
                  <a:pt x="0" y="257809"/>
                </a:moveTo>
                <a:lnTo>
                  <a:pt x="4154" y="211472"/>
                </a:lnTo>
                <a:lnTo>
                  <a:pt x="16131" y="167858"/>
                </a:lnTo>
                <a:lnTo>
                  <a:pt x="35202" y="127696"/>
                </a:lnTo>
                <a:lnTo>
                  <a:pt x="60639" y="91713"/>
                </a:lnTo>
                <a:lnTo>
                  <a:pt x="91713" y="60639"/>
                </a:lnTo>
                <a:lnTo>
                  <a:pt x="127696" y="35202"/>
                </a:lnTo>
                <a:lnTo>
                  <a:pt x="167858" y="16131"/>
                </a:lnTo>
                <a:lnTo>
                  <a:pt x="211472" y="4154"/>
                </a:lnTo>
                <a:lnTo>
                  <a:pt x="257809" y="0"/>
                </a:lnTo>
                <a:lnTo>
                  <a:pt x="1973325" y="0"/>
                </a:lnTo>
                <a:lnTo>
                  <a:pt x="2019663" y="4154"/>
                </a:lnTo>
                <a:lnTo>
                  <a:pt x="2063277" y="16131"/>
                </a:lnTo>
                <a:lnTo>
                  <a:pt x="2103439" y="35202"/>
                </a:lnTo>
                <a:lnTo>
                  <a:pt x="2139422" y="60639"/>
                </a:lnTo>
                <a:lnTo>
                  <a:pt x="2170496" y="91713"/>
                </a:lnTo>
                <a:lnTo>
                  <a:pt x="2195933" y="127696"/>
                </a:lnTo>
                <a:lnTo>
                  <a:pt x="2215004" y="167858"/>
                </a:lnTo>
                <a:lnTo>
                  <a:pt x="2226981" y="211472"/>
                </a:lnTo>
                <a:lnTo>
                  <a:pt x="2231136" y="257809"/>
                </a:lnTo>
                <a:lnTo>
                  <a:pt x="2231136" y="1289049"/>
                </a:lnTo>
                <a:lnTo>
                  <a:pt x="2226981" y="1335387"/>
                </a:lnTo>
                <a:lnTo>
                  <a:pt x="2215004" y="1379001"/>
                </a:lnTo>
                <a:lnTo>
                  <a:pt x="2195933" y="1419163"/>
                </a:lnTo>
                <a:lnTo>
                  <a:pt x="2170496" y="1455146"/>
                </a:lnTo>
                <a:lnTo>
                  <a:pt x="2139422" y="1486220"/>
                </a:lnTo>
                <a:lnTo>
                  <a:pt x="2103439" y="1511657"/>
                </a:lnTo>
                <a:lnTo>
                  <a:pt x="2063277" y="1530728"/>
                </a:lnTo>
                <a:lnTo>
                  <a:pt x="2019663" y="1542705"/>
                </a:lnTo>
                <a:lnTo>
                  <a:pt x="1973325" y="1546859"/>
                </a:lnTo>
                <a:lnTo>
                  <a:pt x="257809" y="1546859"/>
                </a:lnTo>
                <a:lnTo>
                  <a:pt x="211472" y="1542705"/>
                </a:lnTo>
                <a:lnTo>
                  <a:pt x="167858" y="1530728"/>
                </a:lnTo>
                <a:lnTo>
                  <a:pt x="127696" y="1511657"/>
                </a:lnTo>
                <a:lnTo>
                  <a:pt x="91713" y="1486220"/>
                </a:lnTo>
                <a:lnTo>
                  <a:pt x="60639" y="1455146"/>
                </a:lnTo>
                <a:lnTo>
                  <a:pt x="35202" y="1419163"/>
                </a:lnTo>
                <a:lnTo>
                  <a:pt x="16131" y="1379001"/>
                </a:lnTo>
                <a:lnTo>
                  <a:pt x="4154" y="1335387"/>
                </a:lnTo>
                <a:lnTo>
                  <a:pt x="0" y="1289049"/>
                </a:lnTo>
                <a:lnTo>
                  <a:pt x="0" y="25780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284089" y="2588463"/>
            <a:ext cx="162560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Microsoft YaHei"/>
                <a:cs typeface="Microsoft YaHei"/>
              </a:rPr>
              <a:t>U</a:t>
            </a:r>
            <a:r>
              <a:rPr dirty="0" sz="1800" spc="-5" b="1">
                <a:solidFill>
                  <a:srgbClr val="FFFFFF"/>
                </a:solidFill>
                <a:latin typeface="Microsoft YaHei"/>
                <a:cs typeface="Microsoft YaHei"/>
              </a:rPr>
              <a:t>I自动化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压力测试</a:t>
            </a:r>
            <a:endParaRPr sz="18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2160"/>
              </a:spcBef>
            </a:pPr>
            <a:r>
              <a:rPr dirty="0" sz="1800" spc="-5">
                <a:solidFill>
                  <a:srgbClr val="7E7E7E"/>
                </a:solidFill>
                <a:latin typeface="Microsoft YaHei"/>
                <a:cs typeface="Microsoft YaHei"/>
              </a:rPr>
              <a:t>客户端性能测试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555992" y="2545079"/>
            <a:ext cx="2230120" cy="1524000"/>
          </a:xfrm>
          <a:custGeom>
            <a:avLst/>
            <a:gdLst/>
            <a:ahLst/>
            <a:cxnLst/>
            <a:rect l="l" t="t" r="r" b="b"/>
            <a:pathLst>
              <a:path w="2230120" h="1524000">
                <a:moveTo>
                  <a:pt x="0" y="254000"/>
                </a:moveTo>
                <a:lnTo>
                  <a:pt x="4090" y="208328"/>
                </a:lnTo>
                <a:lnTo>
                  <a:pt x="15884" y="165349"/>
                </a:lnTo>
                <a:lnTo>
                  <a:pt x="34666" y="125777"/>
                </a:lnTo>
                <a:lnTo>
                  <a:pt x="59719" y="90328"/>
                </a:lnTo>
                <a:lnTo>
                  <a:pt x="90328" y="59719"/>
                </a:lnTo>
                <a:lnTo>
                  <a:pt x="125777" y="34666"/>
                </a:lnTo>
                <a:lnTo>
                  <a:pt x="165349" y="15884"/>
                </a:lnTo>
                <a:lnTo>
                  <a:pt x="208328" y="4090"/>
                </a:lnTo>
                <a:lnTo>
                  <a:pt x="254000" y="0"/>
                </a:lnTo>
                <a:lnTo>
                  <a:pt x="1975611" y="0"/>
                </a:lnTo>
                <a:lnTo>
                  <a:pt x="2021283" y="4090"/>
                </a:lnTo>
                <a:lnTo>
                  <a:pt x="2064262" y="15884"/>
                </a:lnTo>
                <a:lnTo>
                  <a:pt x="2103834" y="34666"/>
                </a:lnTo>
                <a:lnTo>
                  <a:pt x="2139283" y="59719"/>
                </a:lnTo>
                <a:lnTo>
                  <a:pt x="2169892" y="90328"/>
                </a:lnTo>
                <a:lnTo>
                  <a:pt x="2194945" y="125777"/>
                </a:lnTo>
                <a:lnTo>
                  <a:pt x="2213727" y="165349"/>
                </a:lnTo>
                <a:lnTo>
                  <a:pt x="2225521" y="208328"/>
                </a:lnTo>
                <a:lnTo>
                  <a:pt x="2229611" y="254000"/>
                </a:lnTo>
                <a:lnTo>
                  <a:pt x="2229611" y="1270000"/>
                </a:lnTo>
                <a:lnTo>
                  <a:pt x="2225521" y="1315671"/>
                </a:lnTo>
                <a:lnTo>
                  <a:pt x="2213727" y="1358650"/>
                </a:lnTo>
                <a:lnTo>
                  <a:pt x="2194945" y="1398222"/>
                </a:lnTo>
                <a:lnTo>
                  <a:pt x="2169892" y="1433671"/>
                </a:lnTo>
                <a:lnTo>
                  <a:pt x="2139283" y="1464280"/>
                </a:lnTo>
                <a:lnTo>
                  <a:pt x="2103834" y="1489333"/>
                </a:lnTo>
                <a:lnTo>
                  <a:pt x="2064262" y="1508115"/>
                </a:lnTo>
                <a:lnTo>
                  <a:pt x="2021283" y="1519909"/>
                </a:lnTo>
                <a:lnTo>
                  <a:pt x="1975611" y="1524000"/>
                </a:lnTo>
                <a:lnTo>
                  <a:pt x="254000" y="1524000"/>
                </a:lnTo>
                <a:lnTo>
                  <a:pt x="208328" y="1519909"/>
                </a:lnTo>
                <a:lnTo>
                  <a:pt x="165349" y="1508115"/>
                </a:lnTo>
                <a:lnTo>
                  <a:pt x="125777" y="1489333"/>
                </a:lnTo>
                <a:lnTo>
                  <a:pt x="90328" y="1464280"/>
                </a:lnTo>
                <a:lnTo>
                  <a:pt x="59719" y="1433671"/>
                </a:lnTo>
                <a:lnTo>
                  <a:pt x="34666" y="1398222"/>
                </a:lnTo>
                <a:lnTo>
                  <a:pt x="15884" y="1358650"/>
                </a:lnTo>
                <a:lnTo>
                  <a:pt x="4090" y="1315671"/>
                </a:lnTo>
                <a:lnTo>
                  <a:pt x="0" y="1270000"/>
                </a:lnTo>
                <a:lnTo>
                  <a:pt x="0" y="25400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200770" y="2874645"/>
            <a:ext cx="93980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线上监控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口碑分析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CDEDF">
              <a:alpha val="40783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1568" y="6420611"/>
            <a:ext cx="1062227" cy="43738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845807" y="1714499"/>
            <a:ext cx="3538854" cy="4197350"/>
            <a:chOff x="6845807" y="1714499"/>
            <a:chExt cx="3538854" cy="41973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5807" y="1714499"/>
              <a:ext cx="3538728" cy="41970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0879" y="1909571"/>
              <a:ext cx="2950464" cy="360883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874775" y="2142744"/>
            <a:ext cx="5153025" cy="2771140"/>
            <a:chOff x="874775" y="2142744"/>
            <a:chExt cx="5153025" cy="277114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775" y="2142744"/>
              <a:ext cx="5152644" cy="27706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847" y="2337816"/>
              <a:ext cx="4564380" cy="218236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107817" y="4898517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花屏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2054" y="5623966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乱序密码盘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39" y="58039"/>
            <a:ext cx="37553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这些用例，</a:t>
            </a:r>
            <a:r>
              <a:rPr dirty="0" sz="2400" spc="-5" b="1">
                <a:solidFill>
                  <a:srgbClr val="5A637B"/>
                </a:solidFill>
                <a:latin typeface="Microsoft YaHei"/>
                <a:cs typeface="Microsoft YaHei"/>
              </a:rPr>
              <a:t>UI</a:t>
            </a: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自动化很难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51932" y="254508"/>
            <a:ext cx="6358255" cy="6604000"/>
            <a:chOff x="5551932" y="254508"/>
            <a:chExt cx="6358255" cy="660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8473" y="3407409"/>
              <a:ext cx="6285046" cy="345058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7004" y="3566160"/>
              <a:ext cx="5769863" cy="31607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1932" y="254508"/>
              <a:ext cx="6358127" cy="35676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7004" y="449580"/>
              <a:ext cx="5769863" cy="29794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85098" y="587502"/>
              <a:ext cx="2367280" cy="2075814"/>
            </a:xfrm>
            <a:custGeom>
              <a:avLst/>
              <a:gdLst/>
              <a:ahLst/>
              <a:cxnLst/>
              <a:rect l="l" t="t" r="r" b="b"/>
              <a:pathLst>
                <a:path w="2367279" h="2075814">
                  <a:moveTo>
                    <a:pt x="0" y="2075688"/>
                  </a:moveTo>
                  <a:lnTo>
                    <a:pt x="2366772" y="2075688"/>
                  </a:lnTo>
                  <a:lnTo>
                    <a:pt x="2366772" y="0"/>
                  </a:lnTo>
                  <a:lnTo>
                    <a:pt x="0" y="0"/>
                  </a:lnTo>
                  <a:lnTo>
                    <a:pt x="0" y="2075688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747766" y="2653664"/>
              <a:ext cx="5780405" cy="1025525"/>
            </a:xfrm>
            <a:custGeom>
              <a:avLst/>
              <a:gdLst/>
              <a:ahLst/>
              <a:cxnLst/>
              <a:rect l="l" t="t" r="r" b="b"/>
              <a:pathLst>
                <a:path w="5780405" h="1025525">
                  <a:moveTo>
                    <a:pt x="3041015" y="19050"/>
                  </a:moveTo>
                  <a:lnTo>
                    <a:pt x="3035300" y="0"/>
                  </a:lnTo>
                  <a:lnTo>
                    <a:pt x="70167" y="882980"/>
                  </a:lnTo>
                  <a:lnTo>
                    <a:pt x="62103" y="855980"/>
                  </a:lnTo>
                  <a:lnTo>
                    <a:pt x="0" y="914146"/>
                  </a:lnTo>
                  <a:lnTo>
                    <a:pt x="83947" y="929017"/>
                  </a:lnTo>
                  <a:lnTo>
                    <a:pt x="76949" y="905637"/>
                  </a:lnTo>
                  <a:lnTo>
                    <a:pt x="75857" y="902004"/>
                  </a:lnTo>
                  <a:lnTo>
                    <a:pt x="3041015" y="19050"/>
                  </a:lnTo>
                  <a:close/>
                </a:path>
                <a:path w="5780405" h="1025525">
                  <a:moveTo>
                    <a:pt x="5780024" y="940435"/>
                  </a:moveTo>
                  <a:lnTo>
                    <a:pt x="5753493" y="949985"/>
                  </a:lnTo>
                  <a:lnTo>
                    <a:pt x="5413375" y="6223"/>
                  </a:lnTo>
                  <a:lnTo>
                    <a:pt x="5394833" y="12827"/>
                  </a:lnTo>
                  <a:lnTo>
                    <a:pt x="5734824" y="956703"/>
                  </a:lnTo>
                  <a:lnTo>
                    <a:pt x="5708396" y="966216"/>
                  </a:lnTo>
                  <a:lnTo>
                    <a:pt x="5769991" y="1025017"/>
                  </a:lnTo>
                  <a:lnTo>
                    <a:pt x="5776671" y="968629"/>
                  </a:lnTo>
                  <a:lnTo>
                    <a:pt x="5780024" y="94043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35279" y="3312921"/>
            <a:ext cx="4140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快速验证环讲究价值的快速落地和迭代。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5102" y="235711"/>
            <a:ext cx="48647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6235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D</a:t>
            </a:r>
            <a:r>
              <a:rPr dirty="0" sz="2400" spc="-10" b="1">
                <a:solidFill>
                  <a:srgbClr val="5A637B"/>
                </a:solidFill>
                <a:latin typeface="Microsoft YaHei"/>
                <a:cs typeface="Microsoft YaHei"/>
              </a:rPr>
              <a:t>e</a:t>
            </a:r>
            <a:r>
              <a:rPr dirty="0" sz="2400" spc="-30" b="1">
                <a:solidFill>
                  <a:srgbClr val="5A637B"/>
                </a:solidFill>
                <a:latin typeface="Microsoft YaHei"/>
                <a:cs typeface="Microsoft YaHei"/>
              </a:rPr>
              <a:t>v</a:t>
            </a:r>
            <a:r>
              <a:rPr dirty="0" sz="2400" spc="-5" b="1">
                <a:solidFill>
                  <a:srgbClr val="5A637B"/>
                </a:solidFill>
                <a:latin typeface="Microsoft YaHei"/>
                <a:cs typeface="Microsoft YaHei"/>
              </a:rPr>
              <a:t>ops</a:t>
            </a: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对整体研发流程提出要求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CDEDF">
              <a:alpha val="40783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1568" y="6420611"/>
            <a:ext cx="1062227" cy="43738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97267" y="5074951"/>
            <a:ext cx="832485" cy="830580"/>
          </a:xfrm>
          <a:custGeom>
            <a:avLst/>
            <a:gdLst/>
            <a:ahLst/>
            <a:cxnLst/>
            <a:rect l="l" t="t" r="r" b="b"/>
            <a:pathLst>
              <a:path w="832485" h="830579">
                <a:moveTo>
                  <a:pt x="416058" y="0"/>
                </a:moveTo>
                <a:lnTo>
                  <a:pt x="370504" y="2482"/>
                </a:lnTo>
                <a:lnTo>
                  <a:pt x="325390" y="9929"/>
                </a:lnTo>
                <a:lnTo>
                  <a:pt x="281158" y="22340"/>
                </a:lnTo>
                <a:lnTo>
                  <a:pt x="238250" y="39717"/>
                </a:lnTo>
                <a:lnTo>
                  <a:pt x="197107" y="62058"/>
                </a:lnTo>
                <a:lnTo>
                  <a:pt x="158170" y="89363"/>
                </a:lnTo>
                <a:lnTo>
                  <a:pt x="121881" y="121634"/>
                </a:lnTo>
                <a:lnTo>
                  <a:pt x="89545" y="157855"/>
                </a:lnTo>
                <a:lnTo>
                  <a:pt x="62184" y="196718"/>
                </a:lnTo>
                <a:lnTo>
                  <a:pt x="39798" y="237784"/>
                </a:lnTo>
                <a:lnTo>
                  <a:pt x="22386" y="280612"/>
                </a:lnTo>
                <a:lnTo>
                  <a:pt x="9949" y="324761"/>
                </a:lnTo>
                <a:lnTo>
                  <a:pt x="2487" y="369791"/>
                </a:lnTo>
                <a:lnTo>
                  <a:pt x="0" y="415261"/>
                </a:lnTo>
                <a:lnTo>
                  <a:pt x="2487" y="460730"/>
                </a:lnTo>
                <a:lnTo>
                  <a:pt x="9949" y="505759"/>
                </a:lnTo>
                <a:lnTo>
                  <a:pt x="22386" y="549906"/>
                </a:lnTo>
                <a:lnTo>
                  <a:pt x="39798" y="592731"/>
                </a:lnTo>
                <a:lnTo>
                  <a:pt x="62184" y="633794"/>
                </a:lnTo>
                <a:lnTo>
                  <a:pt x="89545" y="672653"/>
                </a:lnTo>
                <a:lnTo>
                  <a:pt x="121881" y="708869"/>
                </a:lnTo>
                <a:lnTo>
                  <a:pt x="158170" y="741142"/>
                </a:lnTo>
                <a:lnTo>
                  <a:pt x="197107" y="768450"/>
                </a:lnTo>
                <a:lnTo>
                  <a:pt x="238250" y="790792"/>
                </a:lnTo>
                <a:lnTo>
                  <a:pt x="281158" y="808170"/>
                </a:lnTo>
                <a:lnTo>
                  <a:pt x="325390" y="820583"/>
                </a:lnTo>
                <a:lnTo>
                  <a:pt x="370504" y="828030"/>
                </a:lnTo>
                <a:lnTo>
                  <a:pt x="416058" y="830513"/>
                </a:lnTo>
                <a:lnTo>
                  <a:pt x="461611" y="828030"/>
                </a:lnTo>
                <a:lnTo>
                  <a:pt x="506723" y="820583"/>
                </a:lnTo>
                <a:lnTo>
                  <a:pt x="550950" y="808170"/>
                </a:lnTo>
                <a:lnTo>
                  <a:pt x="593853" y="790792"/>
                </a:lnTo>
                <a:lnTo>
                  <a:pt x="634989" y="768450"/>
                </a:lnTo>
                <a:lnTo>
                  <a:pt x="673917" y="741142"/>
                </a:lnTo>
                <a:lnTo>
                  <a:pt x="710196" y="708869"/>
                </a:lnTo>
                <a:lnTo>
                  <a:pt x="742542" y="672653"/>
                </a:lnTo>
                <a:lnTo>
                  <a:pt x="769912" y="633794"/>
                </a:lnTo>
                <a:lnTo>
                  <a:pt x="792306" y="592731"/>
                </a:lnTo>
                <a:lnTo>
                  <a:pt x="809723" y="549906"/>
                </a:lnTo>
                <a:lnTo>
                  <a:pt x="822164" y="505759"/>
                </a:lnTo>
                <a:lnTo>
                  <a:pt x="829628" y="460730"/>
                </a:lnTo>
                <a:lnTo>
                  <a:pt x="832116" y="415261"/>
                </a:lnTo>
                <a:lnTo>
                  <a:pt x="829628" y="369791"/>
                </a:lnTo>
                <a:lnTo>
                  <a:pt x="822164" y="324761"/>
                </a:lnTo>
                <a:lnTo>
                  <a:pt x="809723" y="280612"/>
                </a:lnTo>
                <a:lnTo>
                  <a:pt x="792306" y="237784"/>
                </a:lnTo>
                <a:lnTo>
                  <a:pt x="769912" y="196718"/>
                </a:lnTo>
                <a:lnTo>
                  <a:pt x="742542" y="157855"/>
                </a:lnTo>
                <a:lnTo>
                  <a:pt x="710196" y="121634"/>
                </a:lnTo>
                <a:lnTo>
                  <a:pt x="673917" y="89363"/>
                </a:lnTo>
                <a:lnTo>
                  <a:pt x="634989" y="62058"/>
                </a:lnTo>
                <a:lnTo>
                  <a:pt x="593853" y="39717"/>
                </a:lnTo>
                <a:lnTo>
                  <a:pt x="550950" y="22340"/>
                </a:lnTo>
                <a:lnTo>
                  <a:pt x="506723" y="9929"/>
                </a:lnTo>
                <a:lnTo>
                  <a:pt x="461611" y="2482"/>
                </a:lnTo>
                <a:lnTo>
                  <a:pt x="416058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351020" y="800099"/>
            <a:ext cx="3375660" cy="6057900"/>
            <a:chOff x="4351020" y="800099"/>
            <a:chExt cx="3375660" cy="60579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1020" y="800099"/>
              <a:ext cx="3375660" cy="60578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897374" y="1593341"/>
              <a:ext cx="2283460" cy="3725545"/>
            </a:xfrm>
            <a:custGeom>
              <a:avLst/>
              <a:gdLst/>
              <a:ahLst/>
              <a:cxnLst/>
              <a:rect l="l" t="t" r="r" b="b"/>
              <a:pathLst>
                <a:path w="2283459" h="3725545">
                  <a:moveTo>
                    <a:pt x="0" y="3725418"/>
                  </a:moveTo>
                  <a:lnTo>
                    <a:pt x="2282952" y="3725418"/>
                  </a:lnTo>
                  <a:lnTo>
                    <a:pt x="2282952" y="0"/>
                  </a:lnTo>
                  <a:lnTo>
                    <a:pt x="0" y="0"/>
                  </a:lnTo>
                  <a:lnTo>
                    <a:pt x="0" y="37254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97374" y="1593341"/>
              <a:ext cx="2283460" cy="4066540"/>
            </a:xfrm>
            <a:custGeom>
              <a:avLst/>
              <a:gdLst/>
              <a:ahLst/>
              <a:cxnLst/>
              <a:rect l="l" t="t" r="r" b="b"/>
              <a:pathLst>
                <a:path w="2283459" h="4066540">
                  <a:moveTo>
                    <a:pt x="0" y="4066032"/>
                  </a:moveTo>
                  <a:lnTo>
                    <a:pt x="2282952" y="4066032"/>
                  </a:lnTo>
                  <a:lnTo>
                    <a:pt x="2282952" y="0"/>
                  </a:lnTo>
                  <a:lnTo>
                    <a:pt x="0" y="0"/>
                  </a:lnTo>
                  <a:lnTo>
                    <a:pt x="0" y="4066032"/>
                  </a:lnTo>
                  <a:close/>
                </a:path>
              </a:pathLst>
            </a:custGeom>
            <a:ln w="25908">
              <a:solidFill>
                <a:srgbClr val="DCDE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896612" y="5318759"/>
              <a:ext cx="2283460" cy="346075"/>
            </a:xfrm>
            <a:custGeom>
              <a:avLst/>
              <a:gdLst/>
              <a:ahLst/>
              <a:cxnLst/>
              <a:rect l="l" t="t" r="r" b="b"/>
              <a:pathLst>
                <a:path w="2283459" h="346075">
                  <a:moveTo>
                    <a:pt x="2282951" y="0"/>
                  </a:moveTo>
                  <a:lnTo>
                    <a:pt x="0" y="0"/>
                  </a:lnTo>
                  <a:lnTo>
                    <a:pt x="0" y="345947"/>
                  </a:lnTo>
                  <a:lnTo>
                    <a:pt x="2282951" y="345947"/>
                  </a:lnTo>
                  <a:lnTo>
                    <a:pt x="22829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63668" y="5412739"/>
              <a:ext cx="862965" cy="139700"/>
            </a:xfrm>
            <a:custGeom>
              <a:avLst/>
              <a:gdLst/>
              <a:ahLst/>
              <a:cxnLst/>
              <a:rect l="l" t="t" r="r" b="b"/>
              <a:pathLst>
                <a:path w="862964" h="139700">
                  <a:moveTo>
                    <a:pt x="109728" y="3556"/>
                  </a:moveTo>
                  <a:lnTo>
                    <a:pt x="0" y="68326"/>
                  </a:lnTo>
                  <a:lnTo>
                    <a:pt x="109728" y="133096"/>
                  </a:lnTo>
                  <a:lnTo>
                    <a:pt x="109728" y="3556"/>
                  </a:lnTo>
                  <a:close/>
                </a:path>
                <a:path w="862964" h="139700">
                  <a:moveTo>
                    <a:pt x="321564" y="68326"/>
                  </a:moveTo>
                  <a:lnTo>
                    <a:pt x="211836" y="3556"/>
                  </a:lnTo>
                  <a:lnTo>
                    <a:pt x="211836" y="133096"/>
                  </a:lnTo>
                  <a:lnTo>
                    <a:pt x="321564" y="68326"/>
                  </a:lnTo>
                  <a:close/>
                </a:path>
                <a:path w="862964" h="139700">
                  <a:moveTo>
                    <a:pt x="862584" y="59690"/>
                  </a:moveTo>
                  <a:lnTo>
                    <a:pt x="814324" y="59690"/>
                  </a:lnTo>
                  <a:lnTo>
                    <a:pt x="814324" y="0"/>
                  </a:lnTo>
                  <a:lnTo>
                    <a:pt x="782828" y="0"/>
                  </a:lnTo>
                  <a:lnTo>
                    <a:pt x="782828" y="59690"/>
                  </a:lnTo>
                  <a:lnTo>
                    <a:pt x="734568" y="59690"/>
                  </a:lnTo>
                  <a:lnTo>
                    <a:pt x="734568" y="85090"/>
                  </a:lnTo>
                  <a:lnTo>
                    <a:pt x="782828" y="85090"/>
                  </a:lnTo>
                  <a:lnTo>
                    <a:pt x="782828" y="139700"/>
                  </a:lnTo>
                  <a:lnTo>
                    <a:pt x="814324" y="139700"/>
                  </a:lnTo>
                  <a:lnTo>
                    <a:pt x="814324" y="85090"/>
                  </a:lnTo>
                  <a:lnTo>
                    <a:pt x="862584" y="85090"/>
                  </a:lnTo>
                  <a:lnTo>
                    <a:pt x="862584" y="596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3452" y="5407152"/>
              <a:ext cx="233172" cy="15544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984492" y="5430011"/>
              <a:ext cx="128270" cy="131445"/>
            </a:xfrm>
            <a:custGeom>
              <a:avLst/>
              <a:gdLst/>
              <a:ahLst/>
              <a:cxnLst/>
              <a:rect l="l" t="t" r="r" b="b"/>
              <a:pathLst>
                <a:path w="128270" h="131445">
                  <a:moveTo>
                    <a:pt x="123062" y="0"/>
                  </a:moveTo>
                  <a:lnTo>
                    <a:pt x="4952" y="0"/>
                  </a:lnTo>
                  <a:lnTo>
                    <a:pt x="0" y="5079"/>
                  </a:lnTo>
                  <a:lnTo>
                    <a:pt x="0" y="125984"/>
                  </a:lnTo>
                  <a:lnTo>
                    <a:pt x="4952" y="131063"/>
                  </a:lnTo>
                  <a:lnTo>
                    <a:pt x="123062" y="131063"/>
                  </a:lnTo>
                  <a:lnTo>
                    <a:pt x="128015" y="125984"/>
                  </a:lnTo>
                  <a:lnTo>
                    <a:pt x="128015" y="121031"/>
                  </a:lnTo>
                  <a:lnTo>
                    <a:pt x="128015" y="5079"/>
                  </a:lnTo>
                  <a:lnTo>
                    <a:pt x="1230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963155" y="5411723"/>
              <a:ext cx="125095" cy="123825"/>
            </a:xfrm>
            <a:custGeom>
              <a:avLst/>
              <a:gdLst/>
              <a:ahLst/>
              <a:cxnLst/>
              <a:rect l="l" t="t" r="r" b="b"/>
              <a:pathLst>
                <a:path w="125095" h="123825">
                  <a:moveTo>
                    <a:pt x="124968" y="113537"/>
                  </a:moveTo>
                  <a:lnTo>
                    <a:pt x="124968" y="118490"/>
                  </a:lnTo>
                  <a:lnTo>
                    <a:pt x="120015" y="123443"/>
                  </a:lnTo>
                  <a:lnTo>
                    <a:pt x="114935" y="123443"/>
                  </a:lnTo>
                  <a:lnTo>
                    <a:pt x="54288" y="123443"/>
                  </a:lnTo>
                  <a:lnTo>
                    <a:pt x="23145" y="123443"/>
                  </a:lnTo>
                  <a:lnTo>
                    <a:pt x="11672" y="123443"/>
                  </a:lnTo>
                  <a:lnTo>
                    <a:pt x="10033" y="123443"/>
                  </a:lnTo>
                  <a:lnTo>
                    <a:pt x="4952" y="123443"/>
                  </a:lnTo>
                  <a:lnTo>
                    <a:pt x="0" y="118490"/>
                  </a:lnTo>
                  <a:lnTo>
                    <a:pt x="0" y="4953"/>
                  </a:lnTo>
                  <a:lnTo>
                    <a:pt x="4952" y="0"/>
                  </a:lnTo>
                  <a:lnTo>
                    <a:pt x="120015" y="0"/>
                  </a:lnTo>
                  <a:lnTo>
                    <a:pt x="124968" y="4953"/>
                  </a:lnTo>
                  <a:lnTo>
                    <a:pt x="124968" y="9906"/>
                  </a:lnTo>
                  <a:lnTo>
                    <a:pt x="124968" y="113537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6994525" y="5413411"/>
            <a:ext cx="60325" cy="13525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r>
              <a:rPr dirty="0" sz="800">
                <a:solidFill>
                  <a:srgbClr val="7E7E7E"/>
                </a:solidFill>
                <a:latin typeface="Microsoft YaHei"/>
                <a:cs typeface="Microsoft YaHei"/>
              </a:rPr>
              <a:t>2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863578" y="171703"/>
            <a:ext cx="14478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YaHei"/>
                <a:cs typeface="Microsoft YaHei"/>
              </a:rPr>
              <a:t>30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85075" y="1431067"/>
            <a:ext cx="832485" cy="830580"/>
          </a:xfrm>
          <a:custGeom>
            <a:avLst/>
            <a:gdLst/>
            <a:ahLst/>
            <a:cxnLst/>
            <a:rect l="l" t="t" r="r" b="b"/>
            <a:pathLst>
              <a:path w="832485" h="830580">
                <a:moveTo>
                  <a:pt x="416058" y="0"/>
                </a:moveTo>
                <a:lnTo>
                  <a:pt x="370504" y="2482"/>
                </a:lnTo>
                <a:lnTo>
                  <a:pt x="325390" y="9929"/>
                </a:lnTo>
                <a:lnTo>
                  <a:pt x="281158" y="22340"/>
                </a:lnTo>
                <a:lnTo>
                  <a:pt x="238250" y="39717"/>
                </a:lnTo>
                <a:lnTo>
                  <a:pt x="197107" y="62058"/>
                </a:lnTo>
                <a:lnTo>
                  <a:pt x="158170" y="89363"/>
                </a:lnTo>
                <a:lnTo>
                  <a:pt x="121881" y="121634"/>
                </a:lnTo>
                <a:lnTo>
                  <a:pt x="89545" y="157854"/>
                </a:lnTo>
                <a:lnTo>
                  <a:pt x="62184" y="196718"/>
                </a:lnTo>
                <a:lnTo>
                  <a:pt x="39798" y="237783"/>
                </a:lnTo>
                <a:lnTo>
                  <a:pt x="22386" y="280610"/>
                </a:lnTo>
                <a:lnTo>
                  <a:pt x="9949" y="324759"/>
                </a:lnTo>
                <a:lnTo>
                  <a:pt x="2487" y="369788"/>
                </a:lnTo>
                <a:lnTo>
                  <a:pt x="0" y="415258"/>
                </a:lnTo>
                <a:lnTo>
                  <a:pt x="2487" y="460727"/>
                </a:lnTo>
                <a:lnTo>
                  <a:pt x="9949" y="505757"/>
                </a:lnTo>
                <a:lnTo>
                  <a:pt x="22386" y="549905"/>
                </a:lnTo>
                <a:lnTo>
                  <a:pt x="39798" y="592732"/>
                </a:lnTo>
                <a:lnTo>
                  <a:pt x="62184" y="633798"/>
                </a:lnTo>
                <a:lnTo>
                  <a:pt x="89545" y="672661"/>
                </a:lnTo>
                <a:lnTo>
                  <a:pt x="121881" y="708882"/>
                </a:lnTo>
                <a:lnTo>
                  <a:pt x="158170" y="741152"/>
                </a:lnTo>
                <a:lnTo>
                  <a:pt x="197107" y="768458"/>
                </a:lnTo>
                <a:lnTo>
                  <a:pt x="238250" y="790799"/>
                </a:lnTo>
                <a:lnTo>
                  <a:pt x="281158" y="808175"/>
                </a:lnTo>
                <a:lnTo>
                  <a:pt x="325390" y="820587"/>
                </a:lnTo>
                <a:lnTo>
                  <a:pt x="370504" y="828034"/>
                </a:lnTo>
                <a:lnTo>
                  <a:pt x="416058" y="830516"/>
                </a:lnTo>
                <a:lnTo>
                  <a:pt x="461611" y="828034"/>
                </a:lnTo>
                <a:lnTo>
                  <a:pt x="506723" y="820587"/>
                </a:lnTo>
                <a:lnTo>
                  <a:pt x="550950" y="808175"/>
                </a:lnTo>
                <a:lnTo>
                  <a:pt x="593853" y="790799"/>
                </a:lnTo>
                <a:lnTo>
                  <a:pt x="634989" y="768458"/>
                </a:lnTo>
                <a:lnTo>
                  <a:pt x="673917" y="741152"/>
                </a:lnTo>
                <a:lnTo>
                  <a:pt x="710196" y="708882"/>
                </a:lnTo>
                <a:lnTo>
                  <a:pt x="742542" y="672661"/>
                </a:lnTo>
                <a:lnTo>
                  <a:pt x="769912" y="633798"/>
                </a:lnTo>
                <a:lnTo>
                  <a:pt x="792306" y="592732"/>
                </a:lnTo>
                <a:lnTo>
                  <a:pt x="809723" y="549905"/>
                </a:lnTo>
                <a:lnTo>
                  <a:pt x="822164" y="505757"/>
                </a:lnTo>
                <a:lnTo>
                  <a:pt x="829628" y="460727"/>
                </a:lnTo>
                <a:lnTo>
                  <a:pt x="832116" y="415258"/>
                </a:lnTo>
                <a:lnTo>
                  <a:pt x="829628" y="369788"/>
                </a:lnTo>
                <a:lnTo>
                  <a:pt x="822164" y="324759"/>
                </a:lnTo>
                <a:lnTo>
                  <a:pt x="809723" y="280610"/>
                </a:lnTo>
                <a:lnTo>
                  <a:pt x="792306" y="237783"/>
                </a:lnTo>
                <a:lnTo>
                  <a:pt x="769912" y="196718"/>
                </a:lnTo>
                <a:lnTo>
                  <a:pt x="742542" y="157854"/>
                </a:lnTo>
                <a:lnTo>
                  <a:pt x="710196" y="121634"/>
                </a:lnTo>
                <a:lnTo>
                  <a:pt x="673917" y="89363"/>
                </a:lnTo>
                <a:lnTo>
                  <a:pt x="634989" y="62058"/>
                </a:lnTo>
                <a:lnTo>
                  <a:pt x="593853" y="39717"/>
                </a:lnTo>
                <a:lnTo>
                  <a:pt x="550950" y="22340"/>
                </a:lnTo>
                <a:lnTo>
                  <a:pt x="506723" y="9929"/>
                </a:lnTo>
                <a:lnTo>
                  <a:pt x="461611" y="2482"/>
                </a:lnTo>
                <a:lnTo>
                  <a:pt x="41605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150110" y="3259307"/>
            <a:ext cx="1920239" cy="82232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450" spc="-20">
                <a:solidFill>
                  <a:srgbClr val="A4A4A4"/>
                </a:solidFill>
                <a:latin typeface="Microsoft YaHei"/>
                <a:cs typeface="Microsoft YaHei"/>
              </a:rPr>
              <a:t>AirTest</a:t>
            </a:r>
            <a:endParaRPr sz="1450">
              <a:latin typeface="Microsoft YaHei"/>
              <a:cs typeface="Microsoft YaHei"/>
            </a:endParaRPr>
          </a:p>
          <a:p>
            <a:pPr marL="12700" marR="5080">
              <a:lnSpc>
                <a:spcPct val="111900"/>
              </a:lnSpc>
              <a:spcBef>
                <a:spcPts val="45"/>
              </a:spcBef>
            </a:pP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网易出品的一款</a:t>
            </a: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优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秀</a:t>
            </a: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自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动化</a:t>
            </a: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测</a:t>
            </a:r>
            <a:r>
              <a:rPr dirty="0" sz="1050" spc="10">
                <a:solidFill>
                  <a:srgbClr val="52575F"/>
                </a:solidFill>
                <a:latin typeface="Microsoft YaHei"/>
                <a:cs typeface="Microsoft YaHei"/>
              </a:rPr>
              <a:t>试 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框架，跨平台，</a:t>
            </a: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适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用</a:t>
            </a: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于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游戏和 </a:t>
            </a:r>
            <a:r>
              <a:rPr dirty="0" sz="1050" spc="10">
                <a:solidFill>
                  <a:srgbClr val="52575F"/>
                </a:solidFill>
                <a:latin typeface="Microsoft YaHei"/>
                <a:cs typeface="Microsoft YaHei"/>
              </a:rPr>
              <a:t>App</a:t>
            </a:r>
            <a:endParaRPr sz="1050">
              <a:latin typeface="Microsoft YaHei"/>
              <a:cs typeface="Microsoft YaHe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85075" y="3307111"/>
            <a:ext cx="832485" cy="830580"/>
            <a:chOff x="1085075" y="3307111"/>
            <a:chExt cx="832485" cy="830580"/>
          </a:xfrm>
        </p:grpSpPr>
        <p:sp>
          <p:nvSpPr>
            <p:cNvPr id="19" name="object 19"/>
            <p:cNvSpPr/>
            <p:nvPr/>
          </p:nvSpPr>
          <p:spPr>
            <a:xfrm>
              <a:off x="1085075" y="3307111"/>
              <a:ext cx="832485" cy="830580"/>
            </a:xfrm>
            <a:custGeom>
              <a:avLst/>
              <a:gdLst/>
              <a:ahLst/>
              <a:cxnLst/>
              <a:rect l="l" t="t" r="r" b="b"/>
              <a:pathLst>
                <a:path w="832485" h="830579">
                  <a:moveTo>
                    <a:pt x="416058" y="0"/>
                  </a:moveTo>
                  <a:lnTo>
                    <a:pt x="370504" y="2482"/>
                  </a:lnTo>
                  <a:lnTo>
                    <a:pt x="325390" y="9929"/>
                  </a:lnTo>
                  <a:lnTo>
                    <a:pt x="281158" y="22340"/>
                  </a:lnTo>
                  <a:lnTo>
                    <a:pt x="238250" y="39717"/>
                  </a:lnTo>
                  <a:lnTo>
                    <a:pt x="197107" y="62058"/>
                  </a:lnTo>
                  <a:lnTo>
                    <a:pt x="158170" y="89363"/>
                  </a:lnTo>
                  <a:lnTo>
                    <a:pt x="121881" y="121634"/>
                  </a:lnTo>
                  <a:lnTo>
                    <a:pt x="89545" y="157854"/>
                  </a:lnTo>
                  <a:lnTo>
                    <a:pt x="62184" y="196718"/>
                  </a:lnTo>
                  <a:lnTo>
                    <a:pt x="39798" y="237783"/>
                  </a:lnTo>
                  <a:lnTo>
                    <a:pt x="22386" y="280610"/>
                  </a:lnTo>
                  <a:lnTo>
                    <a:pt x="9949" y="324759"/>
                  </a:lnTo>
                  <a:lnTo>
                    <a:pt x="2487" y="369788"/>
                  </a:lnTo>
                  <a:lnTo>
                    <a:pt x="0" y="415258"/>
                  </a:lnTo>
                  <a:lnTo>
                    <a:pt x="2487" y="460727"/>
                  </a:lnTo>
                  <a:lnTo>
                    <a:pt x="9949" y="505757"/>
                  </a:lnTo>
                  <a:lnTo>
                    <a:pt x="22386" y="549905"/>
                  </a:lnTo>
                  <a:lnTo>
                    <a:pt x="39798" y="592732"/>
                  </a:lnTo>
                  <a:lnTo>
                    <a:pt x="62184" y="633798"/>
                  </a:lnTo>
                  <a:lnTo>
                    <a:pt x="89545" y="672661"/>
                  </a:lnTo>
                  <a:lnTo>
                    <a:pt x="121881" y="708882"/>
                  </a:lnTo>
                  <a:lnTo>
                    <a:pt x="158170" y="741152"/>
                  </a:lnTo>
                  <a:lnTo>
                    <a:pt x="197107" y="768458"/>
                  </a:lnTo>
                  <a:lnTo>
                    <a:pt x="238250" y="790799"/>
                  </a:lnTo>
                  <a:lnTo>
                    <a:pt x="281158" y="808175"/>
                  </a:lnTo>
                  <a:lnTo>
                    <a:pt x="325390" y="820587"/>
                  </a:lnTo>
                  <a:lnTo>
                    <a:pt x="370504" y="828034"/>
                  </a:lnTo>
                  <a:lnTo>
                    <a:pt x="416058" y="830516"/>
                  </a:lnTo>
                  <a:lnTo>
                    <a:pt x="461611" y="828034"/>
                  </a:lnTo>
                  <a:lnTo>
                    <a:pt x="506723" y="820587"/>
                  </a:lnTo>
                  <a:lnTo>
                    <a:pt x="550950" y="808175"/>
                  </a:lnTo>
                  <a:lnTo>
                    <a:pt x="593853" y="790799"/>
                  </a:lnTo>
                  <a:lnTo>
                    <a:pt x="634989" y="768458"/>
                  </a:lnTo>
                  <a:lnTo>
                    <a:pt x="673917" y="741152"/>
                  </a:lnTo>
                  <a:lnTo>
                    <a:pt x="710196" y="708882"/>
                  </a:lnTo>
                  <a:lnTo>
                    <a:pt x="742542" y="672661"/>
                  </a:lnTo>
                  <a:lnTo>
                    <a:pt x="769912" y="633798"/>
                  </a:lnTo>
                  <a:lnTo>
                    <a:pt x="792306" y="592732"/>
                  </a:lnTo>
                  <a:lnTo>
                    <a:pt x="809723" y="549905"/>
                  </a:lnTo>
                  <a:lnTo>
                    <a:pt x="822164" y="505757"/>
                  </a:lnTo>
                  <a:lnTo>
                    <a:pt x="829628" y="460727"/>
                  </a:lnTo>
                  <a:lnTo>
                    <a:pt x="832116" y="415258"/>
                  </a:lnTo>
                  <a:lnTo>
                    <a:pt x="829628" y="369788"/>
                  </a:lnTo>
                  <a:lnTo>
                    <a:pt x="822164" y="324759"/>
                  </a:lnTo>
                  <a:lnTo>
                    <a:pt x="809723" y="280610"/>
                  </a:lnTo>
                  <a:lnTo>
                    <a:pt x="792306" y="237783"/>
                  </a:lnTo>
                  <a:lnTo>
                    <a:pt x="769912" y="196718"/>
                  </a:lnTo>
                  <a:lnTo>
                    <a:pt x="742542" y="157854"/>
                  </a:lnTo>
                  <a:lnTo>
                    <a:pt x="710196" y="121634"/>
                  </a:lnTo>
                  <a:lnTo>
                    <a:pt x="673917" y="89363"/>
                  </a:lnTo>
                  <a:lnTo>
                    <a:pt x="634989" y="62058"/>
                  </a:lnTo>
                  <a:lnTo>
                    <a:pt x="593853" y="39717"/>
                  </a:lnTo>
                  <a:lnTo>
                    <a:pt x="550950" y="22340"/>
                  </a:lnTo>
                  <a:lnTo>
                    <a:pt x="506723" y="9929"/>
                  </a:lnTo>
                  <a:lnTo>
                    <a:pt x="461611" y="2482"/>
                  </a:lnTo>
                  <a:lnTo>
                    <a:pt x="41605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640" y="3518915"/>
              <a:ext cx="380999" cy="40233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186418" y="1357355"/>
            <a:ext cx="1920239" cy="82232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450" spc="-15">
                <a:solidFill>
                  <a:srgbClr val="EC7C30"/>
                </a:solidFill>
                <a:latin typeface="Microsoft YaHei"/>
                <a:cs typeface="Microsoft YaHei"/>
              </a:rPr>
              <a:t>UITrace</a:t>
            </a:r>
            <a:endParaRPr sz="1450">
              <a:latin typeface="Microsoft YaHei"/>
              <a:cs typeface="Microsoft YaHei"/>
            </a:endParaRPr>
          </a:p>
          <a:p>
            <a:pPr marL="12700" marR="5080">
              <a:lnSpc>
                <a:spcPct val="111900"/>
              </a:lnSpc>
              <a:spcBef>
                <a:spcPts val="45"/>
              </a:spcBef>
            </a:pPr>
            <a:r>
              <a:rPr dirty="0" sz="1050" spc="5">
                <a:solidFill>
                  <a:srgbClr val="52575F"/>
                </a:solidFill>
                <a:latin typeface="Microsoft YaHei"/>
                <a:cs typeface="Microsoft YaHei"/>
              </a:rPr>
              <a:t>WeTest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出品的测试框架，是官 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方标准配套，集</a:t>
            </a:r>
            <a:r>
              <a:rPr dirty="0" sz="1050" spc="5">
                <a:solidFill>
                  <a:srgbClr val="52575F"/>
                </a:solidFill>
                <a:latin typeface="Microsoft YaHei"/>
                <a:cs typeface="Microsoft YaHei"/>
              </a:rPr>
              <a:t>成</a:t>
            </a:r>
            <a:r>
              <a:rPr dirty="0" sz="1050" spc="10">
                <a:solidFill>
                  <a:srgbClr val="52575F"/>
                </a:solidFill>
                <a:latin typeface="Microsoft YaHei"/>
                <a:cs typeface="Microsoft YaHei"/>
              </a:rPr>
              <a:t>A</a:t>
            </a: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I</a:t>
            </a: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录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制等</a:t>
            </a: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前</a:t>
            </a:r>
            <a:r>
              <a:rPr dirty="0" sz="1050" spc="10">
                <a:solidFill>
                  <a:srgbClr val="52575F"/>
                </a:solidFill>
                <a:latin typeface="Microsoft YaHei"/>
                <a:cs typeface="Microsoft YaHei"/>
              </a:rPr>
              <a:t>沿 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能力</a:t>
            </a: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.</a:t>
            </a:r>
            <a:endParaRPr sz="1050">
              <a:latin typeface="Microsoft YaHei"/>
              <a:cs typeface="Microsoft YaHe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121395" y="1405159"/>
            <a:ext cx="832485" cy="830580"/>
            <a:chOff x="8121395" y="1405159"/>
            <a:chExt cx="832485" cy="830580"/>
          </a:xfrm>
        </p:grpSpPr>
        <p:sp>
          <p:nvSpPr>
            <p:cNvPr id="23" name="object 23"/>
            <p:cNvSpPr/>
            <p:nvPr/>
          </p:nvSpPr>
          <p:spPr>
            <a:xfrm>
              <a:off x="8121395" y="1405159"/>
              <a:ext cx="832485" cy="830580"/>
            </a:xfrm>
            <a:custGeom>
              <a:avLst/>
              <a:gdLst/>
              <a:ahLst/>
              <a:cxnLst/>
              <a:rect l="l" t="t" r="r" b="b"/>
              <a:pathLst>
                <a:path w="832484" h="830580">
                  <a:moveTo>
                    <a:pt x="416051" y="0"/>
                  </a:moveTo>
                  <a:lnTo>
                    <a:pt x="370500" y="2482"/>
                  </a:lnTo>
                  <a:lnTo>
                    <a:pt x="325391" y="9929"/>
                  </a:lnTo>
                  <a:lnTo>
                    <a:pt x="281164" y="22340"/>
                  </a:lnTo>
                  <a:lnTo>
                    <a:pt x="238262" y="39717"/>
                  </a:lnTo>
                  <a:lnTo>
                    <a:pt x="197126" y="62058"/>
                  </a:lnTo>
                  <a:lnTo>
                    <a:pt x="158198" y="89363"/>
                  </a:lnTo>
                  <a:lnTo>
                    <a:pt x="121920" y="121634"/>
                  </a:lnTo>
                  <a:lnTo>
                    <a:pt x="89573" y="157854"/>
                  </a:lnTo>
                  <a:lnTo>
                    <a:pt x="62204" y="196718"/>
                  </a:lnTo>
                  <a:lnTo>
                    <a:pt x="39810" y="237783"/>
                  </a:lnTo>
                  <a:lnTo>
                    <a:pt x="22393" y="280610"/>
                  </a:lnTo>
                  <a:lnTo>
                    <a:pt x="9952" y="324759"/>
                  </a:lnTo>
                  <a:lnTo>
                    <a:pt x="2488" y="369788"/>
                  </a:lnTo>
                  <a:lnTo>
                    <a:pt x="0" y="415258"/>
                  </a:lnTo>
                  <a:lnTo>
                    <a:pt x="2488" y="460727"/>
                  </a:lnTo>
                  <a:lnTo>
                    <a:pt x="9952" y="505757"/>
                  </a:lnTo>
                  <a:lnTo>
                    <a:pt x="22393" y="549905"/>
                  </a:lnTo>
                  <a:lnTo>
                    <a:pt x="39810" y="592732"/>
                  </a:lnTo>
                  <a:lnTo>
                    <a:pt x="62204" y="633798"/>
                  </a:lnTo>
                  <a:lnTo>
                    <a:pt x="89573" y="672661"/>
                  </a:lnTo>
                  <a:lnTo>
                    <a:pt x="121920" y="708882"/>
                  </a:lnTo>
                  <a:lnTo>
                    <a:pt x="158198" y="741152"/>
                  </a:lnTo>
                  <a:lnTo>
                    <a:pt x="197126" y="768458"/>
                  </a:lnTo>
                  <a:lnTo>
                    <a:pt x="238262" y="790799"/>
                  </a:lnTo>
                  <a:lnTo>
                    <a:pt x="281164" y="808175"/>
                  </a:lnTo>
                  <a:lnTo>
                    <a:pt x="325391" y="820587"/>
                  </a:lnTo>
                  <a:lnTo>
                    <a:pt x="370500" y="828034"/>
                  </a:lnTo>
                  <a:lnTo>
                    <a:pt x="416051" y="830516"/>
                  </a:lnTo>
                  <a:lnTo>
                    <a:pt x="461603" y="828034"/>
                  </a:lnTo>
                  <a:lnTo>
                    <a:pt x="506712" y="820587"/>
                  </a:lnTo>
                  <a:lnTo>
                    <a:pt x="550939" y="808175"/>
                  </a:lnTo>
                  <a:lnTo>
                    <a:pt x="593841" y="790799"/>
                  </a:lnTo>
                  <a:lnTo>
                    <a:pt x="634977" y="768458"/>
                  </a:lnTo>
                  <a:lnTo>
                    <a:pt x="673905" y="741152"/>
                  </a:lnTo>
                  <a:lnTo>
                    <a:pt x="710183" y="708882"/>
                  </a:lnTo>
                  <a:lnTo>
                    <a:pt x="742530" y="672661"/>
                  </a:lnTo>
                  <a:lnTo>
                    <a:pt x="769899" y="633798"/>
                  </a:lnTo>
                  <a:lnTo>
                    <a:pt x="792293" y="592732"/>
                  </a:lnTo>
                  <a:lnTo>
                    <a:pt x="809710" y="549905"/>
                  </a:lnTo>
                  <a:lnTo>
                    <a:pt x="822151" y="505757"/>
                  </a:lnTo>
                  <a:lnTo>
                    <a:pt x="829615" y="460727"/>
                  </a:lnTo>
                  <a:lnTo>
                    <a:pt x="832103" y="415258"/>
                  </a:lnTo>
                  <a:lnTo>
                    <a:pt x="829615" y="369788"/>
                  </a:lnTo>
                  <a:lnTo>
                    <a:pt x="822151" y="324759"/>
                  </a:lnTo>
                  <a:lnTo>
                    <a:pt x="809710" y="280610"/>
                  </a:lnTo>
                  <a:lnTo>
                    <a:pt x="792293" y="237783"/>
                  </a:lnTo>
                  <a:lnTo>
                    <a:pt x="769899" y="196718"/>
                  </a:lnTo>
                  <a:lnTo>
                    <a:pt x="742530" y="157854"/>
                  </a:lnTo>
                  <a:lnTo>
                    <a:pt x="710183" y="121634"/>
                  </a:lnTo>
                  <a:lnTo>
                    <a:pt x="673905" y="89363"/>
                  </a:lnTo>
                  <a:lnTo>
                    <a:pt x="634977" y="62058"/>
                  </a:lnTo>
                  <a:lnTo>
                    <a:pt x="593841" y="39717"/>
                  </a:lnTo>
                  <a:lnTo>
                    <a:pt x="550939" y="22340"/>
                  </a:lnTo>
                  <a:lnTo>
                    <a:pt x="506712" y="9929"/>
                  </a:lnTo>
                  <a:lnTo>
                    <a:pt x="461603" y="2482"/>
                  </a:lnTo>
                  <a:lnTo>
                    <a:pt x="416051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21039" y="1586484"/>
              <a:ext cx="469392" cy="47091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186418" y="3234288"/>
            <a:ext cx="1901825" cy="64389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450" spc="-5">
                <a:solidFill>
                  <a:srgbClr val="FFC000"/>
                </a:solidFill>
                <a:latin typeface="Microsoft YaHei"/>
                <a:cs typeface="Microsoft YaHei"/>
              </a:rPr>
              <a:t>Facebook</a:t>
            </a:r>
            <a:r>
              <a:rPr dirty="0" sz="1450" spc="-10">
                <a:solidFill>
                  <a:srgbClr val="FFC000"/>
                </a:solidFill>
                <a:latin typeface="Microsoft YaHei"/>
                <a:cs typeface="Microsoft YaHei"/>
              </a:rPr>
              <a:t> </a:t>
            </a:r>
            <a:r>
              <a:rPr dirty="0" sz="1450">
                <a:solidFill>
                  <a:srgbClr val="FFC000"/>
                </a:solidFill>
                <a:latin typeface="Microsoft YaHei"/>
                <a:cs typeface="Microsoft YaHei"/>
              </a:rPr>
              <a:t>WDA</a:t>
            </a:r>
            <a:endParaRPr sz="1450">
              <a:latin typeface="Microsoft YaHei"/>
              <a:cs typeface="Microsoft YaHei"/>
            </a:endParaRPr>
          </a:p>
          <a:p>
            <a:pPr marL="12700" marR="5080">
              <a:lnSpc>
                <a:spcPct val="112400"/>
              </a:lnSpc>
              <a:spcBef>
                <a:spcPts val="35"/>
              </a:spcBef>
            </a:pP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F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B出品的非常好用</a:t>
            </a: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的</a:t>
            </a:r>
            <a:r>
              <a:rPr dirty="0" sz="1050" spc="10">
                <a:solidFill>
                  <a:srgbClr val="52575F"/>
                </a:solidFill>
                <a:latin typeface="Microsoft YaHei"/>
                <a:cs typeface="Microsoft YaHei"/>
              </a:rPr>
              <a:t>IO</a:t>
            </a:r>
            <a:r>
              <a:rPr dirty="0" sz="1050" spc="5">
                <a:solidFill>
                  <a:srgbClr val="52575F"/>
                </a:solidFill>
                <a:latin typeface="Microsoft YaHei"/>
                <a:cs typeface="Microsoft YaHei"/>
              </a:rPr>
              <a:t>S</a:t>
            </a:r>
            <a:r>
              <a:rPr dirty="0" sz="1050" spc="10">
                <a:solidFill>
                  <a:srgbClr val="52575F"/>
                </a:solidFill>
                <a:latin typeface="Microsoft YaHei"/>
                <a:cs typeface="Microsoft YaHei"/>
              </a:rPr>
              <a:t>端的自 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动化测试框架</a:t>
            </a:r>
            <a:endParaRPr sz="1050">
              <a:latin typeface="Microsoft YaHei"/>
              <a:cs typeface="Microsoft YaHe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121427" y="3281203"/>
            <a:ext cx="830580" cy="830580"/>
            <a:chOff x="8121427" y="3281203"/>
            <a:chExt cx="830580" cy="830580"/>
          </a:xfrm>
        </p:grpSpPr>
        <p:sp>
          <p:nvSpPr>
            <p:cNvPr id="27" name="object 27"/>
            <p:cNvSpPr/>
            <p:nvPr/>
          </p:nvSpPr>
          <p:spPr>
            <a:xfrm>
              <a:off x="8121427" y="3281203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79" h="830579">
                  <a:moveTo>
                    <a:pt x="415258" y="0"/>
                  </a:moveTo>
                  <a:lnTo>
                    <a:pt x="369788" y="2482"/>
                  </a:lnTo>
                  <a:lnTo>
                    <a:pt x="324759" y="9929"/>
                  </a:lnTo>
                  <a:lnTo>
                    <a:pt x="280610" y="22340"/>
                  </a:lnTo>
                  <a:lnTo>
                    <a:pt x="237783" y="39717"/>
                  </a:lnTo>
                  <a:lnTo>
                    <a:pt x="196718" y="62058"/>
                  </a:lnTo>
                  <a:lnTo>
                    <a:pt x="157854" y="89363"/>
                  </a:lnTo>
                  <a:lnTo>
                    <a:pt x="121634" y="121634"/>
                  </a:lnTo>
                  <a:lnTo>
                    <a:pt x="89363" y="157854"/>
                  </a:lnTo>
                  <a:lnTo>
                    <a:pt x="62058" y="196718"/>
                  </a:lnTo>
                  <a:lnTo>
                    <a:pt x="39717" y="237783"/>
                  </a:lnTo>
                  <a:lnTo>
                    <a:pt x="22340" y="280610"/>
                  </a:lnTo>
                  <a:lnTo>
                    <a:pt x="9929" y="324759"/>
                  </a:lnTo>
                  <a:lnTo>
                    <a:pt x="2482" y="369788"/>
                  </a:lnTo>
                  <a:lnTo>
                    <a:pt x="0" y="415258"/>
                  </a:lnTo>
                  <a:lnTo>
                    <a:pt x="2482" y="460727"/>
                  </a:lnTo>
                  <a:lnTo>
                    <a:pt x="9929" y="505757"/>
                  </a:lnTo>
                  <a:lnTo>
                    <a:pt x="22340" y="549905"/>
                  </a:lnTo>
                  <a:lnTo>
                    <a:pt x="39717" y="592732"/>
                  </a:lnTo>
                  <a:lnTo>
                    <a:pt x="62058" y="633798"/>
                  </a:lnTo>
                  <a:lnTo>
                    <a:pt x="89363" y="672661"/>
                  </a:lnTo>
                  <a:lnTo>
                    <a:pt x="121634" y="708882"/>
                  </a:lnTo>
                  <a:lnTo>
                    <a:pt x="157854" y="741152"/>
                  </a:lnTo>
                  <a:lnTo>
                    <a:pt x="196718" y="768458"/>
                  </a:lnTo>
                  <a:lnTo>
                    <a:pt x="237783" y="790799"/>
                  </a:lnTo>
                  <a:lnTo>
                    <a:pt x="280610" y="808175"/>
                  </a:lnTo>
                  <a:lnTo>
                    <a:pt x="324759" y="820587"/>
                  </a:lnTo>
                  <a:lnTo>
                    <a:pt x="369788" y="828034"/>
                  </a:lnTo>
                  <a:lnTo>
                    <a:pt x="415258" y="830516"/>
                  </a:lnTo>
                  <a:lnTo>
                    <a:pt x="460727" y="828034"/>
                  </a:lnTo>
                  <a:lnTo>
                    <a:pt x="505757" y="820587"/>
                  </a:lnTo>
                  <a:lnTo>
                    <a:pt x="549905" y="808175"/>
                  </a:lnTo>
                  <a:lnTo>
                    <a:pt x="592732" y="790799"/>
                  </a:lnTo>
                  <a:lnTo>
                    <a:pt x="633798" y="768458"/>
                  </a:lnTo>
                  <a:lnTo>
                    <a:pt x="672661" y="741152"/>
                  </a:lnTo>
                  <a:lnTo>
                    <a:pt x="708882" y="708882"/>
                  </a:lnTo>
                  <a:lnTo>
                    <a:pt x="741152" y="672661"/>
                  </a:lnTo>
                  <a:lnTo>
                    <a:pt x="768458" y="633798"/>
                  </a:lnTo>
                  <a:lnTo>
                    <a:pt x="790799" y="592732"/>
                  </a:lnTo>
                  <a:lnTo>
                    <a:pt x="808175" y="549905"/>
                  </a:lnTo>
                  <a:lnTo>
                    <a:pt x="820587" y="505757"/>
                  </a:lnTo>
                  <a:lnTo>
                    <a:pt x="828034" y="460727"/>
                  </a:lnTo>
                  <a:lnTo>
                    <a:pt x="830516" y="415258"/>
                  </a:lnTo>
                  <a:lnTo>
                    <a:pt x="828034" y="369788"/>
                  </a:lnTo>
                  <a:lnTo>
                    <a:pt x="820587" y="324759"/>
                  </a:lnTo>
                  <a:lnTo>
                    <a:pt x="808175" y="280610"/>
                  </a:lnTo>
                  <a:lnTo>
                    <a:pt x="790799" y="237783"/>
                  </a:lnTo>
                  <a:lnTo>
                    <a:pt x="768458" y="196718"/>
                  </a:lnTo>
                  <a:lnTo>
                    <a:pt x="741152" y="157854"/>
                  </a:lnTo>
                  <a:lnTo>
                    <a:pt x="708882" y="121634"/>
                  </a:lnTo>
                  <a:lnTo>
                    <a:pt x="672661" y="89363"/>
                  </a:lnTo>
                  <a:lnTo>
                    <a:pt x="633798" y="62058"/>
                  </a:lnTo>
                  <a:lnTo>
                    <a:pt x="592732" y="39717"/>
                  </a:lnTo>
                  <a:lnTo>
                    <a:pt x="549905" y="22340"/>
                  </a:lnTo>
                  <a:lnTo>
                    <a:pt x="505757" y="9929"/>
                  </a:lnTo>
                  <a:lnTo>
                    <a:pt x="460727" y="2482"/>
                  </a:lnTo>
                  <a:lnTo>
                    <a:pt x="41525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374379" y="3433571"/>
              <a:ext cx="289560" cy="573405"/>
            </a:xfrm>
            <a:custGeom>
              <a:avLst/>
              <a:gdLst/>
              <a:ahLst/>
              <a:cxnLst/>
              <a:rect l="l" t="t" r="r" b="b"/>
              <a:pathLst>
                <a:path w="289559" h="573404">
                  <a:moveTo>
                    <a:pt x="289560" y="0"/>
                  </a:moveTo>
                  <a:lnTo>
                    <a:pt x="194310" y="0"/>
                  </a:lnTo>
                  <a:lnTo>
                    <a:pt x="170451" y="972"/>
                  </a:lnTo>
                  <a:lnTo>
                    <a:pt x="131641" y="8679"/>
                  </a:lnTo>
                  <a:lnTo>
                    <a:pt x="93503" y="31829"/>
                  </a:lnTo>
                  <a:lnTo>
                    <a:pt x="68373" y="69326"/>
                  </a:lnTo>
                  <a:lnTo>
                    <a:pt x="62611" y="107061"/>
                  </a:lnTo>
                  <a:lnTo>
                    <a:pt x="62611" y="110616"/>
                  </a:lnTo>
                  <a:lnTo>
                    <a:pt x="62611" y="189610"/>
                  </a:lnTo>
                  <a:lnTo>
                    <a:pt x="0" y="189610"/>
                  </a:lnTo>
                  <a:lnTo>
                    <a:pt x="0" y="286638"/>
                  </a:lnTo>
                  <a:lnTo>
                    <a:pt x="62611" y="286638"/>
                  </a:lnTo>
                  <a:lnTo>
                    <a:pt x="62611" y="573023"/>
                  </a:lnTo>
                  <a:lnTo>
                    <a:pt x="191262" y="573023"/>
                  </a:lnTo>
                  <a:lnTo>
                    <a:pt x="191262" y="286638"/>
                  </a:lnTo>
                  <a:lnTo>
                    <a:pt x="277622" y="286638"/>
                  </a:lnTo>
                  <a:lnTo>
                    <a:pt x="282321" y="257428"/>
                  </a:lnTo>
                  <a:lnTo>
                    <a:pt x="286130" y="226313"/>
                  </a:lnTo>
                  <a:lnTo>
                    <a:pt x="289560" y="189610"/>
                  </a:lnTo>
                  <a:lnTo>
                    <a:pt x="191897" y="189610"/>
                  </a:lnTo>
                  <a:lnTo>
                    <a:pt x="191897" y="120903"/>
                  </a:lnTo>
                  <a:lnTo>
                    <a:pt x="194945" y="115950"/>
                  </a:lnTo>
                  <a:lnTo>
                    <a:pt x="206501" y="105790"/>
                  </a:lnTo>
                  <a:lnTo>
                    <a:pt x="212978" y="103377"/>
                  </a:lnTo>
                  <a:lnTo>
                    <a:pt x="289560" y="103377"/>
                  </a:lnTo>
                  <a:lnTo>
                    <a:pt x="289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2150110" y="5136240"/>
            <a:ext cx="1915160" cy="64389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450">
                <a:solidFill>
                  <a:srgbClr val="6FAC46"/>
                </a:solidFill>
                <a:latin typeface="Microsoft YaHei"/>
                <a:cs typeface="Microsoft YaHei"/>
              </a:rPr>
              <a:t>UIAutomator</a:t>
            </a:r>
            <a:endParaRPr sz="1450">
              <a:latin typeface="Microsoft YaHei"/>
              <a:cs typeface="Microsoft YaHei"/>
            </a:endParaRPr>
          </a:p>
          <a:p>
            <a:pPr marL="12700" marR="5080">
              <a:lnSpc>
                <a:spcPct val="112400"/>
              </a:lnSpc>
              <a:spcBef>
                <a:spcPts val="35"/>
              </a:spcBef>
            </a:pPr>
            <a:r>
              <a:rPr dirty="0" sz="1050" spc="10">
                <a:solidFill>
                  <a:srgbClr val="52575F"/>
                </a:solidFill>
                <a:latin typeface="Microsoft YaHei"/>
                <a:cs typeface="Microsoft YaHei"/>
              </a:rPr>
              <a:t>A</a:t>
            </a: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ndr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o</a:t>
            </a:r>
            <a:r>
              <a:rPr dirty="0" sz="1050" spc="10">
                <a:solidFill>
                  <a:srgbClr val="52575F"/>
                </a:solidFill>
                <a:latin typeface="Microsoft YaHei"/>
                <a:cs typeface="Microsoft YaHei"/>
              </a:rPr>
              <a:t>id原生的</a:t>
            </a: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U</a:t>
            </a: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I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自动化测试工 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具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103107" y="5074951"/>
            <a:ext cx="832485" cy="830580"/>
          </a:xfrm>
          <a:custGeom>
            <a:avLst/>
            <a:gdLst/>
            <a:ahLst/>
            <a:cxnLst/>
            <a:rect l="l" t="t" r="r" b="b"/>
            <a:pathLst>
              <a:path w="832484" h="830579">
                <a:moveTo>
                  <a:pt x="416051" y="0"/>
                </a:moveTo>
                <a:lnTo>
                  <a:pt x="370500" y="2482"/>
                </a:lnTo>
                <a:lnTo>
                  <a:pt x="325391" y="9929"/>
                </a:lnTo>
                <a:lnTo>
                  <a:pt x="281164" y="22340"/>
                </a:lnTo>
                <a:lnTo>
                  <a:pt x="238262" y="39717"/>
                </a:lnTo>
                <a:lnTo>
                  <a:pt x="197126" y="62058"/>
                </a:lnTo>
                <a:lnTo>
                  <a:pt x="158198" y="89363"/>
                </a:lnTo>
                <a:lnTo>
                  <a:pt x="121920" y="121634"/>
                </a:lnTo>
                <a:lnTo>
                  <a:pt x="89573" y="157855"/>
                </a:lnTo>
                <a:lnTo>
                  <a:pt x="62204" y="196720"/>
                </a:lnTo>
                <a:lnTo>
                  <a:pt x="39810" y="237788"/>
                </a:lnTo>
                <a:lnTo>
                  <a:pt x="22393" y="280618"/>
                </a:lnTo>
                <a:lnTo>
                  <a:pt x="9952" y="324769"/>
                </a:lnTo>
                <a:lnTo>
                  <a:pt x="2488" y="369802"/>
                </a:lnTo>
                <a:lnTo>
                  <a:pt x="0" y="415275"/>
                </a:lnTo>
                <a:lnTo>
                  <a:pt x="2488" y="460748"/>
                </a:lnTo>
                <a:lnTo>
                  <a:pt x="9952" y="505780"/>
                </a:lnTo>
                <a:lnTo>
                  <a:pt x="22393" y="549931"/>
                </a:lnTo>
                <a:lnTo>
                  <a:pt x="39810" y="592760"/>
                </a:lnTo>
                <a:lnTo>
                  <a:pt x="62204" y="633826"/>
                </a:lnTo>
                <a:lnTo>
                  <a:pt x="89573" y="672688"/>
                </a:lnTo>
                <a:lnTo>
                  <a:pt x="121920" y="708907"/>
                </a:lnTo>
                <a:lnTo>
                  <a:pt x="158198" y="741183"/>
                </a:lnTo>
                <a:lnTo>
                  <a:pt x="197126" y="768492"/>
                </a:lnTo>
                <a:lnTo>
                  <a:pt x="238262" y="790837"/>
                </a:lnTo>
                <a:lnTo>
                  <a:pt x="281164" y="808216"/>
                </a:lnTo>
                <a:lnTo>
                  <a:pt x="325391" y="820630"/>
                </a:lnTo>
                <a:lnTo>
                  <a:pt x="370500" y="828078"/>
                </a:lnTo>
                <a:lnTo>
                  <a:pt x="416051" y="830560"/>
                </a:lnTo>
                <a:lnTo>
                  <a:pt x="461603" y="828078"/>
                </a:lnTo>
                <a:lnTo>
                  <a:pt x="506712" y="820630"/>
                </a:lnTo>
                <a:lnTo>
                  <a:pt x="550939" y="808216"/>
                </a:lnTo>
                <a:lnTo>
                  <a:pt x="593841" y="790837"/>
                </a:lnTo>
                <a:lnTo>
                  <a:pt x="634977" y="768492"/>
                </a:lnTo>
                <a:lnTo>
                  <a:pt x="673905" y="741183"/>
                </a:lnTo>
                <a:lnTo>
                  <a:pt x="710184" y="708907"/>
                </a:lnTo>
                <a:lnTo>
                  <a:pt x="742530" y="672688"/>
                </a:lnTo>
                <a:lnTo>
                  <a:pt x="769899" y="633826"/>
                </a:lnTo>
                <a:lnTo>
                  <a:pt x="792293" y="592760"/>
                </a:lnTo>
                <a:lnTo>
                  <a:pt x="809710" y="549931"/>
                </a:lnTo>
                <a:lnTo>
                  <a:pt x="822151" y="505780"/>
                </a:lnTo>
                <a:lnTo>
                  <a:pt x="829615" y="460748"/>
                </a:lnTo>
                <a:lnTo>
                  <a:pt x="832104" y="415275"/>
                </a:lnTo>
                <a:lnTo>
                  <a:pt x="829615" y="369802"/>
                </a:lnTo>
                <a:lnTo>
                  <a:pt x="822151" y="324769"/>
                </a:lnTo>
                <a:lnTo>
                  <a:pt x="809710" y="280618"/>
                </a:lnTo>
                <a:lnTo>
                  <a:pt x="792293" y="237788"/>
                </a:lnTo>
                <a:lnTo>
                  <a:pt x="769899" y="196720"/>
                </a:lnTo>
                <a:lnTo>
                  <a:pt x="742530" y="157855"/>
                </a:lnTo>
                <a:lnTo>
                  <a:pt x="710184" y="121634"/>
                </a:lnTo>
                <a:lnTo>
                  <a:pt x="673905" y="89363"/>
                </a:lnTo>
                <a:lnTo>
                  <a:pt x="634977" y="62058"/>
                </a:lnTo>
                <a:lnTo>
                  <a:pt x="593841" y="39717"/>
                </a:lnTo>
                <a:lnTo>
                  <a:pt x="550939" y="22340"/>
                </a:lnTo>
                <a:lnTo>
                  <a:pt x="506712" y="9929"/>
                </a:lnTo>
                <a:lnTo>
                  <a:pt x="461603" y="2482"/>
                </a:lnTo>
                <a:lnTo>
                  <a:pt x="41605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9186418" y="5110967"/>
            <a:ext cx="1920239" cy="82232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450">
                <a:solidFill>
                  <a:srgbClr val="4471C4"/>
                </a:solidFill>
                <a:latin typeface="Microsoft YaHei"/>
                <a:cs typeface="Microsoft YaHei"/>
              </a:rPr>
              <a:t>GAutomator</a:t>
            </a:r>
            <a:endParaRPr sz="1450">
              <a:latin typeface="Microsoft YaHei"/>
              <a:cs typeface="Microsoft YaHei"/>
            </a:endParaRPr>
          </a:p>
          <a:p>
            <a:pPr marL="12700" marR="5080">
              <a:lnSpc>
                <a:spcPct val="111900"/>
              </a:lnSpc>
              <a:spcBef>
                <a:spcPts val="45"/>
              </a:spcBef>
            </a:pP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来自腾讯</a:t>
            </a:r>
            <a:r>
              <a:rPr dirty="0" sz="1050" spc="5">
                <a:solidFill>
                  <a:srgbClr val="52575F"/>
                </a:solidFill>
                <a:latin typeface="Microsoft YaHei"/>
                <a:cs typeface="Microsoft YaHei"/>
              </a:rPr>
              <a:t>WeTest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的另一款优秀 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的自动化测试框</a:t>
            </a: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架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，</a:t>
            </a: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主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要应</a:t>
            </a: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用</a:t>
            </a:r>
            <a:r>
              <a:rPr dirty="0" sz="1050" spc="10">
                <a:solidFill>
                  <a:srgbClr val="52575F"/>
                </a:solidFill>
                <a:latin typeface="Microsoft YaHei"/>
                <a:cs typeface="Microsoft YaHei"/>
              </a:rPr>
              <a:t>于 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游戏产品。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222485" y="2763773"/>
            <a:ext cx="1861185" cy="0"/>
          </a:xfrm>
          <a:custGeom>
            <a:avLst/>
            <a:gdLst/>
            <a:ahLst/>
            <a:cxnLst/>
            <a:rect l="l" t="t" r="r" b="b"/>
            <a:pathLst>
              <a:path w="1861184" h="0">
                <a:moveTo>
                  <a:pt x="0" y="0"/>
                </a:moveTo>
                <a:lnTo>
                  <a:pt x="1860804" y="0"/>
                </a:lnTo>
              </a:path>
            </a:pathLst>
          </a:custGeom>
          <a:ln w="1981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193798" y="2763773"/>
            <a:ext cx="1861185" cy="0"/>
          </a:xfrm>
          <a:custGeom>
            <a:avLst/>
            <a:gdLst/>
            <a:ahLst/>
            <a:cxnLst/>
            <a:rect l="l" t="t" r="r" b="b"/>
            <a:pathLst>
              <a:path w="1861185" h="0">
                <a:moveTo>
                  <a:pt x="0" y="0"/>
                </a:moveTo>
                <a:lnTo>
                  <a:pt x="1860803" y="0"/>
                </a:lnTo>
              </a:path>
            </a:pathLst>
          </a:custGeom>
          <a:ln w="1981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222485" y="4626102"/>
            <a:ext cx="1861185" cy="0"/>
          </a:xfrm>
          <a:custGeom>
            <a:avLst/>
            <a:gdLst/>
            <a:ahLst/>
            <a:cxnLst/>
            <a:rect l="l" t="t" r="r" b="b"/>
            <a:pathLst>
              <a:path w="1861184" h="0">
                <a:moveTo>
                  <a:pt x="0" y="0"/>
                </a:moveTo>
                <a:lnTo>
                  <a:pt x="1860804" y="0"/>
                </a:lnTo>
              </a:path>
            </a:pathLst>
          </a:custGeom>
          <a:ln w="1981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193798" y="4626102"/>
            <a:ext cx="1861185" cy="0"/>
          </a:xfrm>
          <a:custGeom>
            <a:avLst/>
            <a:gdLst/>
            <a:ahLst/>
            <a:cxnLst/>
            <a:rect l="l" t="t" r="r" b="b"/>
            <a:pathLst>
              <a:path w="1861185" h="0">
                <a:moveTo>
                  <a:pt x="0" y="0"/>
                </a:moveTo>
                <a:lnTo>
                  <a:pt x="1860803" y="0"/>
                </a:lnTo>
              </a:path>
            </a:pathLst>
          </a:custGeom>
          <a:ln w="1981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4840604" y="86690"/>
            <a:ext cx="2466975" cy="3517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spc="30">
                <a:solidFill>
                  <a:srgbClr val="F08430"/>
                </a:solidFill>
                <a:latin typeface="Microsoft YaHei"/>
                <a:cs typeface="Microsoft YaHei"/>
              </a:rPr>
              <a:t>移动端</a:t>
            </a:r>
            <a:r>
              <a:rPr dirty="0" sz="2100" spc="30">
                <a:solidFill>
                  <a:srgbClr val="EC7C30"/>
                </a:solidFill>
                <a:latin typeface="Microsoft YaHei"/>
                <a:cs typeface="Microsoft YaHei"/>
              </a:rPr>
              <a:t>框架非常丰富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93564" y="1586483"/>
            <a:ext cx="2298191" cy="4076700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5175503" y="711708"/>
            <a:ext cx="1905000" cy="33655"/>
            <a:chOff x="5175503" y="711708"/>
            <a:chExt cx="1905000" cy="33655"/>
          </a:xfrm>
        </p:grpSpPr>
        <p:sp>
          <p:nvSpPr>
            <p:cNvPr id="39" name="object 39"/>
            <p:cNvSpPr/>
            <p:nvPr/>
          </p:nvSpPr>
          <p:spPr>
            <a:xfrm>
              <a:off x="5175503" y="711708"/>
              <a:ext cx="1905000" cy="32384"/>
            </a:xfrm>
            <a:custGeom>
              <a:avLst/>
              <a:gdLst/>
              <a:ahLst/>
              <a:cxnLst/>
              <a:rect l="l" t="t" r="r" b="b"/>
              <a:pathLst>
                <a:path w="1905000" h="32384">
                  <a:moveTo>
                    <a:pt x="1905000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905000" y="32003"/>
                  </a:lnTo>
                  <a:lnTo>
                    <a:pt x="190500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804915" y="713232"/>
              <a:ext cx="635635" cy="32384"/>
            </a:xfrm>
            <a:custGeom>
              <a:avLst/>
              <a:gdLst/>
              <a:ahLst/>
              <a:cxnLst/>
              <a:rect l="l" t="t" r="r" b="b"/>
              <a:pathLst>
                <a:path w="635635" h="32384">
                  <a:moveTo>
                    <a:pt x="635508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635508" y="32003"/>
                  </a:lnTo>
                  <a:lnTo>
                    <a:pt x="63550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1307338" y="1286332"/>
            <a:ext cx="2803525" cy="918844"/>
          </a:xfrm>
          <a:prstGeom prst="rect">
            <a:avLst/>
          </a:prstGeom>
        </p:spPr>
        <p:txBody>
          <a:bodyPr wrap="square" lIns="0" tIns="140970" rIns="0" bIns="0" rtlCol="0" vert="horz">
            <a:spAutoFit/>
          </a:bodyPr>
          <a:lstStyle/>
          <a:p>
            <a:pPr marL="855344">
              <a:lnSpc>
                <a:spcPts val="365"/>
              </a:lnSpc>
              <a:spcBef>
                <a:spcPts val="1110"/>
              </a:spcBef>
            </a:pPr>
            <a:r>
              <a:rPr dirty="0" sz="1450" spc="5">
                <a:solidFill>
                  <a:srgbClr val="5B9BD4"/>
                </a:solidFill>
                <a:latin typeface="Microsoft YaHei"/>
                <a:cs typeface="Microsoft YaHei"/>
              </a:rPr>
              <a:t>Appnium</a:t>
            </a:r>
            <a:endParaRPr sz="1450">
              <a:latin typeface="Microsoft YaHei"/>
              <a:cs typeface="Microsoft YaHei"/>
            </a:endParaRPr>
          </a:p>
          <a:p>
            <a:pPr marL="38100">
              <a:lnSpc>
                <a:spcPts val="3204"/>
              </a:lnSpc>
              <a:tabLst>
                <a:tab pos="855344" algn="l"/>
              </a:tabLst>
            </a:pPr>
            <a:r>
              <a:rPr dirty="0" baseline="-20138" sz="6000" spc="-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0138" sz="6000" spc="-7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一个自动化测试</a:t>
            </a: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开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源</a:t>
            </a: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工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具，</a:t>
            </a: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最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为</a:t>
            </a:r>
            <a:endParaRPr sz="1050">
              <a:latin typeface="Microsoft YaHei"/>
              <a:cs typeface="Microsoft YaHei"/>
            </a:endParaRPr>
          </a:p>
          <a:p>
            <a:pPr marL="855344">
              <a:lnSpc>
                <a:spcPts val="1045"/>
              </a:lnSpc>
            </a:pP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知名且广泛应用</a:t>
            </a: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，</a:t>
            </a:r>
            <a:r>
              <a:rPr dirty="0" sz="1050" spc="10">
                <a:solidFill>
                  <a:srgbClr val="52575F"/>
                </a:solidFill>
                <a:latin typeface="Microsoft YaHei"/>
                <a:cs typeface="Microsoft YaHei"/>
              </a:rPr>
              <a:t>IO</a:t>
            </a:r>
            <a:r>
              <a:rPr dirty="0" sz="1050" spc="5">
                <a:solidFill>
                  <a:srgbClr val="52575F"/>
                </a:solidFill>
                <a:latin typeface="Microsoft YaHei"/>
                <a:cs typeface="Microsoft YaHei"/>
              </a:rPr>
              <a:t>S</a:t>
            </a:r>
            <a:r>
              <a:rPr dirty="0" sz="1050" spc="5">
                <a:solidFill>
                  <a:srgbClr val="52575F"/>
                </a:solidFill>
                <a:latin typeface="Microsoft YaHei"/>
                <a:cs typeface="Microsoft YaHei"/>
              </a:rPr>
              <a:t>/</a:t>
            </a: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安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卓</a:t>
            </a:r>
            <a:r>
              <a:rPr dirty="0" sz="1050">
                <a:solidFill>
                  <a:srgbClr val="52575F"/>
                </a:solidFill>
                <a:latin typeface="Microsoft YaHei"/>
                <a:cs typeface="Microsoft YaHei"/>
              </a:rPr>
              <a:t>都</a:t>
            </a:r>
            <a:r>
              <a:rPr dirty="0" sz="1050" spc="15">
                <a:solidFill>
                  <a:srgbClr val="52575F"/>
                </a:solidFill>
                <a:latin typeface="Microsoft YaHei"/>
                <a:cs typeface="Microsoft YaHei"/>
              </a:rPr>
              <a:t>可</a:t>
            </a:r>
            <a:endParaRPr sz="1050">
              <a:latin typeface="Microsoft YaHei"/>
              <a:cs typeface="Microsoft YaHei"/>
            </a:endParaRPr>
          </a:p>
          <a:p>
            <a:pPr marL="855344">
              <a:lnSpc>
                <a:spcPct val="100000"/>
              </a:lnSpc>
              <a:spcBef>
                <a:spcPts val="145"/>
              </a:spcBef>
            </a:pPr>
            <a:r>
              <a:rPr dirty="0" sz="1050" spc="10">
                <a:solidFill>
                  <a:srgbClr val="52575F"/>
                </a:solidFill>
                <a:latin typeface="Microsoft YaHei"/>
                <a:cs typeface="Microsoft YaHei"/>
              </a:rPr>
              <a:t>支持.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260842" y="5114035"/>
            <a:ext cx="52387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 b="1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2800" spc="-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25880" y="5242559"/>
            <a:ext cx="402336" cy="478535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78739" y="58039"/>
            <a:ext cx="31451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spc="-5" b="1">
                <a:solidFill>
                  <a:srgbClr val="5A637B"/>
                </a:solidFill>
                <a:latin typeface="Microsoft YaHei"/>
                <a:cs typeface="Microsoft YaHei"/>
              </a:rPr>
              <a:t>UI</a:t>
            </a: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自动化，框架很多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CDEDF">
              <a:alpha val="40783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1568" y="6420611"/>
            <a:ext cx="1062227" cy="43738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85772" y="1379219"/>
            <a:ext cx="7025640" cy="3876040"/>
            <a:chOff x="1985772" y="1379219"/>
            <a:chExt cx="7025640" cy="38760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4160" y="1379219"/>
              <a:ext cx="6207251" cy="38755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85772" y="1929383"/>
              <a:ext cx="870585" cy="635635"/>
            </a:xfrm>
            <a:custGeom>
              <a:avLst/>
              <a:gdLst/>
              <a:ahLst/>
              <a:cxnLst/>
              <a:rect l="l" t="t" r="r" b="b"/>
              <a:pathLst>
                <a:path w="870585" h="635635">
                  <a:moveTo>
                    <a:pt x="333120" y="494411"/>
                  </a:moveTo>
                  <a:lnTo>
                    <a:pt x="221487" y="494411"/>
                  </a:lnTo>
                  <a:lnTo>
                    <a:pt x="221738" y="506079"/>
                  </a:lnTo>
                  <a:lnTo>
                    <a:pt x="217487" y="531749"/>
                  </a:lnTo>
                  <a:lnTo>
                    <a:pt x="201235" y="557418"/>
                  </a:lnTo>
                  <a:lnTo>
                    <a:pt x="165480" y="569087"/>
                  </a:lnTo>
                  <a:lnTo>
                    <a:pt x="165480" y="606170"/>
                  </a:lnTo>
                  <a:lnTo>
                    <a:pt x="389127" y="606170"/>
                  </a:lnTo>
                  <a:lnTo>
                    <a:pt x="389127" y="568960"/>
                  </a:lnTo>
                  <a:lnTo>
                    <a:pt x="352355" y="557311"/>
                  </a:lnTo>
                  <a:lnTo>
                    <a:pt x="336216" y="531685"/>
                  </a:lnTo>
                  <a:lnTo>
                    <a:pt x="332531" y="506059"/>
                  </a:lnTo>
                  <a:lnTo>
                    <a:pt x="333120" y="494411"/>
                  </a:lnTo>
                  <a:close/>
                </a:path>
                <a:path w="870585" h="635635">
                  <a:moveTo>
                    <a:pt x="517651" y="78358"/>
                  </a:moveTo>
                  <a:lnTo>
                    <a:pt x="37083" y="78358"/>
                  </a:lnTo>
                  <a:lnTo>
                    <a:pt x="22609" y="81279"/>
                  </a:lnTo>
                  <a:lnTo>
                    <a:pt x="10826" y="89249"/>
                  </a:lnTo>
                  <a:lnTo>
                    <a:pt x="2901" y="101076"/>
                  </a:lnTo>
                  <a:lnTo>
                    <a:pt x="0" y="115569"/>
                  </a:lnTo>
                  <a:lnTo>
                    <a:pt x="0" y="457200"/>
                  </a:lnTo>
                  <a:lnTo>
                    <a:pt x="2901" y="471693"/>
                  </a:lnTo>
                  <a:lnTo>
                    <a:pt x="10826" y="483520"/>
                  </a:lnTo>
                  <a:lnTo>
                    <a:pt x="22609" y="491489"/>
                  </a:lnTo>
                  <a:lnTo>
                    <a:pt x="37083" y="494411"/>
                  </a:lnTo>
                  <a:lnTo>
                    <a:pt x="517651" y="494411"/>
                  </a:lnTo>
                  <a:lnTo>
                    <a:pt x="532072" y="491489"/>
                  </a:lnTo>
                  <a:lnTo>
                    <a:pt x="543861" y="483520"/>
                  </a:lnTo>
                  <a:lnTo>
                    <a:pt x="545591" y="480949"/>
                  </a:lnTo>
                  <a:lnTo>
                    <a:pt x="279780" y="480949"/>
                  </a:lnTo>
                  <a:lnTo>
                    <a:pt x="267333" y="478430"/>
                  </a:lnTo>
                  <a:lnTo>
                    <a:pt x="257159" y="471566"/>
                  </a:lnTo>
                  <a:lnTo>
                    <a:pt x="250295" y="461392"/>
                  </a:lnTo>
                  <a:lnTo>
                    <a:pt x="247776" y="448944"/>
                  </a:lnTo>
                  <a:lnTo>
                    <a:pt x="250313" y="436497"/>
                  </a:lnTo>
                  <a:lnTo>
                    <a:pt x="257206" y="426323"/>
                  </a:lnTo>
                  <a:lnTo>
                    <a:pt x="267386" y="419459"/>
                  </a:lnTo>
                  <a:lnTo>
                    <a:pt x="279780" y="416940"/>
                  </a:lnTo>
                  <a:lnTo>
                    <a:pt x="554735" y="416940"/>
                  </a:lnTo>
                  <a:lnTo>
                    <a:pt x="554735" y="405891"/>
                  </a:lnTo>
                  <a:lnTo>
                    <a:pt x="39623" y="405891"/>
                  </a:lnTo>
                  <a:lnTo>
                    <a:pt x="39623" y="117982"/>
                  </a:lnTo>
                  <a:lnTo>
                    <a:pt x="554735" y="117982"/>
                  </a:lnTo>
                  <a:lnTo>
                    <a:pt x="554735" y="115569"/>
                  </a:lnTo>
                  <a:lnTo>
                    <a:pt x="551816" y="101076"/>
                  </a:lnTo>
                  <a:lnTo>
                    <a:pt x="543861" y="89249"/>
                  </a:lnTo>
                  <a:lnTo>
                    <a:pt x="532072" y="81279"/>
                  </a:lnTo>
                  <a:lnTo>
                    <a:pt x="517651" y="78358"/>
                  </a:lnTo>
                  <a:close/>
                </a:path>
                <a:path w="870585" h="635635">
                  <a:moveTo>
                    <a:pt x="554735" y="416940"/>
                  </a:moveTo>
                  <a:lnTo>
                    <a:pt x="279780" y="416940"/>
                  </a:lnTo>
                  <a:lnTo>
                    <a:pt x="292282" y="419459"/>
                  </a:lnTo>
                  <a:lnTo>
                    <a:pt x="302450" y="426323"/>
                  </a:lnTo>
                  <a:lnTo>
                    <a:pt x="309284" y="436497"/>
                  </a:lnTo>
                  <a:lnTo>
                    <a:pt x="311784" y="448944"/>
                  </a:lnTo>
                  <a:lnTo>
                    <a:pt x="309284" y="461392"/>
                  </a:lnTo>
                  <a:lnTo>
                    <a:pt x="302450" y="471566"/>
                  </a:lnTo>
                  <a:lnTo>
                    <a:pt x="292282" y="478430"/>
                  </a:lnTo>
                  <a:lnTo>
                    <a:pt x="279780" y="480949"/>
                  </a:lnTo>
                  <a:lnTo>
                    <a:pt x="545591" y="480949"/>
                  </a:lnTo>
                  <a:lnTo>
                    <a:pt x="551816" y="471693"/>
                  </a:lnTo>
                  <a:lnTo>
                    <a:pt x="554735" y="457200"/>
                  </a:lnTo>
                  <a:lnTo>
                    <a:pt x="554735" y="416940"/>
                  </a:lnTo>
                  <a:close/>
                </a:path>
                <a:path w="870585" h="635635">
                  <a:moveTo>
                    <a:pt x="280034" y="428878"/>
                  </a:moveTo>
                  <a:lnTo>
                    <a:pt x="272405" y="430438"/>
                  </a:lnTo>
                  <a:lnTo>
                    <a:pt x="266144" y="434689"/>
                  </a:lnTo>
                  <a:lnTo>
                    <a:pt x="261907" y="440987"/>
                  </a:lnTo>
                  <a:lnTo>
                    <a:pt x="260350" y="448690"/>
                  </a:lnTo>
                  <a:lnTo>
                    <a:pt x="261907" y="456394"/>
                  </a:lnTo>
                  <a:lnTo>
                    <a:pt x="266144" y="462692"/>
                  </a:lnTo>
                  <a:lnTo>
                    <a:pt x="272405" y="466943"/>
                  </a:lnTo>
                  <a:lnTo>
                    <a:pt x="280034" y="468502"/>
                  </a:lnTo>
                  <a:lnTo>
                    <a:pt x="287811" y="466943"/>
                  </a:lnTo>
                  <a:lnTo>
                    <a:pt x="294147" y="462692"/>
                  </a:lnTo>
                  <a:lnTo>
                    <a:pt x="298412" y="456394"/>
                  </a:lnTo>
                  <a:lnTo>
                    <a:pt x="299973" y="448690"/>
                  </a:lnTo>
                  <a:lnTo>
                    <a:pt x="298412" y="440987"/>
                  </a:lnTo>
                  <a:lnTo>
                    <a:pt x="294147" y="434689"/>
                  </a:lnTo>
                  <a:lnTo>
                    <a:pt x="287811" y="430438"/>
                  </a:lnTo>
                  <a:lnTo>
                    <a:pt x="280034" y="428878"/>
                  </a:lnTo>
                  <a:close/>
                </a:path>
                <a:path w="870585" h="635635">
                  <a:moveTo>
                    <a:pt x="554735" y="117982"/>
                  </a:moveTo>
                  <a:lnTo>
                    <a:pt x="514984" y="117982"/>
                  </a:lnTo>
                  <a:lnTo>
                    <a:pt x="514984" y="405891"/>
                  </a:lnTo>
                  <a:lnTo>
                    <a:pt x="554735" y="405891"/>
                  </a:lnTo>
                  <a:lnTo>
                    <a:pt x="554735" y="117982"/>
                  </a:lnTo>
                  <a:close/>
                </a:path>
                <a:path w="870585" h="635635">
                  <a:moveTo>
                    <a:pt x="862838" y="0"/>
                  </a:moveTo>
                  <a:lnTo>
                    <a:pt x="607186" y="0"/>
                  </a:lnTo>
                  <a:lnTo>
                    <a:pt x="599694" y="7365"/>
                  </a:lnTo>
                  <a:lnTo>
                    <a:pt x="599694" y="628141"/>
                  </a:lnTo>
                  <a:lnTo>
                    <a:pt x="607186" y="635507"/>
                  </a:lnTo>
                  <a:lnTo>
                    <a:pt x="862838" y="635507"/>
                  </a:lnTo>
                  <a:lnTo>
                    <a:pt x="870203" y="628141"/>
                  </a:lnTo>
                  <a:lnTo>
                    <a:pt x="870203" y="602614"/>
                  </a:lnTo>
                  <a:lnTo>
                    <a:pt x="632586" y="602614"/>
                  </a:lnTo>
                  <a:lnTo>
                    <a:pt x="632586" y="32892"/>
                  </a:lnTo>
                  <a:lnTo>
                    <a:pt x="870203" y="32892"/>
                  </a:lnTo>
                  <a:lnTo>
                    <a:pt x="870203" y="7365"/>
                  </a:lnTo>
                  <a:lnTo>
                    <a:pt x="862838" y="0"/>
                  </a:lnTo>
                  <a:close/>
                </a:path>
                <a:path w="870585" h="635635">
                  <a:moveTo>
                    <a:pt x="870203" y="32892"/>
                  </a:moveTo>
                  <a:lnTo>
                    <a:pt x="837310" y="32892"/>
                  </a:lnTo>
                  <a:lnTo>
                    <a:pt x="837310" y="602614"/>
                  </a:lnTo>
                  <a:lnTo>
                    <a:pt x="870203" y="602614"/>
                  </a:lnTo>
                  <a:lnTo>
                    <a:pt x="870203" y="32892"/>
                  </a:lnTo>
                  <a:close/>
                </a:path>
                <a:path w="870585" h="635635">
                  <a:moveTo>
                    <a:pt x="737615" y="371982"/>
                  </a:moveTo>
                  <a:lnTo>
                    <a:pt x="716998" y="376132"/>
                  </a:lnTo>
                  <a:lnTo>
                    <a:pt x="700119" y="387461"/>
                  </a:lnTo>
                  <a:lnTo>
                    <a:pt x="688717" y="404290"/>
                  </a:lnTo>
                  <a:lnTo>
                    <a:pt x="684529" y="424941"/>
                  </a:lnTo>
                  <a:lnTo>
                    <a:pt x="688699" y="445613"/>
                  </a:lnTo>
                  <a:lnTo>
                    <a:pt x="700071" y="462486"/>
                  </a:lnTo>
                  <a:lnTo>
                    <a:pt x="716944" y="473858"/>
                  </a:lnTo>
                  <a:lnTo>
                    <a:pt x="737615" y="478027"/>
                  </a:lnTo>
                  <a:lnTo>
                    <a:pt x="758233" y="473858"/>
                  </a:lnTo>
                  <a:lnTo>
                    <a:pt x="775112" y="462486"/>
                  </a:lnTo>
                  <a:lnTo>
                    <a:pt x="777483" y="458977"/>
                  </a:lnTo>
                  <a:lnTo>
                    <a:pt x="737615" y="458977"/>
                  </a:lnTo>
                  <a:lnTo>
                    <a:pt x="724388" y="456303"/>
                  </a:lnTo>
                  <a:lnTo>
                    <a:pt x="713612" y="449008"/>
                  </a:lnTo>
                  <a:lnTo>
                    <a:pt x="706362" y="438189"/>
                  </a:lnTo>
                  <a:lnTo>
                    <a:pt x="703707" y="424941"/>
                  </a:lnTo>
                  <a:lnTo>
                    <a:pt x="706362" y="411787"/>
                  </a:lnTo>
                  <a:lnTo>
                    <a:pt x="713613" y="401050"/>
                  </a:lnTo>
                  <a:lnTo>
                    <a:pt x="724388" y="393813"/>
                  </a:lnTo>
                  <a:lnTo>
                    <a:pt x="737615" y="391160"/>
                  </a:lnTo>
                  <a:lnTo>
                    <a:pt x="777618" y="391160"/>
                  </a:lnTo>
                  <a:lnTo>
                    <a:pt x="775112" y="387461"/>
                  </a:lnTo>
                  <a:lnTo>
                    <a:pt x="758233" y="376132"/>
                  </a:lnTo>
                  <a:lnTo>
                    <a:pt x="737615" y="371982"/>
                  </a:lnTo>
                  <a:close/>
                </a:path>
                <a:path w="870585" h="635635">
                  <a:moveTo>
                    <a:pt x="777618" y="391160"/>
                  </a:moveTo>
                  <a:lnTo>
                    <a:pt x="737615" y="391160"/>
                  </a:lnTo>
                  <a:lnTo>
                    <a:pt x="750823" y="393813"/>
                  </a:lnTo>
                  <a:lnTo>
                    <a:pt x="761555" y="401050"/>
                  </a:lnTo>
                  <a:lnTo>
                    <a:pt x="768762" y="411787"/>
                  </a:lnTo>
                  <a:lnTo>
                    <a:pt x="771397" y="424941"/>
                  </a:lnTo>
                  <a:lnTo>
                    <a:pt x="768762" y="438189"/>
                  </a:lnTo>
                  <a:lnTo>
                    <a:pt x="761555" y="449008"/>
                  </a:lnTo>
                  <a:lnTo>
                    <a:pt x="750823" y="456303"/>
                  </a:lnTo>
                  <a:lnTo>
                    <a:pt x="737615" y="458977"/>
                  </a:lnTo>
                  <a:lnTo>
                    <a:pt x="777483" y="458977"/>
                  </a:lnTo>
                  <a:lnTo>
                    <a:pt x="786514" y="445613"/>
                  </a:lnTo>
                  <a:lnTo>
                    <a:pt x="790701" y="424941"/>
                  </a:lnTo>
                  <a:lnTo>
                    <a:pt x="786514" y="404290"/>
                  </a:lnTo>
                  <a:lnTo>
                    <a:pt x="777618" y="391160"/>
                  </a:lnTo>
                  <a:close/>
                </a:path>
                <a:path w="870585" h="635635">
                  <a:moveTo>
                    <a:pt x="817498" y="234950"/>
                  </a:moveTo>
                  <a:lnTo>
                    <a:pt x="652271" y="234950"/>
                  </a:lnTo>
                  <a:lnTo>
                    <a:pt x="652271" y="260350"/>
                  </a:lnTo>
                  <a:lnTo>
                    <a:pt x="817498" y="260350"/>
                  </a:lnTo>
                  <a:lnTo>
                    <a:pt x="817498" y="234950"/>
                  </a:lnTo>
                  <a:close/>
                </a:path>
                <a:path w="870585" h="635635">
                  <a:moveTo>
                    <a:pt x="817498" y="192658"/>
                  </a:moveTo>
                  <a:lnTo>
                    <a:pt x="652271" y="192658"/>
                  </a:lnTo>
                  <a:lnTo>
                    <a:pt x="652271" y="218186"/>
                  </a:lnTo>
                  <a:lnTo>
                    <a:pt x="817498" y="218186"/>
                  </a:lnTo>
                  <a:lnTo>
                    <a:pt x="817498" y="192658"/>
                  </a:lnTo>
                  <a:close/>
                </a:path>
                <a:path w="870585" h="635635">
                  <a:moveTo>
                    <a:pt x="817498" y="150494"/>
                  </a:moveTo>
                  <a:lnTo>
                    <a:pt x="652271" y="150494"/>
                  </a:lnTo>
                  <a:lnTo>
                    <a:pt x="652271" y="176021"/>
                  </a:lnTo>
                  <a:lnTo>
                    <a:pt x="817498" y="176021"/>
                  </a:lnTo>
                  <a:lnTo>
                    <a:pt x="817498" y="150494"/>
                  </a:lnTo>
                  <a:close/>
                </a:path>
                <a:path w="870585" h="635635">
                  <a:moveTo>
                    <a:pt x="817371" y="76962"/>
                  </a:moveTo>
                  <a:lnTo>
                    <a:pt x="652398" y="76962"/>
                  </a:lnTo>
                  <a:lnTo>
                    <a:pt x="652398" y="133095"/>
                  </a:lnTo>
                  <a:lnTo>
                    <a:pt x="817371" y="133095"/>
                  </a:lnTo>
                  <a:lnTo>
                    <a:pt x="817371" y="76962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139696" y="3582924"/>
              <a:ext cx="455930" cy="635635"/>
            </a:xfrm>
            <a:custGeom>
              <a:avLst/>
              <a:gdLst/>
              <a:ahLst/>
              <a:cxnLst/>
              <a:rect l="l" t="t" r="r" b="b"/>
              <a:pathLst>
                <a:path w="455930" h="635635">
                  <a:moveTo>
                    <a:pt x="376428" y="0"/>
                  </a:moveTo>
                  <a:lnTo>
                    <a:pt x="79248" y="0"/>
                  </a:lnTo>
                  <a:lnTo>
                    <a:pt x="48434" y="6240"/>
                  </a:lnTo>
                  <a:lnTo>
                    <a:pt x="23240" y="23256"/>
                  </a:lnTo>
                  <a:lnTo>
                    <a:pt x="6238" y="48488"/>
                  </a:lnTo>
                  <a:lnTo>
                    <a:pt x="0" y="79375"/>
                  </a:lnTo>
                  <a:lnTo>
                    <a:pt x="0" y="556006"/>
                  </a:lnTo>
                  <a:lnTo>
                    <a:pt x="6238" y="586966"/>
                  </a:lnTo>
                  <a:lnTo>
                    <a:pt x="23241" y="612235"/>
                  </a:lnTo>
                  <a:lnTo>
                    <a:pt x="48434" y="629265"/>
                  </a:lnTo>
                  <a:lnTo>
                    <a:pt x="79248" y="635507"/>
                  </a:lnTo>
                  <a:lnTo>
                    <a:pt x="376428" y="635507"/>
                  </a:lnTo>
                  <a:lnTo>
                    <a:pt x="407294" y="629265"/>
                  </a:lnTo>
                  <a:lnTo>
                    <a:pt x="432482" y="612235"/>
                  </a:lnTo>
                  <a:lnTo>
                    <a:pt x="443550" y="595757"/>
                  </a:lnTo>
                  <a:lnTo>
                    <a:pt x="79248" y="595757"/>
                  </a:lnTo>
                  <a:lnTo>
                    <a:pt x="63841" y="592635"/>
                  </a:lnTo>
                  <a:lnTo>
                    <a:pt x="51244" y="584120"/>
                  </a:lnTo>
                  <a:lnTo>
                    <a:pt x="42743" y="571486"/>
                  </a:lnTo>
                  <a:lnTo>
                    <a:pt x="39624" y="556006"/>
                  </a:lnTo>
                  <a:lnTo>
                    <a:pt x="39624" y="496443"/>
                  </a:lnTo>
                  <a:lnTo>
                    <a:pt x="455676" y="496443"/>
                  </a:lnTo>
                  <a:lnTo>
                    <a:pt x="455676" y="456692"/>
                  </a:lnTo>
                  <a:lnTo>
                    <a:pt x="39624" y="456692"/>
                  </a:lnTo>
                  <a:lnTo>
                    <a:pt x="39624" y="139064"/>
                  </a:lnTo>
                  <a:lnTo>
                    <a:pt x="455676" y="139064"/>
                  </a:lnTo>
                  <a:lnTo>
                    <a:pt x="455676" y="99313"/>
                  </a:lnTo>
                  <a:lnTo>
                    <a:pt x="39624" y="99313"/>
                  </a:lnTo>
                  <a:lnTo>
                    <a:pt x="39624" y="79375"/>
                  </a:lnTo>
                  <a:lnTo>
                    <a:pt x="42743" y="63968"/>
                  </a:lnTo>
                  <a:lnTo>
                    <a:pt x="51244" y="51371"/>
                  </a:lnTo>
                  <a:lnTo>
                    <a:pt x="63841" y="42870"/>
                  </a:lnTo>
                  <a:lnTo>
                    <a:pt x="79248" y="39750"/>
                  </a:lnTo>
                  <a:lnTo>
                    <a:pt x="443577" y="39750"/>
                  </a:lnTo>
                  <a:lnTo>
                    <a:pt x="432482" y="23256"/>
                  </a:lnTo>
                  <a:lnTo>
                    <a:pt x="407294" y="6240"/>
                  </a:lnTo>
                  <a:lnTo>
                    <a:pt x="376428" y="0"/>
                  </a:lnTo>
                  <a:close/>
                </a:path>
                <a:path w="455930" h="635635">
                  <a:moveTo>
                    <a:pt x="455676" y="496443"/>
                  </a:moveTo>
                  <a:lnTo>
                    <a:pt x="416052" y="496443"/>
                  </a:lnTo>
                  <a:lnTo>
                    <a:pt x="416052" y="556006"/>
                  </a:lnTo>
                  <a:lnTo>
                    <a:pt x="412950" y="571486"/>
                  </a:lnTo>
                  <a:lnTo>
                    <a:pt x="404479" y="584120"/>
                  </a:lnTo>
                  <a:lnTo>
                    <a:pt x="391888" y="592635"/>
                  </a:lnTo>
                  <a:lnTo>
                    <a:pt x="376428" y="595757"/>
                  </a:lnTo>
                  <a:lnTo>
                    <a:pt x="443550" y="595757"/>
                  </a:lnTo>
                  <a:lnTo>
                    <a:pt x="449454" y="586966"/>
                  </a:lnTo>
                  <a:lnTo>
                    <a:pt x="455676" y="556006"/>
                  </a:lnTo>
                  <a:lnTo>
                    <a:pt x="455676" y="496443"/>
                  </a:lnTo>
                  <a:close/>
                </a:path>
                <a:path w="455930" h="635635">
                  <a:moveTo>
                    <a:pt x="227837" y="516381"/>
                  </a:moveTo>
                  <a:lnTo>
                    <a:pt x="216282" y="518703"/>
                  </a:lnTo>
                  <a:lnTo>
                    <a:pt x="206835" y="525049"/>
                  </a:lnTo>
                  <a:lnTo>
                    <a:pt x="200459" y="534491"/>
                  </a:lnTo>
                  <a:lnTo>
                    <a:pt x="198120" y="546100"/>
                  </a:lnTo>
                  <a:lnTo>
                    <a:pt x="200459" y="557708"/>
                  </a:lnTo>
                  <a:lnTo>
                    <a:pt x="206835" y="567150"/>
                  </a:lnTo>
                  <a:lnTo>
                    <a:pt x="216282" y="573496"/>
                  </a:lnTo>
                  <a:lnTo>
                    <a:pt x="227837" y="575818"/>
                  </a:lnTo>
                  <a:lnTo>
                    <a:pt x="239446" y="573496"/>
                  </a:lnTo>
                  <a:lnTo>
                    <a:pt x="248888" y="567150"/>
                  </a:lnTo>
                  <a:lnTo>
                    <a:pt x="255234" y="557708"/>
                  </a:lnTo>
                  <a:lnTo>
                    <a:pt x="257556" y="546100"/>
                  </a:lnTo>
                  <a:lnTo>
                    <a:pt x="255234" y="534491"/>
                  </a:lnTo>
                  <a:lnTo>
                    <a:pt x="248888" y="525049"/>
                  </a:lnTo>
                  <a:lnTo>
                    <a:pt x="239446" y="518703"/>
                  </a:lnTo>
                  <a:lnTo>
                    <a:pt x="227837" y="516381"/>
                  </a:lnTo>
                  <a:close/>
                </a:path>
                <a:path w="455930" h="635635">
                  <a:moveTo>
                    <a:pt x="455676" y="139064"/>
                  </a:moveTo>
                  <a:lnTo>
                    <a:pt x="416052" y="139064"/>
                  </a:lnTo>
                  <a:lnTo>
                    <a:pt x="416052" y="456692"/>
                  </a:lnTo>
                  <a:lnTo>
                    <a:pt x="455676" y="456692"/>
                  </a:lnTo>
                  <a:lnTo>
                    <a:pt x="455676" y="139064"/>
                  </a:lnTo>
                  <a:close/>
                </a:path>
                <a:path w="455930" h="635635">
                  <a:moveTo>
                    <a:pt x="443577" y="39750"/>
                  </a:moveTo>
                  <a:lnTo>
                    <a:pt x="376428" y="39750"/>
                  </a:lnTo>
                  <a:lnTo>
                    <a:pt x="391888" y="42870"/>
                  </a:lnTo>
                  <a:lnTo>
                    <a:pt x="404479" y="51371"/>
                  </a:lnTo>
                  <a:lnTo>
                    <a:pt x="412950" y="63968"/>
                  </a:lnTo>
                  <a:lnTo>
                    <a:pt x="416052" y="79375"/>
                  </a:lnTo>
                  <a:lnTo>
                    <a:pt x="416052" y="99313"/>
                  </a:lnTo>
                  <a:lnTo>
                    <a:pt x="455676" y="99313"/>
                  </a:lnTo>
                  <a:lnTo>
                    <a:pt x="455676" y="79375"/>
                  </a:lnTo>
                  <a:lnTo>
                    <a:pt x="449454" y="48488"/>
                  </a:lnTo>
                  <a:lnTo>
                    <a:pt x="443577" y="3975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9668" y="1598675"/>
              <a:ext cx="5021580" cy="31379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3760" y="1598675"/>
              <a:ext cx="5012436" cy="314248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851640" y="145796"/>
            <a:ext cx="14478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YaHei"/>
                <a:cs typeface="Microsoft YaHei"/>
              </a:rPr>
              <a:t>31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9895" y="1818531"/>
            <a:ext cx="1374140" cy="856615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429895">
              <a:lnSpc>
                <a:spcPct val="100000"/>
              </a:lnSpc>
              <a:spcBef>
                <a:spcPts val="450"/>
              </a:spcBef>
            </a:pPr>
            <a:r>
              <a:rPr dirty="0" sz="1450" spc="10">
                <a:solidFill>
                  <a:srgbClr val="A4A4A4"/>
                </a:solidFill>
                <a:latin typeface="Microsoft YaHei"/>
                <a:cs typeface="Microsoft YaHei"/>
              </a:rPr>
              <a:t>多模式开发</a:t>
            </a:r>
            <a:endParaRPr sz="1450">
              <a:latin typeface="Microsoft YaHei"/>
              <a:cs typeface="Microsoft YaHei"/>
            </a:endParaRPr>
          </a:p>
          <a:p>
            <a:pPr algn="r" marL="410209" marR="5080" indent="-134620">
              <a:lnSpc>
                <a:spcPct val="115199"/>
              </a:lnSpc>
              <a:spcBef>
                <a:spcPts val="80"/>
              </a:spcBef>
            </a:pP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场景和代码双模式 兼顾易用与强大</a:t>
            </a:r>
            <a:endParaRPr sz="1050">
              <a:latin typeface="Microsoft YaHei"/>
              <a:cs typeface="Microsoft YaHei"/>
            </a:endParaRPr>
          </a:p>
          <a:p>
            <a:pPr algn="r" marR="5080">
              <a:lnSpc>
                <a:spcPct val="100000"/>
              </a:lnSpc>
              <a:spcBef>
                <a:spcPts val="200"/>
              </a:spcBef>
            </a:pP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Wi</a:t>
            </a:r>
            <a:r>
              <a:rPr dirty="0" sz="1050" spc="10">
                <a:solidFill>
                  <a:srgbClr val="A6AAA9"/>
                </a:solidFill>
                <a:latin typeface="Microsoft YaHei"/>
                <a:cs typeface="Microsoft YaHei"/>
              </a:rPr>
              <a:t>n与</a:t>
            </a:r>
            <a:r>
              <a:rPr dirty="0" sz="1050" spc="5">
                <a:solidFill>
                  <a:srgbClr val="A6AAA9"/>
                </a:solidFill>
                <a:latin typeface="Microsoft YaHei"/>
                <a:cs typeface="Microsoft YaHei"/>
              </a:rPr>
              <a:t>Ma</a:t>
            </a: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c体验无差别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93883" y="1730139"/>
            <a:ext cx="1514475" cy="856615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sz="1450" spc="10">
                <a:solidFill>
                  <a:srgbClr val="EC7C30"/>
                </a:solidFill>
                <a:latin typeface="Microsoft YaHei"/>
                <a:cs typeface="Microsoft YaHei"/>
              </a:rPr>
              <a:t>人工智能+</a:t>
            </a:r>
            <a:endParaRPr sz="1450">
              <a:latin typeface="Microsoft YaHei"/>
              <a:cs typeface="Microsoft YaHei"/>
            </a:endParaRPr>
          </a:p>
          <a:p>
            <a:pPr algn="just" marL="12700" marR="5080">
              <a:lnSpc>
                <a:spcPct val="115700"/>
              </a:lnSpc>
              <a:spcBef>
                <a:spcPts val="70"/>
              </a:spcBef>
            </a:pP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并不需要严格定</a:t>
            </a:r>
            <a:r>
              <a:rPr dirty="0" sz="1050">
                <a:solidFill>
                  <a:srgbClr val="A6AAA9"/>
                </a:solidFill>
                <a:latin typeface="Microsoft YaHei"/>
                <a:cs typeface="Microsoft YaHei"/>
              </a:rPr>
              <a:t>义</a:t>
            </a: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测</a:t>
            </a:r>
            <a:r>
              <a:rPr dirty="0" sz="1050">
                <a:solidFill>
                  <a:srgbClr val="A6AAA9"/>
                </a:solidFill>
                <a:latin typeface="Microsoft YaHei"/>
                <a:cs typeface="Microsoft YaHei"/>
              </a:rPr>
              <a:t>试</a:t>
            </a: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场 景顺序，A</a:t>
            </a:r>
            <a:r>
              <a:rPr dirty="0" sz="1050">
                <a:solidFill>
                  <a:srgbClr val="A6AAA9"/>
                </a:solidFill>
                <a:latin typeface="Microsoft YaHei"/>
                <a:cs typeface="Microsoft YaHei"/>
              </a:rPr>
              <a:t>I</a:t>
            </a: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智能</a:t>
            </a:r>
            <a:r>
              <a:rPr dirty="0" sz="1050">
                <a:solidFill>
                  <a:srgbClr val="A6AAA9"/>
                </a:solidFill>
                <a:latin typeface="Microsoft YaHei"/>
                <a:cs typeface="Microsoft YaHei"/>
              </a:rPr>
              <a:t>探</a:t>
            </a: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索</a:t>
            </a:r>
            <a:r>
              <a:rPr dirty="0" sz="1050">
                <a:solidFill>
                  <a:srgbClr val="A6AAA9"/>
                </a:solidFill>
                <a:latin typeface="Microsoft YaHei"/>
                <a:cs typeface="Microsoft YaHei"/>
              </a:rPr>
              <a:t>并</a:t>
            </a:r>
            <a:r>
              <a:rPr dirty="0" sz="1050" spc="10">
                <a:solidFill>
                  <a:srgbClr val="A6AAA9"/>
                </a:solidFill>
                <a:latin typeface="Microsoft YaHei"/>
                <a:cs typeface="Microsoft YaHei"/>
              </a:rPr>
              <a:t>切 </a:t>
            </a: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换场景，不担心</a:t>
            </a:r>
            <a:r>
              <a:rPr dirty="0" sz="1050">
                <a:solidFill>
                  <a:srgbClr val="A6AAA9"/>
                </a:solidFill>
                <a:latin typeface="Microsoft YaHei"/>
                <a:cs typeface="Microsoft YaHei"/>
              </a:rPr>
              <a:t>中</a:t>
            </a: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断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6075" y="3439680"/>
            <a:ext cx="1458595" cy="85725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699770">
              <a:lnSpc>
                <a:spcPct val="100000"/>
              </a:lnSpc>
              <a:spcBef>
                <a:spcPts val="455"/>
              </a:spcBef>
            </a:pPr>
            <a:r>
              <a:rPr dirty="0" sz="1450" spc="10">
                <a:solidFill>
                  <a:srgbClr val="5B9BD4"/>
                </a:solidFill>
                <a:latin typeface="Microsoft YaHei"/>
                <a:cs typeface="Microsoft YaHei"/>
              </a:rPr>
              <a:t>云端真机</a:t>
            </a:r>
            <a:endParaRPr sz="1450">
              <a:latin typeface="Microsoft YaHei"/>
              <a:cs typeface="Microsoft YaHei"/>
            </a:endParaRPr>
          </a:p>
          <a:p>
            <a:pPr algn="r" marL="90170" marR="5080" indent="-78105">
              <a:lnSpc>
                <a:spcPct val="115700"/>
              </a:lnSpc>
              <a:spcBef>
                <a:spcPts val="75"/>
              </a:spcBef>
            </a:pP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直接连接W</a:t>
            </a:r>
            <a:r>
              <a:rPr dirty="0" sz="1050">
                <a:solidFill>
                  <a:srgbClr val="A6AAA9"/>
                </a:solidFill>
                <a:latin typeface="Microsoft YaHei"/>
                <a:cs typeface="Microsoft YaHei"/>
              </a:rPr>
              <a:t>e</a:t>
            </a:r>
            <a:r>
              <a:rPr dirty="0" sz="1050" spc="5">
                <a:solidFill>
                  <a:srgbClr val="A6AAA9"/>
                </a:solidFill>
                <a:latin typeface="Microsoft YaHei"/>
                <a:cs typeface="Microsoft YaHei"/>
              </a:rPr>
              <a:t>T</a:t>
            </a:r>
            <a:r>
              <a:rPr dirty="0" sz="1050">
                <a:solidFill>
                  <a:srgbClr val="A6AAA9"/>
                </a:solidFill>
                <a:latin typeface="Microsoft YaHei"/>
                <a:cs typeface="Microsoft YaHei"/>
              </a:rPr>
              <a:t>e</a:t>
            </a:r>
            <a:r>
              <a:rPr dirty="0" sz="1050" spc="5">
                <a:solidFill>
                  <a:srgbClr val="A6AAA9"/>
                </a:solidFill>
                <a:latin typeface="Microsoft YaHei"/>
                <a:cs typeface="Microsoft YaHei"/>
              </a:rPr>
              <a:t>s</a:t>
            </a:r>
            <a:r>
              <a:rPr dirty="0" sz="1050">
                <a:solidFill>
                  <a:srgbClr val="A6AAA9"/>
                </a:solidFill>
                <a:latin typeface="Microsoft YaHei"/>
                <a:cs typeface="Microsoft YaHei"/>
              </a:rPr>
              <a:t>t</a:t>
            </a: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云真机 集群进行工程开</a:t>
            </a:r>
            <a:r>
              <a:rPr dirty="0" sz="1050">
                <a:solidFill>
                  <a:srgbClr val="A6AAA9"/>
                </a:solidFill>
                <a:latin typeface="Microsoft YaHei"/>
                <a:cs typeface="Microsoft YaHei"/>
              </a:rPr>
              <a:t>发</a:t>
            </a:r>
            <a:r>
              <a:rPr dirty="0" sz="1050" spc="10">
                <a:solidFill>
                  <a:srgbClr val="A6AAA9"/>
                </a:solidFill>
                <a:latin typeface="Microsoft YaHei"/>
                <a:cs typeface="Microsoft YaHei"/>
              </a:rPr>
              <a:t>、调 </a:t>
            </a: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试、执行及结果</a:t>
            </a:r>
            <a:r>
              <a:rPr dirty="0" sz="1050">
                <a:solidFill>
                  <a:srgbClr val="A6AAA9"/>
                </a:solidFill>
                <a:latin typeface="Microsoft YaHei"/>
                <a:cs typeface="Microsoft YaHei"/>
              </a:rPr>
              <a:t>输</a:t>
            </a: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出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220351" y="3531385"/>
            <a:ext cx="524510" cy="778510"/>
          </a:xfrm>
          <a:custGeom>
            <a:avLst/>
            <a:gdLst/>
            <a:ahLst/>
            <a:cxnLst/>
            <a:rect l="l" t="t" r="r" b="b"/>
            <a:pathLst>
              <a:path w="524509" h="778510">
                <a:moveTo>
                  <a:pt x="311479" y="0"/>
                </a:moveTo>
                <a:lnTo>
                  <a:pt x="281154" y="0"/>
                </a:lnTo>
                <a:lnTo>
                  <a:pt x="275566" y="1270"/>
                </a:lnTo>
                <a:lnTo>
                  <a:pt x="104243" y="71120"/>
                </a:lnTo>
                <a:lnTo>
                  <a:pt x="72604" y="99060"/>
                </a:lnTo>
                <a:lnTo>
                  <a:pt x="61825" y="133350"/>
                </a:lnTo>
                <a:lnTo>
                  <a:pt x="52300" y="137160"/>
                </a:lnTo>
                <a:lnTo>
                  <a:pt x="50268" y="137160"/>
                </a:lnTo>
                <a:lnTo>
                  <a:pt x="47982" y="138430"/>
                </a:lnTo>
                <a:lnTo>
                  <a:pt x="17339" y="166370"/>
                </a:lnTo>
                <a:lnTo>
                  <a:pt x="8872" y="203200"/>
                </a:lnTo>
                <a:lnTo>
                  <a:pt x="11803" y="226060"/>
                </a:lnTo>
                <a:lnTo>
                  <a:pt x="17615" y="243840"/>
                </a:lnTo>
                <a:lnTo>
                  <a:pt x="22963" y="256540"/>
                </a:lnTo>
                <a:lnTo>
                  <a:pt x="80621" y="400050"/>
                </a:lnTo>
                <a:lnTo>
                  <a:pt x="61968" y="400050"/>
                </a:lnTo>
                <a:lnTo>
                  <a:pt x="53207" y="401320"/>
                </a:lnTo>
                <a:lnTo>
                  <a:pt x="44934" y="403860"/>
                </a:lnTo>
                <a:lnTo>
                  <a:pt x="23352" y="417830"/>
                </a:lnTo>
                <a:lnTo>
                  <a:pt x="7342" y="440690"/>
                </a:lnTo>
                <a:lnTo>
                  <a:pt x="0" y="471170"/>
                </a:lnTo>
                <a:lnTo>
                  <a:pt x="4421" y="508000"/>
                </a:lnTo>
                <a:lnTo>
                  <a:pt x="25737" y="562610"/>
                </a:lnTo>
                <a:lnTo>
                  <a:pt x="55869" y="608330"/>
                </a:lnTo>
                <a:lnTo>
                  <a:pt x="92779" y="646430"/>
                </a:lnTo>
                <a:lnTo>
                  <a:pt x="134432" y="674370"/>
                </a:lnTo>
                <a:lnTo>
                  <a:pt x="178792" y="692150"/>
                </a:lnTo>
                <a:lnTo>
                  <a:pt x="206986" y="759460"/>
                </a:lnTo>
                <a:lnTo>
                  <a:pt x="214167" y="769620"/>
                </a:lnTo>
                <a:lnTo>
                  <a:pt x="224528" y="775970"/>
                </a:lnTo>
                <a:lnTo>
                  <a:pt x="236722" y="778510"/>
                </a:lnTo>
                <a:lnTo>
                  <a:pt x="249404" y="777240"/>
                </a:lnTo>
                <a:lnTo>
                  <a:pt x="359183" y="732790"/>
                </a:lnTo>
                <a:lnTo>
                  <a:pt x="245304" y="732790"/>
                </a:lnTo>
                <a:lnTo>
                  <a:pt x="236862" y="730250"/>
                </a:lnTo>
                <a:lnTo>
                  <a:pt x="229707" y="726440"/>
                </a:lnTo>
                <a:lnTo>
                  <a:pt x="224766" y="718820"/>
                </a:lnTo>
                <a:lnTo>
                  <a:pt x="223156" y="709930"/>
                </a:lnTo>
                <a:lnTo>
                  <a:pt x="224940" y="701040"/>
                </a:lnTo>
                <a:lnTo>
                  <a:pt x="229748" y="694690"/>
                </a:lnTo>
                <a:lnTo>
                  <a:pt x="237212" y="689610"/>
                </a:lnTo>
                <a:lnTo>
                  <a:pt x="245955" y="687070"/>
                </a:lnTo>
                <a:lnTo>
                  <a:pt x="472100" y="687070"/>
                </a:lnTo>
                <a:lnTo>
                  <a:pt x="487783" y="680720"/>
                </a:lnTo>
                <a:lnTo>
                  <a:pt x="498518" y="674370"/>
                </a:lnTo>
                <a:lnTo>
                  <a:pt x="505563" y="664210"/>
                </a:lnTo>
                <a:lnTo>
                  <a:pt x="506114" y="661670"/>
                </a:lnTo>
                <a:lnTo>
                  <a:pt x="197588" y="661670"/>
                </a:lnTo>
                <a:lnTo>
                  <a:pt x="156986" y="648970"/>
                </a:lnTo>
                <a:lnTo>
                  <a:pt x="118598" y="626110"/>
                </a:lnTo>
                <a:lnTo>
                  <a:pt x="84330" y="593090"/>
                </a:lnTo>
                <a:lnTo>
                  <a:pt x="56091" y="549910"/>
                </a:lnTo>
                <a:lnTo>
                  <a:pt x="35790" y="499110"/>
                </a:lnTo>
                <a:lnTo>
                  <a:pt x="32533" y="476250"/>
                </a:lnTo>
                <a:lnTo>
                  <a:pt x="35837" y="457200"/>
                </a:lnTo>
                <a:lnTo>
                  <a:pt x="44451" y="443230"/>
                </a:lnTo>
                <a:lnTo>
                  <a:pt x="57126" y="434340"/>
                </a:lnTo>
                <a:lnTo>
                  <a:pt x="75172" y="431800"/>
                </a:lnTo>
                <a:lnTo>
                  <a:pt x="128476" y="431800"/>
                </a:lnTo>
                <a:lnTo>
                  <a:pt x="52681" y="242570"/>
                </a:lnTo>
                <a:lnTo>
                  <a:pt x="48271" y="233680"/>
                </a:lnTo>
                <a:lnTo>
                  <a:pt x="41409" y="213360"/>
                </a:lnTo>
                <a:lnTo>
                  <a:pt x="41644" y="187960"/>
                </a:lnTo>
                <a:lnTo>
                  <a:pt x="59666" y="167640"/>
                </a:lnTo>
                <a:lnTo>
                  <a:pt x="61825" y="167640"/>
                </a:lnTo>
                <a:lnTo>
                  <a:pt x="66651" y="165100"/>
                </a:lnTo>
                <a:lnTo>
                  <a:pt x="131779" y="165100"/>
                </a:lnTo>
                <a:lnTo>
                  <a:pt x="129166" y="161290"/>
                </a:lnTo>
                <a:lnTo>
                  <a:pt x="116585" y="147320"/>
                </a:lnTo>
                <a:lnTo>
                  <a:pt x="100814" y="137160"/>
                </a:lnTo>
                <a:lnTo>
                  <a:pt x="86463" y="133350"/>
                </a:lnTo>
                <a:lnTo>
                  <a:pt x="88691" y="121920"/>
                </a:lnTo>
                <a:lnTo>
                  <a:pt x="93432" y="111760"/>
                </a:lnTo>
                <a:lnTo>
                  <a:pt x="101482" y="101600"/>
                </a:lnTo>
                <a:lnTo>
                  <a:pt x="113641" y="93980"/>
                </a:lnTo>
                <a:lnTo>
                  <a:pt x="284456" y="24130"/>
                </a:lnTo>
                <a:lnTo>
                  <a:pt x="288266" y="24130"/>
                </a:lnTo>
                <a:lnTo>
                  <a:pt x="294108" y="22860"/>
                </a:lnTo>
                <a:lnTo>
                  <a:pt x="359982" y="22860"/>
                </a:lnTo>
                <a:lnTo>
                  <a:pt x="338970" y="7620"/>
                </a:lnTo>
                <a:lnTo>
                  <a:pt x="311479" y="0"/>
                </a:lnTo>
                <a:close/>
              </a:path>
              <a:path w="524509" h="778510">
                <a:moveTo>
                  <a:pt x="472100" y="687070"/>
                </a:moveTo>
                <a:lnTo>
                  <a:pt x="245955" y="687070"/>
                </a:lnTo>
                <a:lnTo>
                  <a:pt x="254388" y="689610"/>
                </a:lnTo>
                <a:lnTo>
                  <a:pt x="261536" y="694690"/>
                </a:lnTo>
                <a:lnTo>
                  <a:pt x="266422" y="702310"/>
                </a:lnTo>
                <a:lnTo>
                  <a:pt x="268104" y="711200"/>
                </a:lnTo>
                <a:lnTo>
                  <a:pt x="266358" y="718820"/>
                </a:lnTo>
                <a:lnTo>
                  <a:pt x="261564" y="726440"/>
                </a:lnTo>
                <a:lnTo>
                  <a:pt x="254103" y="731520"/>
                </a:lnTo>
                <a:lnTo>
                  <a:pt x="245304" y="732790"/>
                </a:lnTo>
                <a:lnTo>
                  <a:pt x="359183" y="732790"/>
                </a:lnTo>
                <a:lnTo>
                  <a:pt x="472100" y="687070"/>
                </a:lnTo>
                <a:close/>
              </a:path>
              <a:path w="524509" h="778510">
                <a:moveTo>
                  <a:pt x="402597" y="303530"/>
                </a:moveTo>
                <a:lnTo>
                  <a:pt x="358459" y="303530"/>
                </a:lnTo>
                <a:lnTo>
                  <a:pt x="370006" y="311150"/>
                </a:lnTo>
                <a:lnTo>
                  <a:pt x="376719" y="321310"/>
                </a:lnTo>
                <a:lnTo>
                  <a:pt x="378944" y="326390"/>
                </a:lnTo>
                <a:lnTo>
                  <a:pt x="387953" y="344170"/>
                </a:lnTo>
                <a:lnTo>
                  <a:pt x="408556" y="391160"/>
                </a:lnTo>
                <a:lnTo>
                  <a:pt x="431805" y="450850"/>
                </a:lnTo>
                <a:lnTo>
                  <a:pt x="448751" y="511810"/>
                </a:lnTo>
                <a:lnTo>
                  <a:pt x="450445" y="560070"/>
                </a:lnTo>
                <a:lnTo>
                  <a:pt x="197588" y="661670"/>
                </a:lnTo>
                <a:lnTo>
                  <a:pt x="506114" y="661670"/>
                </a:lnTo>
                <a:lnTo>
                  <a:pt x="508321" y="651510"/>
                </a:lnTo>
                <a:lnTo>
                  <a:pt x="506198" y="638810"/>
                </a:lnTo>
                <a:lnTo>
                  <a:pt x="480925" y="572770"/>
                </a:lnTo>
                <a:lnTo>
                  <a:pt x="483340" y="560070"/>
                </a:lnTo>
                <a:lnTo>
                  <a:pt x="484243" y="546100"/>
                </a:lnTo>
                <a:lnTo>
                  <a:pt x="483836" y="532130"/>
                </a:lnTo>
                <a:lnTo>
                  <a:pt x="482322" y="516890"/>
                </a:lnTo>
                <a:lnTo>
                  <a:pt x="506648" y="494030"/>
                </a:lnTo>
                <a:lnTo>
                  <a:pt x="508509" y="490220"/>
                </a:lnTo>
                <a:lnTo>
                  <a:pt x="477369" y="490220"/>
                </a:lnTo>
                <a:lnTo>
                  <a:pt x="462371" y="438150"/>
                </a:lnTo>
                <a:lnTo>
                  <a:pt x="443396" y="387350"/>
                </a:lnTo>
                <a:lnTo>
                  <a:pt x="424612" y="345440"/>
                </a:lnTo>
                <a:lnTo>
                  <a:pt x="410186" y="316230"/>
                </a:lnTo>
                <a:lnTo>
                  <a:pt x="409805" y="316230"/>
                </a:lnTo>
                <a:lnTo>
                  <a:pt x="409678" y="314960"/>
                </a:lnTo>
                <a:lnTo>
                  <a:pt x="402597" y="303530"/>
                </a:lnTo>
                <a:close/>
              </a:path>
              <a:path w="524509" h="778510">
                <a:moveTo>
                  <a:pt x="408154" y="110490"/>
                </a:moveTo>
                <a:lnTo>
                  <a:pt x="381738" y="110490"/>
                </a:lnTo>
                <a:lnTo>
                  <a:pt x="400061" y="158750"/>
                </a:lnTo>
                <a:lnTo>
                  <a:pt x="420850" y="214630"/>
                </a:lnTo>
                <a:lnTo>
                  <a:pt x="442310" y="273050"/>
                </a:lnTo>
                <a:lnTo>
                  <a:pt x="462646" y="328930"/>
                </a:lnTo>
                <a:lnTo>
                  <a:pt x="480063" y="377190"/>
                </a:lnTo>
                <a:lnTo>
                  <a:pt x="498959" y="430530"/>
                </a:lnTo>
                <a:lnTo>
                  <a:pt x="499639" y="438150"/>
                </a:lnTo>
                <a:lnTo>
                  <a:pt x="498308" y="452120"/>
                </a:lnTo>
                <a:lnTo>
                  <a:pt x="491904" y="471170"/>
                </a:lnTo>
                <a:lnTo>
                  <a:pt x="477369" y="490220"/>
                </a:lnTo>
                <a:lnTo>
                  <a:pt x="508509" y="490220"/>
                </a:lnTo>
                <a:lnTo>
                  <a:pt x="519676" y="467360"/>
                </a:lnTo>
                <a:lnTo>
                  <a:pt x="524059" y="443230"/>
                </a:lnTo>
                <a:lnTo>
                  <a:pt x="522454" y="422910"/>
                </a:lnTo>
                <a:lnTo>
                  <a:pt x="501501" y="364490"/>
                </a:lnTo>
                <a:lnTo>
                  <a:pt x="480279" y="306070"/>
                </a:lnTo>
                <a:lnTo>
                  <a:pt x="455729" y="238760"/>
                </a:lnTo>
                <a:lnTo>
                  <a:pt x="408154" y="110490"/>
                </a:lnTo>
                <a:close/>
              </a:path>
              <a:path w="524509" h="778510">
                <a:moveTo>
                  <a:pt x="128476" y="431800"/>
                </a:moveTo>
                <a:lnTo>
                  <a:pt x="75172" y="431800"/>
                </a:lnTo>
                <a:lnTo>
                  <a:pt x="95099" y="438150"/>
                </a:lnTo>
                <a:lnTo>
                  <a:pt x="115026" y="453390"/>
                </a:lnTo>
                <a:lnTo>
                  <a:pt x="133072" y="478790"/>
                </a:lnTo>
                <a:lnTo>
                  <a:pt x="135866" y="481330"/>
                </a:lnTo>
                <a:lnTo>
                  <a:pt x="138660" y="482600"/>
                </a:lnTo>
                <a:lnTo>
                  <a:pt x="144248" y="480060"/>
                </a:lnTo>
                <a:lnTo>
                  <a:pt x="145772" y="474980"/>
                </a:lnTo>
                <a:lnTo>
                  <a:pt x="128476" y="431800"/>
                </a:lnTo>
                <a:close/>
              </a:path>
              <a:path w="524509" h="778510">
                <a:moveTo>
                  <a:pt x="131779" y="165100"/>
                </a:moveTo>
                <a:lnTo>
                  <a:pt x="75160" y="165100"/>
                </a:lnTo>
                <a:lnTo>
                  <a:pt x="93553" y="173990"/>
                </a:lnTo>
                <a:lnTo>
                  <a:pt x="105910" y="189230"/>
                </a:lnTo>
                <a:lnTo>
                  <a:pt x="112861" y="204470"/>
                </a:lnTo>
                <a:lnTo>
                  <a:pt x="115038" y="212090"/>
                </a:lnTo>
                <a:lnTo>
                  <a:pt x="192000" y="403860"/>
                </a:lnTo>
                <a:lnTo>
                  <a:pt x="201906" y="403860"/>
                </a:lnTo>
                <a:lnTo>
                  <a:pt x="209907" y="401320"/>
                </a:lnTo>
                <a:lnTo>
                  <a:pt x="213209" y="397510"/>
                </a:lnTo>
                <a:lnTo>
                  <a:pt x="210415" y="389890"/>
                </a:lnTo>
                <a:lnTo>
                  <a:pt x="202495" y="370840"/>
                </a:lnTo>
                <a:lnTo>
                  <a:pt x="181332" y="317500"/>
                </a:lnTo>
                <a:lnTo>
                  <a:pt x="180574" y="314960"/>
                </a:lnTo>
                <a:lnTo>
                  <a:pt x="180411" y="307340"/>
                </a:lnTo>
                <a:lnTo>
                  <a:pt x="184011" y="298450"/>
                </a:lnTo>
                <a:lnTo>
                  <a:pt x="194540" y="290830"/>
                </a:lnTo>
                <a:lnTo>
                  <a:pt x="195429" y="290830"/>
                </a:lnTo>
                <a:lnTo>
                  <a:pt x="201158" y="289560"/>
                </a:lnTo>
                <a:lnTo>
                  <a:pt x="392216" y="289560"/>
                </a:lnTo>
                <a:lnTo>
                  <a:pt x="381319" y="279400"/>
                </a:lnTo>
                <a:lnTo>
                  <a:pt x="318492" y="279400"/>
                </a:lnTo>
                <a:lnTo>
                  <a:pt x="310658" y="273050"/>
                </a:lnTo>
                <a:lnTo>
                  <a:pt x="245086" y="273050"/>
                </a:lnTo>
                <a:lnTo>
                  <a:pt x="238990" y="266700"/>
                </a:lnTo>
                <a:lnTo>
                  <a:pt x="234756" y="264160"/>
                </a:lnTo>
                <a:lnTo>
                  <a:pt x="176252" y="264160"/>
                </a:lnTo>
                <a:lnTo>
                  <a:pt x="151868" y="203200"/>
                </a:lnTo>
                <a:lnTo>
                  <a:pt x="189655" y="187960"/>
                </a:lnTo>
                <a:lnTo>
                  <a:pt x="145518" y="187960"/>
                </a:lnTo>
                <a:lnTo>
                  <a:pt x="138747" y="175260"/>
                </a:lnTo>
                <a:lnTo>
                  <a:pt x="131779" y="165100"/>
                </a:lnTo>
                <a:close/>
              </a:path>
              <a:path w="524509" h="778510">
                <a:moveTo>
                  <a:pt x="392216" y="289560"/>
                </a:moveTo>
                <a:lnTo>
                  <a:pt x="210304" y="289560"/>
                </a:lnTo>
                <a:lnTo>
                  <a:pt x="220521" y="295910"/>
                </a:lnTo>
                <a:lnTo>
                  <a:pt x="229465" y="309880"/>
                </a:lnTo>
                <a:lnTo>
                  <a:pt x="257405" y="379730"/>
                </a:lnTo>
                <a:lnTo>
                  <a:pt x="261596" y="386080"/>
                </a:lnTo>
                <a:lnTo>
                  <a:pt x="268581" y="383540"/>
                </a:lnTo>
                <a:lnTo>
                  <a:pt x="268835" y="383540"/>
                </a:lnTo>
                <a:lnTo>
                  <a:pt x="275439" y="381000"/>
                </a:lnTo>
                <a:lnTo>
                  <a:pt x="274931" y="372110"/>
                </a:lnTo>
                <a:lnTo>
                  <a:pt x="254230" y="320040"/>
                </a:lnTo>
                <a:lnTo>
                  <a:pt x="253928" y="317500"/>
                </a:lnTo>
                <a:lnTo>
                  <a:pt x="254579" y="312420"/>
                </a:lnTo>
                <a:lnTo>
                  <a:pt x="258516" y="304800"/>
                </a:lnTo>
                <a:lnTo>
                  <a:pt x="268073" y="298450"/>
                </a:lnTo>
                <a:lnTo>
                  <a:pt x="269089" y="298450"/>
                </a:lnTo>
                <a:lnTo>
                  <a:pt x="283055" y="295910"/>
                </a:lnTo>
                <a:lnTo>
                  <a:pt x="397876" y="295910"/>
                </a:lnTo>
                <a:lnTo>
                  <a:pt x="396303" y="293370"/>
                </a:lnTo>
                <a:lnTo>
                  <a:pt x="392216" y="289560"/>
                </a:lnTo>
                <a:close/>
              </a:path>
              <a:path w="524509" h="778510">
                <a:moveTo>
                  <a:pt x="397876" y="295910"/>
                </a:moveTo>
                <a:lnTo>
                  <a:pt x="283055" y="295910"/>
                </a:lnTo>
                <a:lnTo>
                  <a:pt x="292234" y="299720"/>
                </a:lnTo>
                <a:lnTo>
                  <a:pt x="297271" y="304800"/>
                </a:lnTo>
                <a:lnTo>
                  <a:pt x="298807" y="307340"/>
                </a:lnTo>
                <a:lnTo>
                  <a:pt x="318238" y="355600"/>
                </a:lnTo>
                <a:lnTo>
                  <a:pt x="321159" y="368300"/>
                </a:lnTo>
                <a:lnTo>
                  <a:pt x="331192" y="364490"/>
                </a:lnTo>
                <a:lnTo>
                  <a:pt x="332081" y="364490"/>
                </a:lnTo>
                <a:lnTo>
                  <a:pt x="340971" y="360680"/>
                </a:lnTo>
                <a:lnTo>
                  <a:pt x="335637" y="351790"/>
                </a:lnTo>
                <a:lnTo>
                  <a:pt x="330049" y="336550"/>
                </a:lnTo>
                <a:lnTo>
                  <a:pt x="329033" y="332740"/>
                </a:lnTo>
                <a:lnTo>
                  <a:pt x="328122" y="325120"/>
                </a:lnTo>
                <a:lnTo>
                  <a:pt x="328890" y="317500"/>
                </a:lnTo>
                <a:lnTo>
                  <a:pt x="332587" y="309880"/>
                </a:lnTo>
                <a:lnTo>
                  <a:pt x="340844" y="303530"/>
                </a:lnTo>
                <a:lnTo>
                  <a:pt x="402597" y="303530"/>
                </a:lnTo>
                <a:lnTo>
                  <a:pt x="397876" y="295910"/>
                </a:lnTo>
                <a:close/>
              </a:path>
              <a:path w="524509" h="778510">
                <a:moveTo>
                  <a:pt x="356742" y="269240"/>
                </a:moveTo>
                <a:lnTo>
                  <a:pt x="330938" y="273050"/>
                </a:lnTo>
                <a:lnTo>
                  <a:pt x="330049" y="273050"/>
                </a:lnTo>
                <a:lnTo>
                  <a:pt x="329160" y="274320"/>
                </a:lnTo>
                <a:lnTo>
                  <a:pt x="328398" y="274320"/>
                </a:lnTo>
                <a:lnTo>
                  <a:pt x="324715" y="275590"/>
                </a:lnTo>
                <a:lnTo>
                  <a:pt x="321540" y="276860"/>
                </a:lnTo>
                <a:lnTo>
                  <a:pt x="318492" y="279400"/>
                </a:lnTo>
                <a:lnTo>
                  <a:pt x="381319" y="279400"/>
                </a:lnTo>
                <a:lnTo>
                  <a:pt x="378594" y="276860"/>
                </a:lnTo>
                <a:lnTo>
                  <a:pt x="356742" y="269240"/>
                </a:lnTo>
                <a:close/>
              </a:path>
              <a:path w="524509" h="778510">
                <a:moveTo>
                  <a:pt x="276969" y="262890"/>
                </a:moveTo>
                <a:lnTo>
                  <a:pt x="257786" y="266700"/>
                </a:lnTo>
                <a:lnTo>
                  <a:pt x="255881" y="267970"/>
                </a:lnTo>
                <a:lnTo>
                  <a:pt x="252071" y="269240"/>
                </a:lnTo>
                <a:lnTo>
                  <a:pt x="248388" y="271780"/>
                </a:lnTo>
                <a:lnTo>
                  <a:pt x="245086" y="273050"/>
                </a:lnTo>
                <a:lnTo>
                  <a:pt x="310658" y="273050"/>
                </a:lnTo>
                <a:lnTo>
                  <a:pt x="307524" y="270510"/>
                </a:lnTo>
                <a:lnTo>
                  <a:pt x="293616" y="264160"/>
                </a:lnTo>
                <a:lnTo>
                  <a:pt x="276969" y="262890"/>
                </a:lnTo>
                <a:close/>
              </a:path>
              <a:path w="524509" h="778510">
                <a:moveTo>
                  <a:pt x="213147" y="256540"/>
                </a:moveTo>
                <a:lnTo>
                  <a:pt x="200429" y="256540"/>
                </a:lnTo>
                <a:lnTo>
                  <a:pt x="190069" y="257810"/>
                </a:lnTo>
                <a:lnTo>
                  <a:pt x="182983" y="260350"/>
                </a:lnTo>
                <a:lnTo>
                  <a:pt x="182348" y="260350"/>
                </a:lnTo>
                <a:lnTo>
                  <a:pt x="181840" y="261620"/>
                </a:lnTo>
                <a:lnTo>
                  <a:pt x="179554" y="261620"/>
                </a:lnTo>
                <a:lnTo>
                  <a:pt x="177776" y="262890"/>
                </a:lnTo>
                <a:lnTo>
                  <a:pt x="176252" y="264160"/>
                </a:lnTo>
                <a:lnTo>
                  <a:pt x="234756" y="264160"/>
                </a:lnTo>
                <a:lnTo>
                  <a:pt x="232640" y="262890"/>
                </a:lnTo>
                <a:lnTo>
                  <a:pt x="227306" y="260350"/>
                </a:lnTo>
                <a:lnTo>
                  <a:pt x="213147" y="256540"/>
                </a:lnTo>
                <a:close/>
              </a:path>
              <a:path w="524509" h="778510">
                <a:moveTo>
                  <a:pt x="359982" y="22860"/>
                </a:moveTo>
                <a:lnTo>
                  <a:pt x="310213" y="22860"/>
                </a:lnTo>
                <a:lnTo>
                  <a:pt x="329985" y="29210"/>
                </a:lnTo>
                <a:lnTo>
                  <a:pt x="350329" y="45720"/>
                </a:lnTo>
                <a:lnTo>
                  <a:pt x="368149" y="76200"/>
                </a:lnTo>
                <a:lnTo>
                  <a:pt x="370308" y="81280"/>
                </a:lnTo>
                <a:lnTo>
                  <a:pt x="373102" y="87630"/>
                </a:lnTo>
                <a:lnTo>
                  <a:pt x="375896" y="95250"/>
                </a:lnTo>
                <a:lnTo>
                  <a:pt x="145518" y="187960"/>
                </a:lnTo>
                <a:lnTo>
                  <a:pt x="189655" y="187960"/>
                </a:lnTo>
                <a:lnTo>
                  <a:pt x="381738" y="110490"/>
                </a:lnTo>
                <a:lnTo>
                  <a:pt x="408154" y="110490"/>
                </a:lnTo>
                <a:lnTo>
                  <a:pt x="390882" y="66039"/>
                </a:lnTo>
                <a:lnTo>
                  <a:pt x="366986" y="27939"/>
                </a:lnTo>
                <a:lnTo>
                  <a:pt x="359982" y="22860"/>
                </a:lnTo>
                <a:close/>
              </a:path>
              <a:path w="524509" h="778510">
                <a:moveTo>
                  <a:pt x="213971" y="81280"/>
                </a:moveTo>
                <a:lnTo>
                  <a:pt x="206986" y="81280"/>
                </a:lnTo>
                <a:lnTo>
                  <a:pt x="203684" y="82550"/>
                </a:lnTo>
                <a:lnTo>
                  <a:pt x="194972" y="88900"/>
                </a:lnTo>
                <a:lnTo>
                  <a:pt x="189333" y="96520"/>
                </a:lnTo>
                <a:lnTo>
                  <a:pt x="187217" y="106680"/>
                </a:lnTo>
                <a:lnTo>
                  <a:pt x="189079" y="116840"/>
                </a:lnTo>
                <a:lnTo>
                  <a:pt x="194825" y="125730"/>
                </a:lnTo>
                <a:lnTo>
                  <a:pt x="203144" y="132080"/>
                </a:lnTo>
                <a:lnTo>
                  <a:pt x="212939" y="133350"/>
                </a:lnTo>
                <a:lnTo>
                  <a:pt x="223115" y="132080"/>
                </a:lnTo>
                <a:lnTo>
                  <a:pt x="231771" y="125730"/>
                </a:lnTo>
                <a:lnTo>
                  <a:pt x="237402" y="118110"/>
                </a:lnTo>
                <a:lnTo>
                  <a:pt x="239510" y="107950"/>
                </a:lnTo>
                <a:lnTo>
                  <a:pt x="237593" y="97790"/>
                </a:lnTo>
                <a:lnTo>
                  <a:pt x="233670" y="91440"/>
                </a:lnTo>
                <a:lnTo>
                  <a:pt x="228115" y="86360"/>
                </a:lnTo>
                <a:lnTo>
                  <a:pt x="221394" y="82550"/>
                </a:lnTo>
                <a:lnTo>
                  <a:pt x="213971" y="8128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993883" y="3391553"/>
            <a:ext cx="1511935" cy="1042669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sz="1450" spc="10">
                <a:solidFill>
                  <a:srgbClr val="FFC000"/>
                </a:solidFill>
                <a:latin typeface="Microsoft YaHei"/>
                <a:cs typeface="Microsoft YaHei"/>
              </a:rPr>
              <a:t>终端录制</a:t>
            </a:r>
            <a:endParaRPr sz="1450">
              <a:latin typeface="Microsoft YaHei"/>
              <a:cs typeface="Microsoft YaHei"/>
            </a:endParaRPr>
          </a:p>
          <a:p>
            <a:pPr marL="12700" marR="5080">
              <a:lnSpc>
                <a:spcPct val="115900"/>
              </a:lnSpc>
              <a:spcBef>
                <a:spcPts val="70"/>
              </a:spcBef>
            </a:pP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在设备端操作，</a:t>
            </a:r>
            <a:r>
              <a:rPr dirty="0" sz="1050">
                <a:solidFill>
                  <a:srgbClr val="A6AAA9"/>
                </a:solidFill>
                <a:latin typeface="Microsoft YaHei"/>
                <a:cs typeface="Microsoft YaHei"/>
              </a:rPr>
              <a:t>即</a:t>
            </a: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可录 </a:t>
            </a:r>
            <a:r>
              <a:rPr dirty="0" sz="1050" spc="20">
                <a:solidFill>
                  <a:srgbClr val="A6AAA9"/>
                </a:solidFill>
                <a:latin typeface="Microsoft YaHei"/>
                <a:cs typeface="Microsoft YaHei"/>
              </a:rPr>
              <a:t> </a:t>
            </a: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制过程</a:t>
            </a:r>
            <a:r>
              <a:rPr dirty="0" sz="1050" spc="10">
                <a:solidFill>
                  <a:srgbClr val="A6AAA9"/>
                </a:solidFill>
                <a:latin typeface="Microsoft YaHei"/>
                <a:cs typeface="Microsoft YaHei"/>
              </a:rPr>
              <a:t>，AI</a:t>
            </a: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智能</a:t>
            </a:r>
            <a:r>
              <a:rPr dirty="0" sz="1050">
                <a:solidFill>
                  <a:srgbClr val="A6AAA9"/>
                </a:solidFill>
                <a:latin typeface="Microsoft YaHei"/>
                <a:cs typeface="Microsoft YaHei"/>
              </a:rPr>
              <a:t>截</a:t>
            </a: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图， </a:t>
            </a:r>
            <a:r>
              <a:rPr dirty="0" sz="1050" spc="20">
                <a:solidFill>
                  <a:srgbClr val="A6AAA9"/>
                </a:solidFill>
                <a:latin typeface="Microsoft YaHei"/>
                <a:cs typeface="Microsoft YaHei"/>
              </a:rPr>
              <a:t> </a:t>
            </a: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无需</a:t>
            </a:r>
            <a:r>
              <a:rPr dirty="0" sz="1050">
                <a:solidFill>
                  <a:srgbClr val="A6AAA9"/>
                </a:solidFill>
                <a:latin typeface="Microsoft YaHei"/>
                <a:cs typeface="Microsoft YaHei"/>
              </a:rPr>
              <a:t>标</a:t>
            </a: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记</a:t>
            </a:r>
            <a:r>
              <a:rPr dirty="0" sz="1050">
                <a:solidFill>
                  <a:srgbClr val="A6AAA9"/>
                </a:solidFill>
                <a:latin typeface="Microsoft YaHei"/>
                <a:cs typeface="Microsoft YaHei"/>
              </a:rPr>
              <a:t>，</a:t>
            </a: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不</a:t>
            </a:r>
            <a:r>
              <a:rPr dirty="0" sz="1050">
                <a:solidFill>
                  <a:srgbClr val="A6AAA9"/>
                </a:solidFill>
                <a:latin typeface="Microsoft YaHei"/>
                <a:cs typeface="Microsoft YaHei"/>
              </a:rPr>
              <a:t>用</a:t>
            </a: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编</a:t>
            </a:r>
            <a:r>
              <a:rPr dirty="0" sz="1050">
                <a:solidFill>
                  <a:srgbClr val="A6AAA9"/>
                </a:solidFill>
                <a:latin typeface="Microsoft YaHei"/>
                <a:cs typeface="Microsoft YaHei"/>
              </a:rPr>
              <a:t>代</a:t>
            </a:r>
            <a:r>
              <a:rPr dirty="0" sz="1050" spc="10">
                <a:solidFill>
                  <a:srgbClr val="A6AAA9"/>
                </a:solidFill>
                <a:latin typeface="Microsoft YaHei"/>
                <a:cs typeface="Microsoft YaHei"/>
              </a:rPr>
              <a:t>码， </a:t>
            </a:r>
            <a:r>
              <a:rPr dirty="0" sz="1050" spc="15">
                <a:solidFill>
                  <a:srgbClr val="A6AAA9"/>
                </a:solidFill>
                <a:latin typeface="Microsoft YaHei"/>
                <a:cs typeface="Microsoft YaHei"/>
              </a:rPr>
              <a:t>超高回放成功率</a:t>
            </a:r>
            <a:endParaRPr sz="105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45734" y="233919"/>
            <a:ext cx="1701800" cy="704215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855"/>
              </a:spcBef>
            </a:pPr>
            <a:r>
              <a:rPr dirty="0" sz="2300" spc="10">
                <a:solidFill>
                  <a:srgbClr val="A6AAA9"/>
                </a:solidFill>
                <a:latin typeface="Microsoft YaHei"/>
                <a:cs typeface="Microsoft YaHei"/>
              </a:rPr>
              <a:t>自用</a:t>
            </a:r>
            <a:r>
              <a:rPr dirty="0" sz="2300" spc="5">
                <a:solidFill>
                  <a:srgbClr val="EC7C30"/>
                </a:solidFill>
                <a:latin typeface="Microsoft YaHei"/>
                <a:cs typeface="Microsoft YaHei"/>
              </a:rPr>
              <a:t>IDE</a:t>
            </a:r>
            <a:endParaRPr sz="23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用于所有游戏项目的测试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43500" y="1031747"/>
            <a:ext cx="1905000" cy="32384"/>
            <a:chOff x="5143500" y="1031747"/>
            <a:chExt cx="1905000" cy="32384"/>
          </a:xfrm>
        </p:grpSpPr>
        <p:sp>
          <p:nvSpPr>
            <p:cNvPr id="18" name="object 18"/>
            <p:cNvSpPr/>
            <p:nvPr/>
          </p:nvSpPr>
          <p:spPr>
            <a:xfrm>
              <a:off x="5143500" y="1031747"/>
              <a:ext cx="1905000" cy="32384"/>
            </a:xfrm>
            <a:custGeom>
              <a:avLst/>
              <a:gdLst/>
              <a:ahLst/>
              <a:cxnLst/>
              <a:rect l="l" t="t" r="r" b="b"/>
              <a:pathLst>
                <a:path w="1905000" h="32384">
                  <a:moveTo>
                    <a:pt x="1905000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905000" y="32003"/>
                  </a:lnTo>
                  <a:lnTo>
                    <a:pt x="190500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779008" y="1031747"/>
              <a:ext cx="634365" cy="32384"/>
            </a:xfrm>
            <a:custGeom>
              <a:avLst/>
              <a:gdLst/>
              <a:ahLst/>
              <a:cxnLst/>
              <a:rect l="l" t="t" r="r" b="b"/>
              <a:pathLst>
                <a:path w="634364" h="32384">
                  <a:moveTo>
                    <a:pt x="633984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633984" y="32003"/>
                  </a:lnTo>
                  <a:lnTo>
                    <a:pt x="63398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418971" y="5714187"/>
            <a:ext cx="9606280" cy="3943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90"/>
              </a:spcBef>
            </a:pP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我们希望不断</a:t>
            </a:r>
            <a:r>
              <a:rPr dirty="0" sz="900" spc="35">
                <a:solidFill>
                  <a:srgbClr val="EC7C30"/>
                </a:solidFill>
                <a:latin typeface="Microsoft YaHei"/>
                <a:cs typeface="Microsoft YaHei"/>
              </a:rPr>
              <a:t>改进图像识别算法</a:t>
            </a: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，并集成腾讯开源的</a:t>
            </a:r>
            <a:r>
              <a:rPr dirty="0" sz="900" spc="25">
                <a:solidFill>
                  <a:srgbClr val="7E7E7E"/>
                </a:solidFill>
                <a:latin typeface="Microsoft YaHei"/>
                <a:cs typeface="Microsoft YaHei"/>
              </a:rPr>
              <a:t>GAME</a:t>
            </a: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 </a:t>
            </a:r>
            <a:r>
              <a:rPr dirty="0" sz="900" spc="15">
                <a:solidFill>
                  <a:srgbClr val="7E7E7E"/>
                </a:solidFill>
                <a:latin typeface="Microsoft YaHei"/>
                <a:cs typeface="Microsoft YaHei"/>
              </a:rPr>
              <a:t>AI</a:t>
            </a:r>
            <a:r>
              <a:rPr dirty="0" sz="900" spc="5">
                <a:solidFill>
                  <a:srgbClr val="7E7E7E"/>
                </a:solidFill>
                <a:latin typeface="Microsoft YaHei"/>
                <a:cs typeface="Microsoft YaHei"/>
              </a:rPr>
              <a:t> </a:t>
            </a:r>
            <a:r>
              <a:rPr dirty="0" sz="900" spc="20">
                <a:solidFill>
                  <a:srgbClr val="7E7E7E"/>
                </a:solidFill>
                <a:latin typeface="Microsoft YaHei"/>
                <a:cs typeface="Microsoft YaHei"/>
              </a:rPr>
              <a:t>SDK</a:t>
            </a: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来</a:t>
            </a:r>
            <a:r>
              <a:rPr dirty="0" sz="900" spc="35">
                <a:solidFill>
                  <a:srgbClr val="EC7C30"/>
                </a:solidFill>
                <a:latin typeface="Microsoft YaHei"/>
                <a:cs typeface="Microsoft YaHei"/>
              </a:rPr>
              <a:t>减少脚本开发的工作量</a:t>
            </a: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，做到</a:t>
            </a:r>
            <a:r>
              <a:rPr dirty="0" sz="900" spc="35">
                <a:solidFill>
                  <a:srgbClr val="EC7C30"/>
                </a:solidFill>
                <a:latin typeface="Microsoft YaHei"/>
                <a:cs typeface="Microsoft YaHei"/>
              </a:rPr>
              <a:t>智能录制、智能截图、智能识别场景及智能探索测试</a:t>
            </a: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，当然，这</a:t>
            </a:r>
            <a:r>
              <a:rPr dirty="0" sz="900" spc="35" b="1">
                <a:solidFill>
                  <a:srgbClr val="171717"/>
                </a:solidFill>
                <a:latin typeface="Microsoft YaHei"/>
                <a:cs typeface="Microsoft YaHei"/>
              </a:rPr>
              <a:t>并不代表我们</a:t>
            </a:r>
            <a:r>
              <a:rPr dirty="0" sz="900" spc="45" b="1">
                <a:solidFill>
                  <a:srgbClr val="171717"/>
                </a:solidFill>
                <a:latin typeface="Microsoft YaHei"/>
                <a:cs typeface="Microsoft YaHei"/>
              </a:rPr>
              <a:t>不</a:t>
            </a:r>
            <a:r>
              <a:rPr dirty="0" sz="900" spc="35" b="1">
                <a:solidFill>
                  <a:srgbClr val="171717"/>
                </a:solidFill>
                <a:latin typeface="Microsoft YaHei"/>
                <a:cs typeface="Microsoft YaHei"/>
              </a:rPr>
              <a:t>提供 脚本代码功能</a:t>
            </a: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，只要你愿意，你可以任意的开发所需要的</a:t>
            </a:r>
            <a:r>
              <a:rPr dirty="0" sz="900" spc="15">
                <a:solidFill>
                  <a:srgbClr val="EC7C30"/>
                </a:solidFill>
                <a:latin typeface="Microsoft YaHei"/>
                <a:cs typeface="Microsoft YaHei"/>
              </a:rPr>
              <a:t>python</a:t>
            </a: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测试代码，并且我们</a:t>
            </a:r>
            <a:r>
              <a:rPr dirty="0" sz="900" spc="35">
                <a:solidFill>
                  <a:srgbClr val="EC7C30"/>
                </a:solidFill>
                <a:latin typeface="Microsoft YaHei"/>
                <a:cs typeface="Microsoft YaHei"/>
              </a:rPr>
              <a:t>封装</a:t>
            </a: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了大量的</a:t>
            </a:r>
            <a:r>
              <a:rPr dirty="0" sz="900" spc="35">
                <a:solidFill>
                  <a:srgbClr val="EC7C30"/>
                </a:solidFill>
                <a:latin typeface="Microsoft YaHei"/>
                <a:cs typeface="Microsoft YaHei"/>
              </a:rPr>
              <a:t>成熟函数</a:t>
            </a: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供</a:t>
            </a:r>
            <a:r>
              <a:rPr dirty="0" sz="900" spc="45">
                <a:solidFill>
                  <a:srgbClr val="7E7E7E"/>
                </a:solidFill>
                <a:latin typeface="Microsoft YaHei"/>
                <a:cs typeface="Microsoft YaHei"/>
              </a:rPr>
              <a:t>调</a:t>
            </a: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用，对于文本编</a:t>
            </a:r>
            <a:r>
              <a:rPr dirty="0" sz="900" spc="45">
                <a:solidFill>
                  <a:srgbClr val="7E7E7E"/>
                </a:solidFill>
                <a:latin typeface="Microsoft YaHei"/>
                <a:cs typeface="Microsoft YaHei"/>
              </a:rPr>
              <a:t>辑</a:t>
            </a: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区的</a:t>
            </a:r>
            <a:r>
              <a:rPr dirty="0" sz="900" spc="35">
                <a:solidFill>
                  <a:srgbClr val="EC7C30"/>
                </a:solidFill>
                <a:latin typeface="Microsoft YaHei"/>
                <a:cs typeface="Microsoft YaHei"/>
              </a:rPr>
              <a:t>语法高亮、</a:t>
            </a:r>
            <a:r>
              <a:rPr dirty="0" sz="900" spc="45">
                <a:solidFill>
                  <a:srgbClr val="EC7C30"/>
                </a:solidFill>
                <a:latin typeface="Microsoft YaHei"/>
                <a:cs typeface="Microsoft YaHei"/>
              </a:rPr>
              <a:t>智</a:t>
            </a:r>
            <a:r>
              <a:rPr dirty="0" sz="900" spc="35">
                <a:solidFill>
                  <a:srgbClr val="EC7C30"/>
                </a:solidFill>
                <a:latin typeface="Microsoft YaHei"/>
                <a:cs typeface="Microsoft YaHei"/>
              </a:rPr>
              <a:t>能提示</a:t>
            </a: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等都做了</a:t>
            </a:r>
            <a:r>
              <a:rPr dirty="0" sz="900" spc="45">
                <a:solidFill>
                  <a:srgbClr val="7E7E7E"/>
                </a:solidFill>
                <a:latin typeface="Microsoft YaHei"/>
                <a:cs typeface="Microsoft YaHei"/>
              </a:rPr>
              <a:t>非</a:t>
            </a:r>
            <a:r>
              <a:rPr dirty="0" sz="900" spc="35">
                <a:solidFill>
                  <a:srgbClr val="7E7E7E"/>
                </a:solidFill>
                <a:latin typeface="Microsoft YaHei"/>
                <a:cs typeface="Microsoft YaHei"/>
              </a:rPr>
              <a:t>常好的支持。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07186" y="5438394"/>
            <a:ext cx="292735" cy="368935"/>
          </a:xfrm>
          <a:custGeom>
            <a:avLst/>
            <a:gdLst/>
            <a:ahLst/>
            <a:cxnLst/>
            <a:rect l="l" t="t" r="r" b="b"/>
            <a:pathLst>
              <a:path w="292734" h="368935">
                <a:moveTo>
                  <a:pt x="292607" y="0"/>
                </a:moveTo>
                <a:lnTo>
                  <a:pt x="0" y="0"/>
                </a:lnTo>
                <a:lnTo>
                  <a:pt x="0" y="368807"/>
                </a:lnTo>
              </a:path>
            </a:pathLst>
          </a:custGeom>
          <a:ln w="2895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138154" y="6046470"/>
            <a:ext cx="292735" cy="368935"/>
          </a:xfrm>
          <a:custGeom>
            <a:avLst/>
            <a:gdLst/>
            <a:ahLst/>
            <a:cxnLst/>
            <a:rect l="l" t="t" r="r" b="b"/>
            <a:pathLst>
              <a:path w="292734" h="368935">
                <a:moveTo>
                  <a:pt x="0" y="368807"/>
                </a:moveTo>
                <a:lnTo>
                  <a:pt x="292607" y="368807"/>
                </a:lnTo>
                <a:lnTo>
                  <a:pt x="292607" y="0"/>
                </a:lnTo>
              </a:path>
            </a:pathLst>
          </a:custGeom>
          <a:ln w="2895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064752" y="1883664"/>
            <a:ext cx="680085" cy="681355"/>
          </a:xfrm>
          <a:custGeom>
            <a:avLst/>
            <a:gdLst/>
            <a:ahLst/>
            <a:cxnLst/>
            <a:rect l="l" t="t" r="r" b="b"/>
            <a:pathLst>
              <a:path w="680084" h="681355">
                <a:moveTo>
                  <a:pt x="87375" y="345948"/>
                </a:moveTo>
                <a:lnTo>
                  <a:pt x="81025" y="345948"/>
                </a:lnTo>
                <a:lnTo>
                  <a:pt x="74549" y="348107"/>
                </a:lnTo>
                <a:lnTo>
                  <a:pt x="72390" y="352298"/>
                </a:lnTo>
                <a:lnTo>
                  <a:pt x="68199" y="358775"/>
                </a:lnTo>
                <a:lnTo>
                  <a:pt x="68199" y="363093"/>
                </a:lnTo>
                <a:lnTo>
                  <a:pt x="70357" y="369443"/>
                </a:lnTo>
                <a:lnTo>
                  <a:pt x="104394" y="435610"/>
                </a:lnTo>
                <a:lnTo>
                  <a:pt x="62900" y="449568"/>
                </a:lnTo>
                <a:lnTo>
                  <a:pt x="29813" y="476503"/>
                </a:lnTo>
                <a:lnTo>
                  <a:pt x="7917" y="513441"/>
                </a:lnTo>
                <a:lnTo>
                  <a:pt x="0" y="557402"/>
                </a:lnTo>
                <a:lnTo>
                  <a:pt x="9717" y="605575"/>
                </a:lnTo>
                <a:lnTo>
                  <a:pt x="36210" y="644937"/>
                </a:lnTo>
                <a:lnTo>
                  <a:pt x="75491" y="671488"/>
                </a:lnTo>
                <a:lnTo>
                  <a:pt x="123571" y="681227"/>
                </a:lnTo>
                <a:lnTo>
                  <a:pt x="168685" y="672919"/>
                </a:lnTo>
                <a:lnTo>
                  <a:pt x="206168" y="650001"/>
                </a:lnTo>
                <a:lnTo>
                  <a:pt x="230292" y="619251"/>
                </a:lnTo>
                <a:lnTo>
                  <a:pt x="123571" y="619251"/>
                </a:lnTo>
                <a:lnTo>
                  <a:pt x="99568" y="614392"/>
                </a:lnTo>
                <a:lnTo>
                  <a:pt x="79946" y="601138"/>
                </a:lnTo>
                <a:lnTo>
                  <a:pt x="66706" y="581479"/>
                </a:lnTo>
                <a:lnTo>
                  <a:pt x="61849" y="557402"/>
                </a:lnTo>
                <a:lnTo>
                  <a:pt x="66706" y="533306"/>
                </a:lnTo>
                <a:lnTo>
                  <a:pt x="79946" y="513603"/>
                </a:lnTo>
                <a:lnTo>
                  <a:pt x="99568" y="500306"/>
                </a:lnTo>
                <a:lnTo>
                  <a:pt x="123571" y="495426"/>
                </a:lnTo>
                <a:lnTo>
                  <a:pt x="229036" y="495426"/>
                </a:lnTo>
                <a:lnTo>
                  <a:pt x="211169" y="470630"/>
                </a:lnTo>
                <a:lnTo>
                  <a:pt x="178490" y="447226"/>
                </a:lnTo>
                <a:lnTo>
                  <a:pt x="138429" y="435610"/>
                </a:lnTo>
                <a:lnTo>
                  <a:pt x="138429" y="433450"/>
                </a:lnTo>
                <a:lnTo>
                  <a:pt x="185420" y="388620"/>
                </a:lnTo>
                <a:lnTo>
                  <a:pt x="189611" y="386588"/>
                </a:lnTo>
                <a:lnTo>
                  <a:pt x="191770" y="380111"/>
                </a:lnTo>
                <a:lnTo>
                  <a:pt x="189611" y="373761"/>
                </a:lnTo>
                <a:lnTo>
                  <a:pt x="189611" y="367284"/>
                </a:lnTo>
                <a:lnTo>
                  <a:pt x="183261" y="365125"/>
                </a:lnTo>
                <a:lnTo>
                  <a:pt x="178943" y="363093"/>
                </a:lnTo>
                <a:lnTo>
                  <a:pt x="149098" y="358775"/>
                </a:lnTo>
                <a:lnTo>
                  <a:pt x="151425" y="352298"/>
                </a:lnTo>
                <a:lnTo>
                  <a:pt x="119379" y="352298"/>
                </a:lnTo>
                <a:lnTo>
                  <a:pt x="87375" y="345948"/>
                </a:lnTo>
                <a:close/>
              </a:path>
              <a:path w="680084" h="681355">
                <a:moveTo>
                  <a:pt x="498154" y="576580"/>
                </a:moveTo>
                <a:lnTo>
                  <a:pt x="434721" y="576580"/>
                </a:lnTo>
                <a:lnTo>
                  <a:pt x="448583" y="617255"/>
                </a:lnTo>
                <a:lnTo>
                  <a:pt x="475424" y="650525"/>
                </a:lnTo>
                <a:lnTo>
                  <a:pt x="512266" y="672984"/>
                </a:lnTo>
                <a:lnTo>
                  <a:pt x="556132" y="681227"/>
                </a:lnTo>
                <a:lnTo>
                  <a:pt x="604212" y="671488"/>
                </a:lnTo>
                <a:lnTo>
                  <a:pt x="643493" y="644937"/>
                </a:lnTo>
                <a:lnTo>
                  <a:pt x="660781" y="619251"/>
                </a:lnTo>
                <a:lnTo>
                  <a:pt x="556132" y="619251"/>
                </a:lnTo>
                <a:lnTo>
                  <a:pt x="532056" y="614392"/>
                </a:lnTo>
                <a:lnTo>
                  <a:pt x="512397" y="601138"/>
                </a:lnTo>
                <a:lnTo>
                  <a:pt x="499143" y="581479"/>
                </a:lnTo>
                <a:lnTo>
                  <a:pt x="498154" y="576580"/>
                </a:lnTo>
                <a:close/>
              </a:path>
              <a:path w="680084" h="681355">
                <a:moveTo>
                  <a:pt x="229036" y="495426"/>
                </a:moveTo>
                <a:lnTo>
                  <a:pt x="123571" y="495426"/>
                </a:lnTo>
                <a:lnTo>
                  <a:pt x="147647" y="500306"/>
                </a:lnTo>
                <a:lnTo>
                  <a:pt x="167306" y="513603"/>
                </a:lnTo>
                <a:lnTo>
                  <a:pt x="180560" y="533306"/>
                </a:lnTo>
                <a:lnTo>
                  <a:pt x="185420" y="557402"/>
                </a:lnTo>
                <a:lnTo>
                  <a:pt x="180560" y="581479"/>
                </a:lnTo>
                <a:lnTo>
                  <a:pt x="167306" y="601138"/>
                </a:lnTo>
                <a:lnTo>
                  <a:pt x="147647" y="614392"/>
                </a:lnTo>
                <a:lnTo>
                  <a:pt x="123571" y="619251"/>
                </a:lnTo>
                <a:lnTo>
                  <a:pt x="230292" y="619251"/>
                </a:lnTo>
                <a:lnTo>
                  <a:pt x="233245" y="615487"/>
                </a:lnTo>
                <a:lnTo>
                  <a:pt x="247142" y="572388"/>
                </a:lnTo>
                <a:lnTo>
                  <a:pt x="497308" y="572388"/>
                </a:lnTo>
                <a:lnTo>
                  <a:pt x="494283" y="557402"/>
                </a:lnTo>
                <a:lnTo>
                  <a:pt x="497306" y="542416"/>
                </a:lnTo>
                <a:lnTo>
                  <a:pt x="247142" y="542416"/>
                </a:lnTo>
                <a:lnTo>
                  <a:pt x="234656" y="503225"/>
                </a:lnTo>
                <a:lnTo>
                  <a:pt x="229036" y="495426"/>
                </a:lnTo>
                <a:close/>
              </a:path>
              <a:path w="680084" h="681355">
                <a:moveTo>
                  <a:pt x="497308" y="572388"/>
                </a:moveTo>
                <a:lnTo>
                  <a:pt x="355853" y="572388"/>
                </a:lnTo>
                <a:lnTo>
                  <a:pt x="355853" y="608584"/>
                </a:lnTo>
                <a:lnTo>
                  <a:pt x="358013" y="615061"/>
                </a:lnTo>
                <a:lnTo>
                  <a:pt x="364436" y="617255"/>
                </a:lnTo>
                <a:lnTo>
                  <a:pt x="368553" y="619251"/>
                </a:lnTo>
                <a:lnTo>
                  <a:pt x="375030" y="619251"/>
                </a:lnTo>
                <a:lnTo>
                  <a:pt x="379222" y="617220"/>
                </a:lnTo>
                <a:lnTo>
                  <a:pt x="434721" y="576580"/>
                </a:lnTo>
                <a:lnTo>
                  <a:pt x="498154" y="576580"/>
                </a:lnTo>
                <a:lnTo>
                  <a:pt x="497308" y="572388"/>
                </a:lnTo>
                <a:close/>
              </a:path>
              <a:path w="680084" h="681355">
                <a:moveTo>
                  <a:pt x="660595" y="495426"/>
                </a:moveTo>
                <a:lnTo>
                  <a:pt x="556132" y="495426"/>
                </a:lnTo>
                <a:lnTo>
                  <a:pt x="580135" y="500306"/>
                </a:lnTo>
                <a:lnTo>
                  <a:pt x="599757" y="513603"/>
                </a:lnTo>
                <a:lnTo>
                  <a:pt x="612997" y="533306"/>
                </a:lnTo>
                <a:lnTo>
                  <a:pt x="617854" y="557402"/>
                </a:lnTo>
                <a:lnTo>
                  <a:pt x="612997" y="581479"/>
                </a:lnTo>
                <a:lnTo>
                  <a:pt x="599757" y="601138"/>
                </a:lnTo>
                <a:lnTo>
                  <a:pt x="580135" y="614392"/>
                </a:lnTo>
                <a:lnTo>
                  <a:pt x="556132" y="619251"/>
                </a:lnTo>
                <a:lnTo>
                  <a:pt x="660781" y="619251"/>
                </a:lnTo>
                <a:lnTo>
                  <a:pt x="669986" y="605575"/>
                </a:lnTo>
                <a:lnTo>
                  <a:pt x="679703" y="557402"/>
                </a:lnTo>
                <a:lnTo>
                  <a:pt x="671415" y="513137"/>
                </a:lnTo>
                <a:lnTo>
                  <a:pt x="660595" y="495426"/>
                </a:lnTo>
                <a:close/>
              </a:path>
              <a:path w="680084" h="681355">
                <a:moveTo>
                  <a:pt x="375030" y="495426"/>
                </a:moveTo>
                <a:lnTo>
                  <a:pt x="368553" y="495426"/>
                </a:lnTo>
                <a:lnTo>
                  <a:pt x="364363" y="497586"/>
                </a:lnTo>
                <a:lnTo>
                  <a:pt x="358013" y="499745"/>
                </a:lnTo>
                <a:lnTo>
                  <a:pt x="355853" y="506095"/>
                </a:lnTo>
                <a:lnTo>
                  <a:pt x="355853" y="542416"/>
                </a:lnTo>
                <a:lnTo>
                  <a:pt x="497306" y="542416"/>
                </a:lnTo>
                <a:lnTo>
                  <a:pt x="498177" y="538099"/>
                </a:lnTo>
                <a:lnTo>
                  <a:pt x="434721" y="538099"/>
                </a:lnTo>
                <a:lnTo>
                  <a:pt x="379222" y="497586"/>
                </a:lnTo>
                <a:lnTo>
                  <a:pt x="375030" y="495426"/>
                </a:lnTo>
                <a:close/>
              </a:path>
              <a:path w="680084" h="681355">
                <a:moveTo>
                  <a:pt x="570992" y="324612"/>
                </a:moveTo>
                <a:lnTo>
                  <a:pt x="541274" y="324612"/>
                </a:lnTo>
                <a:lnTo>
                  <a:pt x="541274" y="435610"/>
                </a:lnTo>
                <a:lnTo>
                  <a:pt x="502408" y="446855"/>
                </a:lnTo>
                <a:lnTo>
                  <a:pt x="470376" y="469280"/>
                </a:lnTo>
                <a:lnTo>
                  <a:pt x="447155" y="500493"/>
                </a:lnTo>
                <a:lnTo>
                  <a:pt x="434721" y="538099"/>
                </a:lnTo>
                <a:lnTo>
                  <a:pt x="498177" y="538099"/>
                </a:lnTo>
                <a:lnTo>
                  <a:pt x="499143" y="533306"/>
                </a:lnTo>
                <a:lnTo>
                  <a:pt x="512397" y="513603"/>
                </a:lnTo>
                <a:lnTo>
                  <a:pt x="532056" y="500306"/>
                </a:lnTo>
                <a:lnTo>
                  <a:pt x="556132" y="495426"/>
                </a:lnTo>
                <a:lnTo>
                  <a:pt x="660595" y="495426"/>
                </a:lnTo>
                <a:lnTo>
                  <a:pt x="648541" y="475694"/>
                </a:lnTo>
                <a:lnTo>
                  <a:pt x="614070" y="448657"/>
                </a:lnTo>
                <a:lnTo>
                  <a:pt x="570992" y="435610"/>
                </a:lnTo>
                <a:lnTo>
                  <a:pt x="570992" y="324612"/>
                </a:lnTo>
                <a:close/>
              </a:path>
              <a:path w="680084" h="681355">
                <a:moveTo>
                  <a:pt x="647700" y="0"/>
                </a:moveTo>
                <a:lnTo>
                  <a:pt x="464439" y="0"/>
                </a:lnTo>
                <a:lnTo>
                  <a:pt x="452278" y="2607"/>
                </a:lnTo>
                <a:lnTo>
                  <a:pt x="442118" y="9620"/>
                </a:lnTo>
                <a:lnTo>
                  <a:pt x="435149" y="19823"/>
                </a:lnTo>
                <a:lnTo>
                  <a:pt x="432562" y="32003"/>
                </a:lnTo>
                <a:lnTo>
                  <a:pt x="432562" y="108838"/>
                </a:lnTo>
                <a:lnTo>
                  <a:pt x="383176" y="112618"/>
                </a:lnTo>
                <a:lnTo>
                  <a:pt x="336208" y="123568"/>
                </a:lnTo>
                <a:lnTo>
                  <a:pt x="292184" y="141111"/>
                </a:lnTo>
                <a:lnTo>
                  <a:pt x="251632" y="164664"/>
                </a:lnTo>
                <a:lnTo>
                  <a:pt x="215078" y="193649"/>
                </a:lnTo>
                <a:lnTo>
                  <a:pt x="183049" y="227485"/>
                </a:lnTo>
                <a:lnTo>
                  <a:pt x="156072" y="265592"/>
                </a:lnTo>
                <a:lnTo>
                  <a:pt x="134673" y="307389"/>
                </a:lnTo>
                <a:lnTo>
                  <a:pt x="119379" y="352298"/>
                </a:lnTo>
                <a:lnTo>
                  <a:pt x="151425" y="352298"/>
                </a:lnTo>
                <a:lnTo>
                  <a:pt x="165492" y="313152"/>
                </a:lnTo>
                <a:lnTo>
                  <a:pt x="188620" y="271256"/>
                </a:lnTo>
                <a:lnTo>
                  <a:pt x="217836" y="233812"/>
                </a:lnTo>
                <a:lnTo>
                  <a:pt x="252491" y="201549"/>
                </a:lnTo>
                <a:lnTo>
                  <a:pt x="291939" y="175190"/>
                </a:lnTo>
                <a:lnTo>
                  <a:pt x="335532" y="155463"/>
                </a:lnTo>
                <a:lnTo>
                  <a:pt x="382621" y="143095"/>
                </a:lnTo>
                <a:lnTo>
                  <a:pt x="432562" y="138811"/>
                </a:lnTo>
                <a:lnTo>
                  <a:pt x="494283" y="138811"/>
                </a:lnTo>
                <a:lnTo>
                  <a:pt x="494283" y="61975"/>
                </a:lnTo>
                <a:lnTo>
                  <a:pt x="679703" y="61975"/>
                </a:lnTo>
                <a:lnTo>
                  <a:pt x="679703" y="32003"/>
                </a:lnTo>
                <a:lnTo>
                  <a:pt x="677114" y="19823"/>
                </a:lnTo>
                <a:lnTo>
                  <a:pt x="670131" y="9620"/>
                </a:lnTo>
                <a:lnTo>
                  <a:pt x="659933" y="2607"/>
                </a:lnTo>
                <a:lnTo>
                  <a:pt x="647700" y="0"/>
                </a:lnTo>
                <a:close/>
              </a:path>
              <a:path w="680084" h="681355">
                <a:moveTo>
                  <a:pt x="575309" y="247776"/>
                </a:moveTo>
                <a:lnTo>
                  <a:pt x="536955" y="247776"/>
                </a:lnTo>
                <a:lnTo>
                  <a:pt x="496443" y="301116"/>
                </a:lnTo>
                <a:lnTo>
                  <a:pt x="494283" y="305435"/>
                </a:lnTo>
                <a:lnTo>
                  <a:pt x="494283" y="311785"/>
                </a:lnTo>
                <a:lnTo>
                  <a:pt x="496443" y="316102"/>
                </a:lnTo>
                <a:lnTo>
                  <a:pt x="498601" y="322452"/>
                </a:lnTo>
                <a:lnTo>
                  <a:pt x="502793" y="324612"/>
                </a:lnTo>
                <a:lnTo>
                  <a:pt x="607314" y="324612"/>
                </a:lnTo>
                <a:lnTo>
                  <a:pt x="613664" y="322452"/>
                </a:lnTo>
                <a:lnTo>
                  <a:pt x="615823" y="316102"/>
                </a:lnTo>
                <a:lnTo>
                  <a:pt x="617854" y="311785"/>
                </a:lnTo>
                <a:lnTo>
                  <a:pt x="617854" y="305435"/>
                </a:lnTo>
                <a:lnTo>
                  <a:pt x="613664" y="301116"/>
                </a:lnTo>
                <a:lnTo>
                  <a:pt x="575309" y="247776"/>
                </a:lnTo>
                <a:close/>
              </a:path>
              <a:path w="680084" h="681355">
                <a:moveTo>
                  <a:pt x="494283" y="138811"/>
                </a:moveTo>
                <a:lnTo>
                  <a:pt x="432562" y="138811"/>
                </a:lnTo>
                <a:lnTo>
                  <a:pt x="432562" y="217805"/>
                </a:lnTo>
                <a:lnTo>
                  <a:pt x="435149" y="229721"/>
                </a:lnTo>
                <a:lnTo>
                  <a:pt x="442118" y="239220"/>
                </a:lnTo>
                <a:lnTo>
                  <a:pt x="452278" y="245504"/>
                </a:lnTo>
                <a:lnTo>
                  <a:pt x="464439" y="247776"/>
                </a:lnTo>
                <a:lnTo>
                  <a:pt x="647700" y="247776"/>
                </a:lnTo>
                <a:lnTo>
                  <a:pt x="659933" y="245504"/>
                </a:lnTo>
                <a:lnTo>
                  <a:pt x="670131" y="239220"/>
                </a:lnTo>
                <a:lnTo>
                  <a:pt x="677114" y="229721"/>
                </a:lnTo>
                <a:lnTo>
                  <a:pt x="679703" y="217805"/>
                </a:lnTo>
                <a:lnTo>
                  <a:pt x="679703" y="185800"/>
                </a:lnTo>
                <a:lnTo>
                  <a:pt x="494283" y="185800"/>
                </a:lnTo>
                <a:lnTo>
                  <a:pt x="494283" y="138811"/>
                </a:lnTo>
                <a:close/>
              </a:path>
              <a:path w="680084" h="681355">
                <a:moveTo>
                  <a:pt x="679703" y="61975"/>
                </a:moveTo>
                <a:lnTo>
                  <a:pt x="617854" y="61975"/>
                </a:lnTo>
                <a:lnTo>
                  <a:pt x="617854" y="185800"/>
                </a:lnTo>
                <a:lnTo>
                  <a:pt x="679703" y="185800"/>
                </a:lnTo>
                <a:lnTo>
                  <a:pt x="679703" y="61975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8739" y="58039"/>
            <a:ext cx="40601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</a:t>
            </a:r>
            <a:r>
              <a:rPr dirty="0" sz="2400" spc="-5" b="1">
                <a:solidFill>
                  <a:srgbClr val="5A637B"/>
                </a:solidFill>
                <a:latin typeface="Microsoft YaHei"/>
                <a:cs typeface="Microsoft YaHei"/>
              </a:rPr>
              <a:t>UI</a:t>
            </a: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自动化测试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CDEDF">
              <a:alpha val="40783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1568" y="6420611"/>
            <a:ext cx="1062227" cy="4373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5435" y="1827276"/>
            <a:ext cx="2116835" cy="37566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27644" y="49784"/>
            <a:ext cx="14478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YaHei"/>
                <a:cs typeface="Microsoft YaHei"/>
              </a:rPr>
              <a:t>32</a:t>
            </a:r>
            <a:endParaRPr sz="800">
              <a:latin typeface="Microsoft YaHei"/>
              <a:cs typeface="Microsoft YaHe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42459" y="1210055"/>
            <a:ext cx="1905000" cy="32384"/>
            <a:chOff x="4442459" y="1210055"/>
            <a:chExt cx="1905000" cy="32384"/>
          </a:xfrm>
        </p:grpSpPr>
        <p:sp>
          <p:nvSpPr>
            <p:cNvPr id="7" name="object 7"/>
            <p:cNvSpPr/>
            <p:nvPr/>
          </p:nvSpPr>
          <p:spPr>
            <a:xfrm>
              <a:off x="4442459" y="1210055"/>
              <a:ext cx="1905000" cy="32384"/>
            </a:xfrm>
            <a:custGeom>
              <a:avLst/>
              <a:gdLst/>
              <a:ahLst/>
              <a:cxnLst/>
              <a:rect l="l" t="t" r="r" b="b"/>
              <a:pathLst>
                <a:path w="1905000" h="32384">
                  <a:moveTo>
                    <a:pt x="1905000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905000" y="32003"/>
                  </a:lnTo>
                  <a:lnTo>
                    <a:pt x="190500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076443" y="1210055"/>
              <a:ext cx="635635" cy="32384"/>
            </a:xfrm>
            <a:custGeom>
              <a:avLst/>
              <a:gdLst/>
              <a:ahLst/>
              <a:cxnLst/>
              <a:rect l="l" t="t" r="r" b="b"/>
              <a:pathLst>
                <a:path w="635635" h="32384">
                  <a:moveTo>
                    <a:pt x="635508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635508" y="32003"/>
                  </a:lnTo>
                  <a:lnTo>
                    <a:pt x="63550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96011" y="1776983"/>
            <a:ext cx="2105025" cy="318770"/>
          </a:xfrm>
          <a:custGeom>
            <a:avLst/>
            <a:gdLst/>
            <a:ahLst/>
            <a:cxnLst/>
            <a:rect l="l" t="t" r="r" b="b"/>
            <a:pathLst>
              <a:path w="2105025" h="318769">
                <a:moveTo>
                  <a:pt x="2104644" y="0"/>
                </a:moveTo>
                <a:lnTo>
                  <a:pt x="0" y="0"/>
                </a:lnTo>
                <a:lnTo>
                  <a:pt x="0" y="318515"/>
                </a:lnTo>
                <a:lnTo>
                  <a:pt x="2104644" y="318515"/>
                </a:lnTo>
                <a:lnTo>
                  <a:pt x="210464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78560" y="1810004"/>
            <a:ext cx="7391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FFFF"/>
                </a:solidFill>
                <a:latin typeface="Microsoft YaHei"/>
                <a:cs typeface="Microsoft YaHei"/>
              </a:rPr>
              <a:t>智能截选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488" y="2095500"/>
            <a:ext cx="2098548" cy="347776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6055" y="5778500"/>
            <a:ext cx="61976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C00000"/>
                </a:solidFill>
                <a:latin typeface="Microsoft YaHei"/>
                <a:cs typeface="Microsoft YaHei"/>
              </a:rPr>
              <a:t>红点</a:t>
            </a:r>
            <a:r>
              <a:rPr dirty="0" sz="1100" spc="-5">
                <a:solidFill>
                  <a:srgbClr val="C00000"/>
                </a:solidFill>
                <a:latin typeface="Microsoft YaHei"/>
                <a:cs typeface="Microsoft YaHei"/>
              </a:rPr>
              <a:t>:</a:t>
            </a:r>
            <a:r>
              <a:rPr dirty="0" sz="1100">
                <a:solidFill>
                  <a:srgbClr val="7E7E7E"/>
                </a:solidFill>
                <a:latin typeface="Microsoft YaHei"/>
                <a:cs typeface="Microsoft YaHei"/>
              </a:rPr>
              <a:t>点击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4496" y="5778500"/>
            <a:ext cx="90043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92D050"/>
                </a:solidFill>
                <a:latin typeface="Microsoft YaHei"/>
                <a:cs typeface="Microsoft YaHei"/>
              </a:rPr>
              <a:t>绿框</a:t>
            </a:r>
            <a:r>
              <a:rPr dirty="0" sz="1100" spc="-5">
                <a:solidFill>
                  <a:srgbClr val="92D050"/>
                </a:solidFill>
                <a:latin typeface="Microsoft YaHei"/>
                <a:cs typeface="Microsoft YaHei"/>
              </a:rPr>
              <a:t>:</a:t>
            </a:r>
            <a:r>
              <a:rPr dirty="0" sz="1100">
                <a:solidFill>
                  <a:srgbClr val="7E7E7E"/>
                </a:solidFill>
                <a:latin typeface="Microsoft YaHei"/>
                <a:cs typeface="Microsoft YaHei"/>
              </a:rPr>
              <a:t>自动截取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45435" y="1776983"/>
            <a:ext cx="2115820" cy="318770"/>
          </a:xfrm>
          <a:prstGeom prst="rect">
            <a:avLst/>
          </a:prstGeom>
          <a:solidFill>
            <a:srgbClr val="129273"/>
          </a:solidFill>
        </p:spPr>
        <p:txBody>
          <a:bodyPr wrap="square" lIns="0" tIns="45720" rIns="0" bIns="0" rtlCol="0" vert="horz">
            <a:spAutoFit/>
          </a:bodyPr>
          <a:lstStyle/>
          <a:p>
            <a:pPr marL="432434">
              <a:lnSpc>
                <a:spcPct val="100000"/>
              </a:lnSpc>
              <a:spcBef>
                <a:spcPts val="360"/>
              </a:spcBef>
            </a:pPr>
            <a:r>
              <a:rPr dirty="0" sz="1400">
                <a:solidFill>
                  <a:srgbClr val="FFFFFF"/>
                </a:solidFill>
                <a:latin typeface="Microsoft YaHei"/>
                <a:cs typeface="Microsoft YaHei"/>
              </a:rPr>
              <a:t>智能匹配及回放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72000" y="1776983"/>
            <a:ext cx="2115820" cy="318770"/>
          </a:xfrm>
          <a:prstGeom prst="rect">
            <a:avLst/>
          </a:prstGeom>
          <a:solidFill>
            <a:srgbClr val="F08430"/>
          </a:solidFill>
        </p:spPr>
        <p:txBody>
          <a:bodyPr wrap="square" lIns="0" tIns="45720" rIns="0" bIns="0" rtlCol="0" vert="horz">
            <a:spAutoFit/>
          </a:bodyPr>
          <a:lstStyle/>
          <a:p>
            <a:pPr marL="701675">
              <a:lnSpc>
                <a:spcPct val="100000"/>
              </a:lnSpc>
              <a:spcBef>
                <a:spcPts val="360"/>
              </a:spcBef>
            </a:pPr>
            <a:r>
              <a:rPr dirty="0" sz="1400">
                <a:solidFill>
                  <a:srgbClr val="FFFFFF"/>
                </a:solidFill>
                <a:latin typeface="Microsoft YaHei"/>
                <a:cs typeface="Microsoft YaHei"/>
              </a:rPr>
              <a:t>异常处理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548127" y="3881628"/>
            <a:ext cx="1193800" cy="847090"/>
            <a:chOff x="2548127" y="3881628"/>
            <a:chExt cx="1193800" cy="847090"/>
          </a:xfrm>
        </p:grpSpPr>
        <p:sp>
          <p:nvSpPr>
            <p:cNvPr id="17" name="object 17"/>
            <p:cNvSpPr/>
            <p:nvPr/>
          </p:nvSpPr>
          <p:spPr>
            <a:xfrm>
              <a:off x="2627756" y="4075049"/>
              <a:ext cx="1114425" cy="654050"/>
            </a:xfrm>
            <a:custGeom>
              <a:avLst/>
              <a:gdLst/>
              <a:ahLst/>
              <a:cxnLst/>
              <a:rect l="l" t="t" r="r" b="b"/>
              <a:pathLst>
                <a:path w="1114425" h="654050">
                  <a:moveTo>
                    <a:pt x="1043245" y="623912"/>
                  </a:moveTo>
                  <a:lnTo>
                    <a:pt x="1029081" y="648207"/>
                  </a:lnTo>
                  <a:lnTo>
                    <a:pt x="1114170" y="653669"/>
                  </a:lnTo>
                  <a:lnTo>
                    <a:pt x="1098842" y="630301"/>
                  </a:lnTo>
                  <a:lnTo>
                    <a:pt x="1054227" y="630301"/>
                  </a:lnTo>
                  <a:lnTo>
                    <a:pt x="1043245" y="623912"/>
                  </a:lnTo>
                  <a:close/>
                </a:path>
                <a:path w="1114425" h="654050">
                  <a:moveTo>
                    <a:pt x="1053249" y="606753"/>
                  </a:moveTo>
                  <a:lnTo>
                    <a:pt x="1043245" y="623912"/>
                  </a:lnTo>
                  <a:lnTo>
                    <a:pt x="1054227" y="630301"/>
                  </a:lnTo>
                  <a:lnTo>
                    <a:pt x="1064259" y="613156"/>
                  </a:lnTo>
                  <a:lnTo>
                    <a:pt x="1053249" y="606753"/>
                  </a:lnTo>
                  <a:close/>
                </a:path>
                <a:path w="1114425" h="654050">
                  <a:moveTo>
                    <a:pt x="1067434" y="582421"/>
                  </a:moveTo>
                  <a:lnTo>
                    <a:pt x="1053249" y="606753"/>
                  </a:lnTo>
                  <a:lnTo>
                    <a:pt x="1064259" y="613156"/>
                  </a:lnTo>
                  <a:lnTo>
                    <a:pt x="1054227" y="630301"/>
                  </a:lnTo>
                  <a:lnTo>
                    <a:pt x="1098842" y="630301"/>
                  </a:lnTo>
                  <a:lnTo>
                    <a:pt x="1067434" y="582421"/>
                  </a:lnTo>
                  <a:close/>
                </a:path>
                <a:path w="1114425" h="654050">
                  <a:moveTo>
                    <a:pt x="9906" y="0"/>
                  </a:moveTo>
                  <a:lnTo>
                    <a:pt x="0" y="17018"/>
                  </a:lnTo>
                  <a:lnTo>
                    <a:pt x="1043245" y="623912"/>
                  </a:lnTo>
                  <a:lnTo>
                    <a:pt x="1053249" y="606753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8127" y="3881628"/>
              <a:ext cx="167639" cy="20116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414777" y="5666333"/>
            <a:ext cx="1987550" cy="7804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95"/>
              </a:spcBef>
            </a:pPr>
            <a:r>
              <a:rPr dirty="0" sz="1100" b="1">
                <a:solidFill>
                  <a:srgbClr val="7E7E7E"/>
                </a:solidFill>
                <a:latin typeface="Microsoft YaHei"/>
                <a:cs typeface="Microsoft YaHei"/>
              </a:rPr>
              <a:t>匹配率高</a:t>
            </a:r>
            <a:r>
              <a:rPr dirty="0" sz="1100">
                <a:solidFill>
                  <a:srgbClr val="7E7E7E"/>
                </a:solidFill>
                <a:latin typeface="Microsoft YaHei"/>
                <a:cs typeface="Microsoft YaHei"/>
              </a:rPr>
              <a:t>，适配多分辨</a:t>
            </a:r>
            <a:r>
              <a:rPr dirty="0" sz="1100" spc="-15">
                <a:solidFill>
                  <a:srgbClr val="7E7E7E"/>
                </a:solidFill>
                <a:latin typeface="Microsoft YaHei"/>
                <a:cs typeface="Microsoft YaHei"/>
              </a:rPr>
              <a:t>率</a:t>
            </a:r>
            <a:r>
              <a:rPr dirty="0" sz="1100">
                <a:solidFill>
                  <a:srgbClr val="7E7E7E"/>
                </a:solidFill>
                <a:latin typeface="Microsoft YaHei"/>
                <a:cs typeface="Microsoft YaHei"/>
              </a:rPr>
              <a:t>机型 </a:t>
            </a:r>
            <a:r>
              <a:rPr dirty="0" sz="1100" spc="5">
                <a:solidFill>
                  <a:srgbClr val="7E7E7E"/>
                </a:solidFill>
                <a:latin typeface="Microsoft YaHei"/>
                <a:cs typeface="Microsoft YaHei"/>
              </a:rPr>
              <a:t> </a:t>
            </a:r>
            <a:r>
              <a:rPr dirty="0" sz="1100">
                <a:solidFill>
                  <a:srgbClr val="7E7E7E"/>
                </a:solidFill>
                <a:latin typeface="Microsoft YaHei"/>
                <a:cs typeface="Microsoft YaHei"/>
              </a:rPr>
              <a:t>精准，</a:t>
            </a:r>
            <a:r>
              <a:rPr dirty="0" sz="1100" b="1">
                <a:solidFill>
                  <a:srgbClr val="7E7E7E"/>
                </a:solidFill>
                <a:latin typeface="Microsoft YaHei"/>
                <a:cs typeface="Microsoft YaHei"/>
              </a:rPr>
              <a:t>多模板</a:t>
            </a:r>
            <a:r>
              <a:rPr dirty="0" sz="1100" spc="-5" b="1">
                <a:solidFill>
                  <a:srgbClr val="7E7E7E"/>
                </a:solidFill>
                <a:latin typeface="Microsoft YaHei"/>
                <a:cs typeface="Microsoft YaHei"/>
              </a:rPr>
              <a:t>+</a:t>
            </a:r>
            <a:r>
              <a:rPr dirty="0" sz="1100" b="1">
                <a:solidFill>
                  <a:srgbClr val="7E7E7E"/>
                </a:solidFill>
                <a:latin typeface="Microsoft YaHei"/>
                <a:cs typeface="Microsoft YaHei"/>
              </a:rPr>
              <a:t>坐标</a:t>
            </a:r>
            <a:r>
              <a:rPr dirty="0" sz="1100">
                <a:solidFill>
                  <a:srgbClr val="7E7E7E"/>
                </a:solidFill>
                <a:latin typeface="Microsoft YaHei"/>
                <a:cs typeface="Microsoft YaHei"/>
              </a:rPr>
              <a:t>综</a:t>
            </a:r>
            <a:r>
              <a:rPr dirty="0" sz="1100" spc="-15">
                <a:solidFill>
                  <a:srgbClr val="7E7E7E"/>
                </a:solidFill>
                <a:latin typeface="Microsoft YaHei"/>
                <a:cs typeface="Microsoft YaHei"/>
              </a:rPr>
              <a:t>合</a:t>
            </a:r>
            <a:r>
              <a:rPr dirty="0" sz="1100">
                <a:solidFill>
                  <a:srgbClr val="7E7E7E"/>
                </a:solidFill>
                <a:latin typeface="Microsoft YaHei"/>
                <a:cs typeface="Microsoft YaHei"/>
              </a:rPr>
              <a:t>定位 </a:t>
            </a:r>
            <a:r>
              <a:rPr dirty="0" sz="1100" spc="15">
                <a:solidFill>
                  <a:srgbClr val="7E7E7E"/>
                </a:solidFill>
                <a:latin typeface="Microsoft YaHei"/>
                <a:cs typeface="Microsoft YaHei"/>
              </a:rPr>
              <a:t> </a:t>
            </a:r>
            <a:r>
              <a:rPr dirty="0" sz="1100">
                <a:solidFill>
                  <a:srgbClr val="7E7E7E"/>
                </a:solidFill>
                <a:latin typeface="Microsoft YaHei"/>
                <a:cs typeface="Microsoft YaHei"/>
              </a:rPr>
              <a:t>历史操作识别，</a:t>
            </a:r>
            <a:r>
              <a:rPr dirty="0" sz="1100" b="1">
                <a:solidFill>
                  <a:srgbClr val="7E7E7E"/>
                </a:solidFill>
                <a:latin typeface="Microsoft YaHei"/>
                <a:cs typeface="Microsoft YaHei"/>
              </a:rPr>
              <a:t>探索性</a:t>
            </a:r>
            <a:r>
              <a:rPr dirty="0" sz="1100" spc="-15">
                <a:solidFill>
                  <a:srgbClr val="7E7E7E"/>
                </a:solidFill>
                <a:latin typeface="Microsoft YaHei"/>
                <a:cs typeface="Microsoft YaHei"/>
              </a:rPr>
              <a:t>操</a:t>
            </a:r>
            <a:r>
              <a:rPr dirty="0" sz="1100">
                <a:solidFill>
                  <a:srgbClr val="7E7E7E"/>
                </a:solidFill>
                <a:latin typeface="Microsoft YaHei"/>
                <a:cs typeface="Microsoft YaHei"/>
              </a:rPr>
              <a:t>作查找</a:t>
            </a:r>
            <a:endParaRPr sz="1100">
              <a:latin typeface="Microsoft YaHei"/>
              <a:cs typeface="Microsoft YaHe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84847" y="1781555"/>
            <a:ext cx="5312663" cy="380237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7391145" y="5816600"/>
            <a:ext cx="5867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C00000"/>
                </a:solidFill>
                <a:latin typeface="Microsoft YaHei"/>
                <a:cs typeface="Microsoft YaHei"/>
              </a:rPr>
              <a:t>录制脚本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838815" y="5816600"/>
            <a:ext cx="5867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6FAC46"/>
                </a:solidFill>
                <a:latin typeface="Microsoft YaHei"/>
                <a:cs typeface="Microsoft YaHei"/>
              </a:rPr>
              <a:t>回放脚本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54677" y="5733389"/>
            <a:ext cx="186690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100">
                <a:solidFill>
                  <a:srgbClr val="7E7E7E"/>
                </a:solidFill>
                <a:latin typeface="Microsoft YaHei"/>
                <a:cs typeface="Microsoft YaHei"/>
              </a:rPr>
              <a:t>基于OCR等识别算</a:t>
            </a:r>
            <a:r>
              <a:rPr dirty="0" sz="1100" spc="-15">
                <a:solidFill>
                  <a:srgbClr val="7E7E7E"/>
                </a:solidFill>
                <a:latin typeface="Microsoft YaHei"/>
                <a:cs typeface="Microsoft YaHei"/>
              </a:rPr>
              <a:t>法</a:t>
            </a:r>
            <a:r>
              <a:rPr dirty="0" sz="1100">
                <a:solidFill>
                  <a:srgbClr val="7E7E7E"/>
                </a:solidFill>
                <a:latin typeface="Microsoft YaHei"/>
                <a:cs typeface="Microsoft YaHei"/>
              </a:rPr>
              <a:t>，对常见 </a:t>
            </a:r>
            <a:r>
              <a:rPr dirty="0" sz="1100">
                <a:solidFill>
                  <a:srgbClr val="7E7E7E"/>
                </a:solidFill>
                <a:latin typeface="Microsoft YaHei"/>
                <a:cs typeface="Microsoft YaHei"/>
              </a:rPr>
              <a:t>弹框自动处理</a:t>
            </a:r>
            <a:endParaRPr sz="1100">
              <a:latin typeface="Microsoft YaHei"/>
              <a:cs typeface="Microsoft YaHe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567428" y="2095500"/>
            <a:ext cx="2120265" cy="3464560"/>
            <a:chOff x="4567428" y="2095500"/>
            <a:chExt cx="2120265" cy="346456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67428" y="2095500"/>
              <a:ext cx="2119883" cy="34640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498592" y="3784092"/>
              <a:ext cx="175260" cy="97790"/>
            </a:xfrm>
            <a:custGeom>
              <a:avLst/>
              <a:gdLst/>
              <a:ahLst/>
              <a:cxnLst/>
              <a:rect l="l" t="t" r="r" b="b"/>
              <a:pathLst>
                <a:path w="175260" h="97789">
                  <a:moveTo>
                    <a:pt x="0" y="97536"/>
                  </a:moveTo>
                  <a:lnTo>
                    <a:pt x="175260" y="97536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97536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620512" y="4357116"/>
              <a:ext cx="175260" cy="96520"/>
            </a:xfrm>
            <a:custGeom>
              <a:avLst/>
              <a:gdLst/>
              <a:ahLst/>
              <a:cxnLst/>
              <a:rect l="l" t="t" r="r" b="b"/>
              <a:pathLst>
                <a:path w="175260" h="96520">
                  <a:moveTo>
                    <a:pt x="0" y="96012"/>
                  </a:moveTo>
                  <a:lnTo>
                    <a:pt x="175260" y="96012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96012"/>
                  </a:lnTo>
                  <a:close/>
                </a:path>
              </a:pathLst>
            </a:custGeom>
            <a:ln w="12191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1854053" y="169545"/>
            <a:ext cx="14478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YaHei"/>
                <a:cs typeface="Microsoft YaHei"/>
              </a:rPr>
              <a:t>25</a:t>
            </a:r>
            <a:endParaRPr sz="800">
              <a:latin typeface="Microsoft YaHei"/>
              <a:cs typeface="Microsoft YaHe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739" y="0"/>
            <a:ext cx="6946900" cy="114554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5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</a:t>
            </a:r>
            <a:r>
              <a:rPr dirty="0" sz="2400" spc="-5" b="1">
                <a:solidFill>
                  <a:srgbClr val="5A637B"/>
                </a:solidFill>
                <a:latin typeface="Microsoft YaHei"/>
                <a:cs typeface="Microsoft YaHei"/>
              </a:rPr>
              <a:t>UI</a:t>
            </a: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自动化测试</a:t>
            </a:r>
            <a:endParaRPr sz="2400">
              <a:latin typeface="Microsoft YaHei"/>
              <a:cs typeface="Microsoft YaHei"/>
            </a:endParaRPr>
          </a:p>
          <a:p>
            <a:pPr marL="3697604">
              <a:lnSpc>
                <a:spcPct val="100000"/>
              </a:lnSpc>
              <a:spcBef>
                <a:spcPts val="665"/>
              </a:spcBef>
            </a:pPr>
            <a:r>
              <a:rPr dirty="0" sz="2300" spc="10">
                <a:solidFill>
                  <a:srgbClr val="A6AAA9"/>
                </a:solidFill>
                <a:latin typeface="Microsoft YaHei"/>
                <a:cs typeface="Microsoft YaHei"/>
              </a:rPr>
              <a:t>用例及代码</a:t>
            </a:r>
            <a:r>
              <a:rPr dirty="0" sz="2300" spc="15">
                <a:solidFill>
                  <a:srgbClr val="A6AAA9"/>
                </a:solidFill>
                <a:latin typeface="Microsoft YaHei"/>
                <a:cs typeface="Microsoft YaHei"/>
              </a:rPr>
              <a:t>的</a:t>
            </a:r>
            <a:r>
              <a:rPr dirty="0" sz="2300" spc="10">
                <a:solidFill>
                  <a:srgbClr val="EC7C30"/>
                </a:solidFill>
                <a:latin typeface="Microsoft YaHei"/>
                <a:cs typeface="Microsoft YaHei"/>
              </a:rPr>
              <a:t>录制与回放</a:t>
            </a:r>
            <a:endParaRPr sz="2300">
              <a:latin typeface="Microsoft YaHei"/>
              <a:cs typeface="Microsoft YaHei"/>
            </a:endParaRPr>
          </a:p>
          <a:p>
            <a:pPr marL="3949700">
              <a:lnSpc>
                <a:spcPct val="100000"/>
              </a:lnSpc>
              <a:spcBef>
                <a:spcPts val="405"/>
              </a:spcBef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算法优化，极高的录制效率和回放成功率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CDEDF">
              <a:alpha val="40783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99060" y="1126236"/>
            <a:ext cx="12092940" cy="5732145"/>
            <a:chOff x="99060" y="1126236"/>
            <a:chExt cx="12092940" cy="5732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21567" y="6420611"/>
              <a:ext cx="1062227" cy="43738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60" y="1126236"/>
              <a:ext cx="4695444" cy="36545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131" y="1321307"/>
              <a:ext cx="4107179" cy="30662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8680" y="1821179"/>
              <a:ext cx="3066288" cy="40370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73751" y="2016252"/>
              <a:ext cx="2478023" cy="34488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3319" y="3404615"/>
              <a:ext cx="4678680" cy="33070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8391" y="3599687"/>
              <a:ext cx="4274820" cy="271881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851640" y="145796"/>
            <a:ext cx="14478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FFFF"/>
                </a:solidFill>
                <a:latin typeface="Microsoft YaHei"/>
                <a:cs typeface="Microsoft YaHei"/>
              </a:rPr>
              <a:t>33</a:t>
            </a:r>
            <a:endParaRPr sz="800">
              <a:latin typeface="Microsoft YaHei"/>
              <a:cs typeface="Microsoft YaHe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78908" y="1153667"/>
            <a:ext cx="1905000" cy="32384"/>
            <a:chOff x="4978908" y="1153667"/>
            <a:chExt cx="1905000" cy="32384"/>
          </a:xfrm>
        </p:grpSpPr>
        <p:sp>
          <p:nvSpPr>
            <p:cNvPr id="13" name="object 13"/>
            <p:cNvSpPr/>
            <p:nvPr/>
          </p:nvSpPr>
          <p:spPr>
            <a:xfrm>
              <a:off x="4978908" y="1153667"/>
              <a:ext cx="1905000" cy="32384"/>
            </a:xfrm>
            <a:custGeom>
              <a:avLst/>
              <a:gdLst/>
              <a:ahLst/>
              <a:cxnLst/>
              <a:rect l="l" t="t" r="r" b="b"/>
              <a:pathLst>
                <a:path w="1905000" h="32384">
                  <a:moveTo>
                    <a:pt x="1904999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904999" y="32003"/>
                  </a:lnTo>
                  <a:lnTo>
                    <a:pt x="1904999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612892" y="1153667"/>
              <a:ext cx="635635" cy="32384"/>
            </a:xfrm>
            <a:custGeom>
              <a:avLst/>
              <a:gdLst/>
              <a:ahLst/>
              <a:cxnLst/>
              <a:rect l="l" t="t" r="r" b="b"/>
              <a:pathLst>
                <a:path w="635635" h="32384">
                  <a:moveTo>
                    <a:pt x="635508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635508" y="32003"/>
                  </a:lnTo>
                  <a:lnTo>
                    <a:pt x="63550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8388857" y="2227652"/>
            <a:ext cx="1282700" cy="613410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568960">
              <a:lnSpc>
                <a:spcPct val="100000"/>
              </a:lnSpc>
              <a:spcBef>
                <a:spcPts val="555"/>
              </a:spcBef>
            </a:pPr>
            <a:r>
              <a:rPr dirty="0" sz="1100">
                <a:solidFill>
                  <a:srgbClr val="EC7C30"/>
                </a:solidFill>
                <a:latin typeface="Microsoft YaHei"/>
                <a:cs typeface="Microsoft YaHei"/>
              </a:rPr>
              <a:t>截图时间轴</a:t>
            </a:r>
            <a:endParaRPr sz="1100">
              <a:latin typeface="Microsoft YaHei"/>
              <a:cs typeface="Microsoft YaHei"/>
            </a:endParaRPr>
          </a:p>
          <a:p>
            <a:pPr algn="r" marR="5080">
              <a:lnSpc>
                <a:spcPct val="100000"/>
              </a:lnSpc>
              <a:spcBef>
                <a:spcPts val="365"/>
              </a:spcBef>
            </a:pPr>
            <a:r>
              <a:rPr dirty="0" sz="900">
                <a:solidFill>
                  <a:srgbClr val="7E7E7E"/>
                </a:solidFill>
                <a:latin typeface="Microsoft YaHei"/>
                <a:cs typeface="Microsoft YaHei"/>
              </a:rPr>
              <a:t>根据时间轴随意定位相关</a:t>
            </a:r>
            <a:endParaRPr sz="900">
              <a:latin typeface="Microsoft YaHei"/>
              <a:cs typeface="Microsoft YaHei"/>
            </a:endParaRPr>
          </a:p>
          <a:p>
            <a:pPr algn="r" marR="5080">
              <a:lnSpc>
                <a:spcPct val="100000"/>
              </a:lnSpc>
              <a:spcBef>
                <a:spcPts val="325"/>
              </a:spcBef>
            </a:pPr>
            <a:r>
              <a:rPr dirty="0" sz="900">
                <a:solidFill>
                  <a:srgbClr val="7E7E7E"/>
                </a:solidFill>
                <a:latin typeface="Microsoft YaHei"/>
                <a:cs typeface="Microsoft YaHei"/>
              </a:rPr>
              <a:t>截图，快速准确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2121" y="4931551"/>
            <a:ext cx="1054100" cy="435609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59690">
              <a:lnSpc>
                <a:spcPct val="100000"/>
              </a:lnSpc>
              <a:spcBef>
                <a:spcPts val="555"/>
              </a:spcBef>
            </a:pPr>
            <a:r>
              <a:rPr dirty="0" sz="1100">
                <a:solidFill>
                  <a:srgbClr val="5B9BD4"/>
                </a:solidFill>
                <a:latin typeface="Microsoft YaHei"/>
                <a:cs typeface="Microsoft YaHei"/>
              </a:rPr>
              <a:t>性能数据时间轴</a:t>
            </a:r>
            <a:endParaRPr sz="11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900">
                <a:solidFill>
                  <a:srgbClr val="7E7E7E"/>
                </a:solidFill>
                <a:latin typeface="Microsoft YaHei"/>
                <a:cs typeface="Microsoft YaHei"/>
              </a:rPr>
              <a:t>随意拖动，随意定位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54629" y="5692339"/>
            <a:ext cx="1625600" cy="613410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1051560">
              <a:lnSpc>
                <a:spcPct val="100000"/>
              </a:lnSpc>
              <a:spcBef>
                <a:spcPts val="555"/>
              </a:spcBef>
            </a:pPr>
            <a:r>
              <a:rPr dirty="0" sz="1100">
                <a:solidFill>
                  <a:srgbClr val="FFC000"/>
                </a:solidFill>
                <a:latin typeface="Microsoft YaHei"/>
                <a:cs typeface="Microsoft YaHei"/>
              </a:rPr>
              <a:t>视频回放</a:t>
            </a:r>
            <a:endParaRPr sz="1100">
              <a:latin typeface="Microsoft YaHei"/>
              <a:cs typeface="Microsoft YaHei"/>
            </a:endParaRPr>
          </a:p>
          <a:p>
            <a:pPr algn="r" marR="5080">
              <a:lnSpc>
                <a:spcPct val="100000"/>
              </a:lnSpc>
              <a:spcBef>
                <a:spcPts val="365"/>
              </a:spcBef>
            </a:pPr>
            <a:r>
              <a:rPr dirty="0" sz="900">
                <a:solidFill>
                  <a:srgbClr val="7E7E7E"/>
                </a:solidFill>
                <a:latin typeface="Microsoft YaHei"/>
                <a:cs typeface="Microsoft YaHei"/>
              </a:rPr>
              <a:t>可以随时回顾问题的视频，联动</a:t>
            </a:r>
            <a:endParaRPr sz="900">
              <a:latin typeface="Microsoft YaHei"/>
              <a:cs typeface="Microsoft YaHei"/>
            </a:endParaRPr>
          </a:p>
          <a:p>
            <a:pPr algn="r" marR="5080">
              <a:lnSpc>
                <a:spcPct val="100000"/>
              </a:lnSpc>
              <a:spcBef>
                <a:spcPts val="325"/>
              </a:spcBef>
            </a:pPr>
            <a:r>
              <a:rPr dirty="0" sz="900">
                <a:solidFill>
                  <a:srgbClr val="7E7E7E"/>
                </a:solidFill>
                <a:latin typeface="Microsoft YaHei"/>
                <a:cs typeface="Microsoft YaHei"/>
              </a:rPr>
              <a:t>性能和</a:t>
            </a:r>
            <a:r>
              <a:rPr dirty="0" sz="900" spc="-5">
                <a:solidFill>
                  <a:srgbClr val="7E7E7E"/>
                </a:solidFill>
                <a:latin typeface="Microsoft YaHei"/>
                <a:cs typeface="Microsoft YaHei"/>
              </a:rPr>
              <a:t>l</a:t>
            </a:r>
            <a:r>
              <a:rPr dirty="0" sz="900">
                <a:solidFill>
                  <a:srgbClr val="7E7E7E"/>
                </a:solidFill>
                <a:latin typeface="Microsoft YaHei"/>
                <a:cs typeface="Microsoft YaHei"/>
              </a:rPr>
              <a:t>og</a:t>
            </a:r>
            <a:endParaRPr sz="900">
              <a:latin typeface="Microsoft YaHei"/>
              <a:cs typeface="Microsoft YaHe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063242" y="5166105"/>
            <a:ext cx="378460" cy="377190"/>
            <a:chOff x="2063242" y="5166105"/>
            <a:chExt cx="378460" cy="377190"/>
          </a:xfrm>
        </p:grpSpPr>
        <p:sp>
          <p:nvSpPr>
            <p:cNvPr id="19" name="object 19"/>
            <p:cNvSpPr/>
            <p:nvPr/>
          </p:nvSpPr>
          <p:spPr>
            <a:xfrm>
              <a:off x="2073402" y="5176265"/>
              <a:ext cx="358140" cy="356870"/>
            </a:xfrm>
            <a:custGeom>
              <a:avLst/>
              <a:gdLst/>
              <a:ahLst/>
              <a:cxnLst/>
              <a:rect l="l" t="t" r="r" b="b"/>
              <a:pathLst>
                <a:path w="358139" h="356870">
                  <a:moveTo>
                    <a:pt x="179831" y="0"/>
                  </a:moveTo>
                  <a:lnTo>
                    <a:pt x="178308" y="0"/>
                  </a:lnTo>
                  <a:lnTo>
                    <a:pt x="130924" y="6372"/>
                  </a:lnTo>
                  <a:lnTo>
                    <a:pt x="88335" y="24355"/>
                  </a:lnTo>
                  <a:lnTo>
                    <a:pt x="52244" y="52244"/>
                  </a:lnTo>
                  <a:lnTo>
                    <a:pt x="24355" y="88335"/>
                  </a:lnTo>
                  <a:lnTo>
                    <a:pt x="6372" y="130924"/>
                  </a:lnTo>
                  <a:lnTo>
                    <a:pt x="0" y="178307"/>
                  </a:lnTo>
                  <a:lnTo>
                    <a:pt x="6372" y="225691"/>
                  </a:lnTo>
                  <a:lnTo>
                    <a:pt x="24355" y="268280"/>
                  </a:lnTo>
                  <a:lnTo>
                    <a:pt x="52244" y="304371"/>
                  </a:lnTo>
                  <a:lnTo>
                    <a:pt x="88335" y="332260"/>
                  </a:lnTo>
                  <a:lnTo>
                    <a:pt x="130924" y="350243"/>
                  </a:lnTo>
                  <a:lnTo>
                    <a:pt x="178308" y="356615"/>
                  </a:lnTo>
                  <a:lnTo>
                    <a:pt x="179831" y="356615"/>
                  </a:lnTo>
                  <a:lnTo>
                    <a:pt x="227215" y="350243"/>
                  </a:lnTo>
                  <a:lnTo>
                    <a:pt x="269804" y="332260"/>
                  </a:lnTo>
                  <a:lnTo>
                    <a:pt x="305895" y="304371"/>
                  </a:lnTo>
                  <a:lnTo>
                    <a:pt x="333784" y="268280"/>
                  </a:lnTo>
                  <a:lnTo>
                    <a:pt x="351767" y="225691"/>
                  </a:lnTo>
                  <a:lnTo>
                    <a:pt x="358140" y="178307"/>
                  </a:lnTo>
                  <a:lnTo>
                    <a:pt x="351767" y="130924"/>
                  </a:lnTo>
                  <a:lnTo>
                    <a:pt x="333784" y="88335"/>
                  </a:lnTo>
                  <a:lnTo>
                    <a:pt x="305895" y="52244"/>
                  </a:lnTo>
                  <a:lnTo>
                    <a:pt x="269804" y="24355"/>
                  </a:lnTo>
                  <a:lnTo>
                    <a:pt x="227215" y="6372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073402" y="5176265"/>
              <a:ext cx="358140" cy="356870"/>
            </a:xfrm>
            <a:custGeom>
              <a:avLst/>
              <a:gdLst/>
              <a:ahLst/>
              <a:cxnLst/>
              <a:rect l="l" t="t" r="r" b="b"/>
              <a:pathLst>
                <a:path w="358139" h="356870">
                  <a:moveTo>
                    <a:pt x="0" y="178307"/>
                  </a:moveTo>
                  <a:lnTo>
                    <a:pt x="6372" y="130924"/>
                  </a:lnTo>
                  <a:lnTo>
                    <a:pt x="24355" y="88335"/>
                  </a:lnTo>
                  <a:lnTo>
                    <a:pt x="52244" y="52244"/>
                  </a:lnTo>
                  <a:lnTo>
                    <a:pt x="88335" y="24355"/>
                  </a:lnTo>
                  <a:lnTo>
                    <a:pt x="130924" y="6372"/>
                  </a:lnTo>
                  <a:lnTo>
                    <a:pt x="178308" y="0"/>
                  </a:lnTo>
                  <a:lnTo>
                    <a:pt x="179831" y="0"/>
                  </a:lnTo>
                  <a:lnTo>
                    <a:pt x="227215" y="6372"/>
                  </a:lnTo>
                  <a:lnTo>
                    <a:pt x="269804" y="24355"/>
                  </a:lnTo>
                  <a:lnTo>
                    <a:pt x="305895" y="52244"/>
                  </a:lnTo>
                  <a:lnTo>
                    <a:pt x="333784" y="88335"/>
                  </a:lnTo>
                  <a:lnTo>
                    <a:pt x="351767" y="130924"/>
                  </a:lnTo>
                  <a:lnTo>
                    <a:pt x="358140" y="178307"/>
                  </a:lnTo>
                  <a:lnTo>
                    <a:pt x="351767" y="225691"/>
                  </a:lnTo>
                  <a:lnTo>
                    <a:pt x="333784" y="268280"/>
                  </a:lnTo>
                  <a:lnTo>
                    <a:pt x="305895" y="304371"/>
                  </a:lnTo>
                  <a:lnTo>
                    <a:pt x="269804" y="332260"/>
                  </a:lnTo>
                  <a:lnTo>
                    <a:pt x="227215" y="350243"/>
                  </a:lnTo>
                  <a:lnTo>
                    <a:pt x="179831" y="356615"/>
                  </a:lnTo>
                  <a:lnTo>
                    <a:pt x="178308" y="356615"/>
                  </a:lnTo>
                  <a:lnTo>
                    <a:pt x="130924" y="350243"/>
                  </a:lnTo>
                  <a:lnTo>
                    <a:pt x="88335" y="332260"/>
                  </a:lnTo>
                  <a:lnTo>
                    <a:pt x="52244" y="304371"/>
                  </a:lnTo>
                  <a:lnTo>
                    <a:pt x="24355" y="268280"/>
                  </a:lnTo>
                  <a:lnTo>
                    <a:pt x="6372" y="225691"/>
                  </a:lnTo>
                  <a:lnTo>
                    <a:pt x="0" y="178307"/>
                  </a:lnTo>
                  <a:close/>
                </a:path>
              </a:pathLst>
            </a:custGeom>
            <a:ln w="1981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177033" y="5280482"/>
            <a:ext cx="144780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latin typeface="Microsoft YaHei"/>
                <a:cs typeface="Microsoft YaHei"/>
              </a:rPr>
              <a:t>01</a:t>
            </a:r>
            <a:endParaRPr sz="800">
              <a:latin typeface="Microsoft YaHei"/>
              <a:cs typeface="Microsoft YaHe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709150" y="2261361"/>
            <a:ext cx="378460" cy="377190"/>
            <a:chOff x="9709150" y="2261361"/>
            <a:chExt cx="378460" cy="377190"/>
          </a:xfrm>
        </p:grpSpPr>
        <p:sp>
          <p:nvSpPr>
            <p:cNvPr id="23" name="object 23"/>
            <p:cNvSpPr/>
            <p:nvPr/>
          </p:nvSpPr>
          <p:spPr>
            <a:xfrm>
              <a:off x="9719310" y="2271521"/>
              <a:ext cx="358140" cy="356870"/>
            </a:xfrm>
            <a:custGeom>
              <a:avLst/>
              <a:gdLst/>
              <a:ahLst/>
              <a:cxnLst/>
              <a:rect l="l" t="t" r="r" b="b"/>
              <a:pathLst>
                <a:path w="358140" h="356869">
                  <a:moveTo>
                    <a:pt x="179832" y="0"/>
                  </a:moveTo>
                  <a:lnTo>
                    <a:pt x="178308" y="0"/>
                  </a:lnTo>
                  <a:lnTo>
                    <a:pt x="130924" y="6372"/>
                  </a:lnTo>
                  <a:lnTo>
                    <a:pt x="88335" y="24355"/>
                  </a:lnTo>
                  <a:lnTo>
                    <a:pt x="52244" y="52244"/>
                  </a:lnTo>
                  <a:lnTo>
                    <a:pt x="24355" y="88335"/>
                  </a:lnTo>
                  <a:lnTo>
                    <a:pt x="6372" y="130924"/>
                  </a:lnTo>
                  <a:lnTo>
                    <a:pt x="0" y="178307"/>
                  </a:lnTo>
                  <a:lnTo>
                    <a:pt x="6372" y="225691"/>
                  </a:lnTo>
                  <a:lnTo>
                    <a:pt x="24355" y="268280"/>
                  </a:lnTo>
                  <a:lnTo>
                    <a:pt x="52244" y="304371"/>
                  </a:lnTo>
                  <a:lnTo>
                    <a:pt x="88335" y="332260"/>
                  </a:lnTo>
                  <a:lnTo>
                    <a:pt x="130924" y="350243"/>
                  </a:lnTo>
                  <a:lnTo>
                    <a:pt x="178308" y="356615"/>
                  </a:lnTo>
                  <a:lnTo>
                    <a:pt x="179832" y="356615"/>
                  </a:lnTo>
                  <a:lnTo>
                    <a:pt x="227215" y="350243"/>
                  </a:lnTo>
                  <a:lnTo>
                    <a:pt x="269804" y="332260"/>
                  </a:lnTo>
                  <a:lnTo>
                    <a:pt x="305895" y="304371"/>
                  </a:lnTo>
                  <a:lnTo>
                    <a:pt x="333784" y="268280"/>
                  </a:lnTo>
                  <a:lnTo>
                    <a:pt x="351767" y="225691"/>
                  </a:lnTo>
                  <a:lnTo>
                    <a:pt x="358140" y="178307"/>
                  </a:lnTo>
                  <a:lnTo>
                    <a:pt x="351767" y="130924"/>
                  </a:lnTo>
                  <a:lnTo>
                    <a:pt x="333784" y="88335"/>
                  </a:lnTo>
                  <a:lnTo>
                    <a:pt x="305895" y="52244"/>
                  </a:lnTo>
                  <a:lnTo>
                    <a:pt x="269804" y="24355"/>
                  </a:lnTo>
                  <a:lnTo>
                    <a:pt x="227215" y="6372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719310" y="2271521"/>
              <a:ext cx="358140" cy="356870"/>
            </a:xfrm>
            <a:custGeom>
              <a:avLst/>
              <a:gdLst/>
              <a:ahLst/>
              <a:cxnLst/>
              <a:rect l="l" t="t" r="r" b="b"/>
              <a:pathLst>
                <a:path w="358140" h="356869">
                  <a:moveTo>
                    <a:pt x="0" y="178307"/>
                  </a:moveTo>
                  <a:lnTo>
                    <a:pt x="6372" y="130924"/>
                  </a:lnTo>
                  <a:lnTo>
                    <a:pt x="24355" y="88335"/>
                  </a:lnTo>
                  <a:lnTo>
                    <a:pt x="52244" y="52244"/>
                  </a:lnTo>
                  <a:lnTo>
                    <a:pt x="88335" y="24355"/>
                  </a:lnTo>
                  <a:lnTo>
                    <a:pt x="130924" y="6372"/>
                  </a:lnTo>
                  <a:lnTo>
                    <a:pt x="178308" y="0"/>
                  </a:lnTo>
                  <a:lnTo>
                    <a:pt x="179832" y="0"/>
                  </a:lnTo>
                  <a:lnTo>
                    <a:pt x="227215" y="6372"/>
                  </a:lnTo>
                  <a:lnTo>
                    <a:pt x="269804" y="24355"/>
                  </a:lnTo>
                  <a:lnTo>
                    <a:pt x="305895" y="52244"/>
                  </a:lnTo>
                  <a:lnTo>
                    <a:pt x="333784" y="88335"/>
                  </a:lnTo>
                  <a:lnTo>
                    <a:pt x="351767" y="130924"/>
                  </a:lnTo>
                  <a:lnTo>
                    <a:pt x="358140" y="178307"/>
                  </a:lnTo>
                  <a:lnTo>
                    <a:pt x="351767" y="225691"/>
                  </a:lnTo>
                  <a:lnTo>
                    <a:pt x="333784" y="268280"/>
                  </a:lnTo>
                  <a:lnTo>
                    <a:pt x="305895" y="304371"/>
                  </a:lnTo>
                  <a:lnTo>
                    <a:pt x="269804" y="332260"/>
                  </a:lnTo>
                  <a:lnTo>
                    <a:pt x="227215" y="350243"/>
                  </a:lnTo>
                  <a:lnTo>
                    <a:pt x="179832" y="356615"/>
                  </a:lnTo>
                  <a:lnTo>
                    <a:pt x="178308" y="356615"/>
                  </a:lnTo>
                  <a:lnTo>
                    <a:pt x="130924" y="350243"/>
                  </a:lnTo>
                  <a:lnTo>
                    <a:pt x="88335" y="332260"/>
                  </a:lnTo>
                  <a:lnTo>
                    <a:pt x="52244" y="304371"/>
                  </a:lnTo>
                  <a:lnTo>
                    <a:pt x="24355" y="268280"/>
                  </a:lnTo>
                  <a:lnTo>
                    <a:pt x="6372" y="225691"/>
                  </a:lnTo>
                  <a:lnTo>
                    <a:pt x="0" y="178307"/>
                  </a:lnTo>
                  <a:close/>
                </a:path>
              </a:pathLst>
            </a:custGeom>
            <a:ln w="1981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9823831" y="2369312"/>
            <a:ext cx="14478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latin typeface="Microsoft YaHei"/>
                <a:cs typeface="Microsoft YaHei"/>
              </a:rPr>
              <a:t>0</a:t>
            </a:r>
            <a:r>
              <a:rPr dirty="0" sz="800">
                <a:latin typeface="Microsoft YaHei"/>
                <a:cs typeface="Microsoft YaHei"/>
              </a:rPr>
              <a:t>3</a:t>
            </a:r>
            <a:endParaRPr sz="800">
              <a:latin typeface="Microsoft YaHei"/>
              <a:cs typeface="Microsoft YaHe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408678" y="5824473"/>
            <a:ext cx="375920" cy="377190"/>
            <a:chOff x="4408678" y="5824473"/>
            <a:chExt cx="375920" cy="377190"/>
          </a:xfrm>
        </p:grpSpPr>
        <p:sp>
          <p:nvSpPr>
            <p:cNvPr id="27" name="object 27"/>
            <p:cNvSpPr/>
            <p:nvPr/>
          </p:nvSpPr>
          <p:spPr>
            <a:xfrm>
              <a:off x="4418838" y="5834633"/>
              <a:ext cx="355600" cy="356870"/>
            </a:xfrm>
            <a:custGeom>
              <a:avLst/>
              <a:gdLst/>
              <a:ahLst/>
              <a:cxnLst/>
              <a:rect l="l" t="t" r="r" b="b"/>
              <a:pathLst>
                <a:path w="355600" h="356870">
                  <a:moveTo>
                    <a:pt x="177546" y="0"/>
                  </a:moveTo>
                  <a:lnTo>
                    <a:pt x="130351" y="6342"/>
                  </a:lnTo>
                  <a:lnTo>
                    <a:pt x="87940" y="24240"/>
                  </a:lnTo>
                  <a:lnTo>
                    <a:pt x="52006" y="52001"/>
                  </a:lnTo>
                  <a:lnTo>
                    <a:pt x="24242" y="87934"/>
                  </a:lnTo>
                  <a:lnTo>
                    <a:pt x="6342" y="130346"/>
                  </a:lnTo>
                  <a:lnTo>
                    <a:pt x="0" y="177545"/>
                  </a:lnTo>
                  <a:lnTo>
                    <a:pt x="0" y="179069"/>
                  </a:lnTo>
                  <a:lnTo>
                    <a:pt x="6342" y="226269"/>
                  </a:lnTo>
                  <a:lnTo>
                    <a:pt x="24242" y="268681"/>
                  </a:lnTo>
                  <a:lnTo>
                    <a:pt x="52006" y="304614"/>
                  </a:lnTo>
                  <a:lnTo>
                    <a:pt x="87940" y="332375"/>
                  </a:lnTo>
                  <a:lnTo>
                    <a:pt x="130351" y="350273"/>
                  </a:lnTo>
                  <a:lnTo>
                    <a:pt x="177546" y="356615"/>
                  </a:lnTo>
                  <a:lnTo>
                    <a:pt x="224740" y="350273"/>
                  </a:lnTo>
                  <a:lnTo>
                    <a:pt x="267151" y="332375"/>
                  </a:lnTo>
                  <a:lnTo>
                    <a:pt x="303085" y="304614"/>
                  </a:lnTo>
                  <a:lnTo>
                    <a:pt x="330849" y="268681"/>
                  </a:lnTo>
                  <a:lnTo>
                    <a:pt x="348749" y="226269"/>
                  </a:lnTo>
                  <a:lnTo>
                    <a:pt x="355091" y="179069"/>
                  </a:lnTo>
                  <a:lnTo>
                    <a:pt x="355091" y="177545"/>
                  </a:lnTo>
                  <a:lnTo>
                    <a:pt x="348749" y="130346"/>
                  </a:lnTo>
                  <a:lnTo>
                    <a:pt x="330849" y="87934"/>
                  </a:lnTo>
                  <a:lnTo>
                    <a:pt x="303085" y="52001"/>
                  </a:lnTo>
                  <a:lnTo>
                    <a:pt x="267151" y="24240"/>
                  </a:lnTo>
                  <a:lnTo>
                    <a:pt x="224740" y="6342"/>
                  </a:lnTo>
                  <a:lnTo>
                    <a:pt x="1775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418838" y="5834633"/>
              <a:ext cx="355600" cy="356870"/>
            </a:xfrm>
            <a:custGeom>
              <a:avLst/>
              <a:gdLst/>
              <a:ahLst/>
              <a:cxnLst/>
              <a:rect l="l" t="t" r="r" b="b"/>
              <a:pathLst>
                <a:path w="355600" h="356870">
                  <a:moveTo>
                    <a:pt x="0" y="177545"/>
                  </a:moveTo>
                  <a:lnTo>
                    <a:pt x="6342" y="130346"/>
                  </a:lnTo>
                  <a:lnTo>
                    <a:pt x="24242" y="87934"/>
                  </a:lnTo>
                  <a:lnTo>
                    <a:pt x="52006" y="52001"/>
                  </a:lnTo>
                  <a:lnTo>
                    <a:pt x="87940" y="24240"/>
                  </a:lnTo>
                  <a:lnTo>
                    <a:pt x="130351" y="6342"/>
                  </a:lnTo>
                  <a:lnTo>
                    <a:pt x="177546" y="0"/>
                  </a:lnTo>
                  <a:lnTo>
                    <a:pt x="224740" y="6342"/>
                  </a:lnTo>
                  <a:lnTo>
                    <a:pt x="267151" y="24240"/>
                  </a:lnTo>
                  <a:lnTo>
                    <a:pt x="303085" y="52001"/>
                  </a:lnTo>
                  <a:lnTo>
                    <a:pt x="330849" y="87934"/>
                  </a:lnTo>
                  <a:lnTo>
                    <a:pt x="348749" y="130346"/>
                  </a:lnTo>
                  <a:lnTo>
                    <a:pt x="355091" y="177545"/>
                  </a:lnTo>
                  <a:lnTo>
                    <a:pt x="355091" y="179069"/>
                  </a:lnTo>
                  <a:lnTo>
                    <a:pt x="348749" y="226269"/>
                  </a:lnTo>
                  <a:lnTo>
                    <a:pt x="330849" y="268681"/>
                  </a:lnTo>
                  <a:lnTo>
                    <a:pt x="303085" y="304614"/>
                  </a:lnTo>
                  <a:lnTo>
                    <a:pt x="267151" y="332375"/>
                  </a:lnTo>
                  <a:lnTo>
                    <a:pt x="224740" y="350273"/>
                  </a:lnTo>
                  <a:lnTo>
                    <a:pt x="177546" y="356615"/>
                  </a:lnTo>
                  <a:lnTo>
                    <a:pt x="130351" y="350273"/>
                  </a:lnTo>
                  <a:lnTo>
                    <a:pt x="87940" y="332375"/>
                  </a:lnTo>
                  <a:lnTo>
                    <a:pt x="52006" y="304614"/>
                  </a:lnTo>
                  <a:lnTo>
                    <a:pt x="24242" y="268681"/>
                  </a:lnTo>
                  <a:lnTo>
                    <a:pt x="6342" y="226269"/>
                  </a:lnTo>
                  <a:lnTo>
                    <a:pt x="0" y="179069"/>
                  </a:lnTo>
                  <a:lnTo>
                    <a:pt x="0" y="177545"/>
                  </a:lnTo>
                  <a:close/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4505959" y="5933033"/>
            <a:ext cx="14478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latin typeface="Microsoft YaHei"/>
                <a:cs typeface="Microsoft YaHei"/>
              </a:rPr>
              <a:t>02</a:t>
            </a:r>
            <a:endParaRPr sz="800">
              <a:latin typeface="Microsoft YaHei"/>
              <a:cs typeface="Microsoft YaHe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481072" y="2414016"/>
            <a:ext cx="8405495" cy="3639820"/>
            <a:chOff x="2481072" y="2414016"/>
            <a:chExt cx="8405495" cy="3639820"/>
          </a:xfrm>
        </p:grpSpPr>
        <p:sp>
          <p:nvSpPr>
            <p:cNvPr id="31" name="object 31"/>
            <p:cNvSpPr/>
            <p:nvPr/>
          </p:nvSpPr>
          <p:spPr>
            <a:xfrm>
              <a:off x="2481072" y="3493008"/>
              <a:ext cx="474345" cy="1903730"/>
            </a:xfrm>
            <a:custGeom>
              <a:avLst/>
              <a:gdLst/>
              <a:ahLst/>
              <a:cxnLst/>
              <a:rect l="l" t="t" r="r" b="b"/>
              <a:pathLst>
                <a:path w="474344" h="1903729">
                  <a:moveTo>
                    <a:pt x="474217" y="0"/>
                  </a:moveTo>
                  <a:lnTo>
                    <a:pt x="461517" y="0"/>
                  </a:lnTo>
                  <a:lnTo>
                    <a:pt x="461517" y="12700"/>
                  </a:lnTo>
                  <a:lnTo>
                    <a:pt x="474217" y="12700"/>
                  </a:lnTo>
                  <a:lnTo>
                    <a:pt x="474217" y="0"/>
                  </a:lnTo>
                  <a:close/>
                </a:path>
                <a:path w="474344" h="1903729">
                  <a:moveTo>
                    <a:pt x="474217" y="25400"/>
                  </a:moveTo>
                  <a:lnTo>
                    <a:pt x="461517" y="25400"/>
                  </a:lnTo>
                  <a:lnTo>
                    <a:pt x="461517" y="38100"/>
                  </a:lnTo>
                  <a:lnTo>
                    <a:pt x="474217" y="38100"/>
                  </a:lnTo>
                  <a:lnTo>
                    <a:pt x="474217" y="25400"/>
                  </a:lnTo>
                  <a:close/>
                </a:path>
                <a:path w="474344" h="1903729">
                  <a:moveTo>
                    <a:pt x="474217" y="50800"/>
                  </a:moveTo>
                  <a:lnTo>
                    <a:pt x="461517" y="50800"/>
                  </a:lnTo>
                  <a:lnTo>
                    <a:pt x="461517" y="63500"/>
                  </a:lnTo>
                  <a:lnTo>
                    <a:pt x="474217" y="63500"/>
                  </a:lnTo>
                  <a:lnTo>
                    <a:pt x="474217" y="50800"/>
                  </a:lnTo>
                  <a:close/>
                </a:path>
                <a:path w="474344" h="1903729">
                  <a:moveTo>
                    <a:pt x="474217" y="76200"/>
                  </a:moveTo>
                  <a:lnTo>
                    <a:pt x="461517" y="76200"/>
                  </a:lnTo>
                  <a:lnTo>
                    <a:pt x="461517" y="88900"/>
                  </a:lnTo>
                  <a:lnTo>
                    <a:pt x="474217" y="88900"/>
                  </a:lnTo>
                  <a:lnTo>
                    <a:pt x="474217" y="76200"/>
                  </a:lnTo>
                  <a:close/>
                </a:path>
                <a:path w="474344" h="1903729">
                  <a:moveTo>
                    <a:pt x="474217" y="101600"/>
                  </a:moveTo>
                  <a:lnTo>
                    <a:pt x="461517" y="101600"/>
                  </a:lnTo>
                  <a:lnTo>
                    <a:pt x="461517" y="114299"/>
                  </a:lnTo>
                  <a:lnTo>
                    <a:pt x="474217" y="114299"/>
                  </a:lnTo>
                  <a:lnTo>
                    <a:pt x="474217" y="101600"/>
                  </a:lnTo>
                  <a:close/>
                </a:path>
                <a:path w="474344" h="1903729">
                  <a:moveTo>
                    <a:pt x="474217" y="126999"/>
                  </a:moveTo>
                  <a:lnTo>
                    <a:pt x="461517" y="126999"/>
                  </a:lnTo>
                  <a:lnTo>
                    <a:pt x="461517" y="139699"/>
                  </a:lnTo>
                  <a:lnTo>
                    <a:pt x="474217" y="139699"/>
                  </a:lnTo>
                  <a:lnTo>
                    <a:pt x="474217" y="126999"/>
                  </a:lnTo>
                  <a:close/>
                </a:path>
                <a:path w="474344" h="1903729">
                  <a:moveTo>
                    <a:pt x="474217" y="152399"/>
                  </a:moveTo>
                  <a:lnTo>
                    <a:pt x="461517" y="152399"/>
                  </a:lnTo>
                  <a:lnTo>
                    <a:pt x="461517" y="165099"/>
                  </a:lnTo>
                  <a:lnTo>
                    <a:pt x="474217" y="165099"/>
                  </a:lnTo>
                  <a:lnTo>
                    <a:pt x="474217" y="152399"/>
                  </a:lnTo>
                  <a:close/>
                </a:path>
                <a:path w="474344" h="1903729">
                  <a:moveTo>
                    <a:pt x="474217" y="177799"/>
                  </a:moveTo>
                  <a:lnTo>
                    <a:pt x="461517" y="177799"/>
                  </a:lnTo>
                  <a:lnTo>
                    <a:pt x="461517" y="190499"/>
                  </a:lnTo>
                  <a:lnTo>
                    <a:pt x="474217" y="190499"/>
                  </a:lnTo>
                  <a:lnTo>
                    <a:pt x="474217" y="177799"/>
                  </a:lnTo>
                  <a:close/>
                </a:path>
                <a:path w="474344" h="1903729">
                  <a:moveTo>
                    <a:pt x="474217" y="203199"/>
                  </a:moveTo>
                  <a:lnTo>
                    <a:pt x="461517" y="203199"/>
                  </a:lnTo>
                  <a:lnTo>
                    <a:pt x="461517" y="215899"/>
                  </a:lnTo>
                  <a:lnTo>
                    <a:pt x="474217" y="215899"/>
                  </a:lnTo>
                  <a:lnTo>
                    <a:pt x="474217" y="203199"/>
                  </a:lnTo>
                  <a:close/>
                </a:path>
                <a:path w="474344" h="1903729">
                  <a:moveTo>
                    <a:pt x="474217" y="228599"/>
                  </a:moveTo>
                  <a:lnTo>
                    <a:pt x="461517" y="228599"/>
                  </a:lnTo>
                  <a:lnTo>
                    <a:pt x="461517" y="241299"/>
                  </a:lnTo>
                  <a:lnTo>
                    <a:pt x="474217" y="241299"/>
                  </a:lnTo>
                  <a:lnTo>
                    <a:pt x="474217" y="228599"/>
                  </a:lnTo>
                  <a:close/>
                </a:path>
                <a:path w="474344" h="1903729">
                  <a:moveTo>
                    <a:pt x="474217" y="253999"/>
                  </a:moveTo>
                  <a:lnTo>
                    <a:pt x="461517" y="253999"/>
                  </a:lnTo>
                  <a:lnTo>
                    <a:pt x="461517" y="266699"/>
                  </a:lnTo>
                  <a:lnTo>
                    <a:pt x="474217" y="266699"/>
                  </a:lnTo>
                  <a:lnTo>
                    <a:pt x="474217" y="253999"/>
                  </a:lnTo>
                  <a:close/>
                </a:path>
                <a:path w="474344" h="1903729">
                  <a:moveTo>
                    <a:pt x="474217" y="279399"/>
                  </a:moveTo>
                  <a:lnTo>
                    <a:pt x="461517" y="279399"/>
                  </a:lnTo>
                  <a:lnTo>
                    <a:pt x="461517" y="292099"/>
                  </a:lnTo>
                  <a:lnTo>
                    <a:pt x="474217" y="292099"/>
                  </a:lnTo>
                  <a:lnTo>
                    <a:pt x="474217" y="279399"/>
                  </a:lnTo>
                  <a:close/>
                </a:path>
                <a:path w="474344" h="1903729">
                  <a:moveTo>
                    <a:pt x="474217" y="304799"/>
                  </a:moveTo>
                  <a:lnTo>
                    <a:pt x="461517" y="304799"/>
                  </a:lnTo>
                  <a:lnTo>
                    <a:pt x="461517" y="317499"/>
                  </a:lnTo>
                  <a:lnTo>
                    <a:pt x="474217" y="317499"/>
                  </a:lnTo>
                  <a:lnTo>
                    <a:pt x="474217" y="304799"/>
                  </a:lnTo>
                  <a:close/>
                </a:path>
                <a:path w="474344" h="1903729">
                  <a:moveTo>
                    <a:pt x="474217" y="330199"/>
                  </a:moveTo>
                  <a:lnTo>
                    <a:pt x="461517" y="330199"/>
                  </a:lnTo>
                  <a:lnTo>
                    <a:pt x="461517" y="342899"/>
                  </a:lnTo>
                  <a:lnTo>
                    <a:pt x="474217" y="342899"/>
                  </a:lnTo>
                  <a:lnTo>
                    <a:pt x="474217" y="330199"/>
                  </a:lnTo>
                  <a:close/>
                </a:path>
                <a:path w="474344" h="1903729">
                  <a:moveTo>
                    <a:pt x="474217" y="355599"/>
                  </a:moveTo>
                  <a:lnTo>
                    <a:pt x="461517" y="355599"/>
                  </a:lnTo>
                  <a:lnTo>
                    <a:pt x="461517" y="368299"/>
                  </a:lnTo>
                  <a:lnTo>
                    <a:pt x="474217" y="368299"/>
                  </a:lnTo>
                  <a:lnTo>
                    <a:pt x="474217" y="355599"/>
                  </a:lnTo>
                  <a:close/>
                </a:path>
                <a:path w="474344" h="1903729">
                  <a:moveTo>
                    <a:pt x="474217" y="380999"/>
                  </a:moveTo>
                  <a:lnTo>
                    <a:pt x="461517" y="380999"/>
                  </a:lnTo>
                  <a:lnTo>
                    <a:pt x="461517" y="393699"/>
                  </a:lnTo>
                  <a:lnTo>
                    <a:pt x="474217" y="393699"/>
                  </a:lnTo>
                  <a:lnTo>
                    <a:pt x="474217" y="380999"/>
                  </a:lnTo>
                  <a:close/>
                </a:path>
                <a:path w="474344" h="1903729">
                  <a:moveTo>
                    <a:pt x="474217" y="406399"/>
                  </a:moveTo>
                  <a:lnTo>
                    <a:pt x="461517" y="406399"/>
                  </a:lnTo>
                  <a:lnTo>
                    <a:pt x="461517" y="419099"/>
                  </a:lnTo>
                  <a:lnTo>
                    <a:pt x="474217" y="419099"/>
                  </a:lnTo>
                  <a:lnTo>
                    <a:pt x="474217" y="406399"/>
                  </a:lnTo>
                  <a:close/>
                </a:path>
                <a:path w="474344" h="1903729">
                  <a:moveTo>
                    <a:pt x="474217" y="431799"/>
                  </a:moveTo>
                  <a:lnTo>
                    <a:pt x="461517" y="431799"/>
                  </a:lnTo>
                  <a:lnTo>
                    <a:pt x="461517" y="444499"/>
                  </a:lnTo>
                  <a:lnTo>
                    <a:pt x="474217" y="444499"/>
                  </a:lnTo>
                  <a:lnTo>
                    <a:pt x="474217" y="431799"/>
                  </a:lnTo>
                  <a:close/>
                </a:path>
                <a:path w="474344" h="1903729">
                  <a:moveTo>
                    <a:pt x="474217" y="457199"/>
                  </a:moveTo>
                  <a:lnTo>
                    <a:pt x="461517" y="457199"/>
                  </a:lnTo>
                  <a:lnTo>
                    <a:pt x="461517" y="469899"/>
                  </a:lnTo>
                  <a:lnTo>
                    <a:pt x="474217" y="469899"/>
                  </a:lnTo>
                  <a:lnTo>
                    <a:pt x="474217" y="457199"/>
                  </a:lnTo>
                  <a:close/>
                </a:path>
                <a:path w="474344" h="1903729">
                  <a:moveTo>
                    <a:pt x="474217" y="482599"/>
                  </a:moveTo>
                  <a:lnTo>
                    <a:pt x="461517" y="482599"/>
                  </a:lnTo>
                  <a:lnTo>
                    <a:pt x="461517" y="495299"/>
                  </a:lnTo>
                  <a:lnTo>
                    <a:pt x="474217" y="495299"/>
                  </a:lnTo>
                  <a:lnTo>
                    <a:pt x="474217" y="482599"/>
                  </a:lnTo>
                  <a:close/>
                </a:path>
                <a:path w="474344" h="1903729">
                  <a:moveTo>
                    <a:pt x="474217" y="507999"/>
                  </a:moveTo>
                  <a:lnTo>
                    <a:pt x="461517" y="507999"/>
                  </a:lnTo>
                  <a:lnTo>
                    <a:pt x="461517" y="520699"/>
                  </a:lnTo>
                  <a:lnTo>
                    <a:pt x="474217" y="520699"/>
                  </a:lnTo>
                  <a:lnTo>
                    <a:pt x="474217" y="507999"/>
                  </a:lnTo>
                  <a:close/>
                </a:path>
                <a:path w="474344" h="1903729">
                  <a:moveTo>
                    <a:pt x="474217" y="533399"/>
                  </a:moveTo>
                  <a:lnTo>
                    <a:pt x="461517" y="533399"/>
                  </a:lnTo>
                  <a:lnTo>
                    <a:pt x="461517" y="546099"/>
                  </a:lnTo>
                  <a:lnTo>
                    <a:pt x="474217" y="546099"/>
                  </a:lnTo>
                  <a:lnTo>
                    <a:pt x="474217" y="533399"/>
                  </a:lnTo>
                  <a:close/>
                </a:path>
                <a:path w="474344" h="1903729">
                  <a:moveTo>
                    <a:pt x="474217" y="558799"/>
                  </a:moveTo>
                  <a:lnTo>
                    <a:pt x="461517" y="558799"/>
                  </a:lnTo>
                  <a:lnTo>
                    <a:pt x="461517" y="571499"/>
                  </a:lnTo>
                  <a:lnTo>
                    <a:pt x="474217" y="571499"/>
                  </a:lnTo>
                  <a:lnTo>
                    <a:pt x="474217" y="558799"/>
                  </a:lnTo>
                  <a:close/>
                </a:path>
                <a:path w="474344" h="1903729">
                  <a:moveTo>
                    <a:pt x="474217" y="584199"/>
                  </a:moveTo>
                  <a:lnTo>
                    <a:pt x="461517" y="584199"/>
                  </a:lnTo>
                  <a:lnTo>
                    <a:pt x="461517" y="596899"/>
                  </a:lnTo>
                  <a:lnTo>
                    <a:pt x="474217" y="596899"/>
                  </a:lnTo>
                  <a:lnTo>
                    <a:pt x="474217" y="584199"/>
                  </a:lnTo>
                  <a:close/>
                </a:path>
                <a:path w="474344" h="1903729">
                  <a:moveTo>
                    <a:pt x="474217" y="609599"/>
                  </a:moveTo>
                  <a:lnTo>
                    <a:pt x="461517" y="609599"/>
                  </a:lnTo>
                  <a:lnTo>
                    <a:pt x="461517" y="622299"/>
                  </a:lnTo>
                  <a:lnTo>
                    <a:pt x="474217" y="622299"/>
                  </a:lnTo>
                  <a:lnTo>
                    <a:pt x="474217" y="609599"/>
                  </a:lnTo>
                  <a:close/>
                </a:path>
                <a:path w="474344" h="1903729">
                  <a:moveTo>
                    <a:pt x="474217" y="634999"/>
                  </a:moveTo>
                  <a:lnTo>
                    <a:pt x="461517" y="634999"/>
                  </a:lnTo>
                  <a:lnTo>
                    <a:pt x="461517" y="647699"/>
                  </a:lnTo>
                  <a:lnTo>
                    <a:pt x="474217" y="647699"/>
                  </a:lnTo>
                  <a:lnTo>
                    <a:pt x="474217" y="634999"/>
                  </a:lnTo>
                  <a:close/>
                </a:path>
                <a:path w="474344" h="1903729">
                  <a:moveTo>
                    <a:pt x="474217" y="660399"/>
                  </a:moveTo>
                  <a:lnTo>
                    <a:pt x="461517" y="660399"/>
                  </a:lnTo>
                  <a:lnTo>
                    <a:pt x="461517" y="673099"/>
                  </a:lnTo>
                  <a:lnTo>
                    <a:pt x="474217" y="673099"/>
                  </a:lnTo>
                  <a:lnTo>
                    <a:pt x="474217" y="660399"/>
                  </a:lnTo>
                  <a:close/>
                </a:path>
                <a:path w="474344" h="1903729">
                  <a:moveTo>
                    <a:pt x="474217" y="685799"/>
                  </a:moveTo>
                  <a:lnTo>
                    <a:pt x="461517" y="685799"/>
                  </a:lnTo>
                  <a:lnTo>
                    <a:pt x="461517" y="698499"/>
                  </a:lnTo>
                  <a:lnTo>
                    <a:pt x="474217" y="698499"/>
                  </a:lnTo>
                  <a:lnTo>
                    <a:pt x="474217" y="685799"/>
                  </a:lnTo>
                  <a:close/>
                </a:path>
                <a:path w="474344" h="1903729">
                  <a:moveTo>
                    <a:pt x="474217" y="711199"/>
                  </a:moveTo>
                  <a:lnTo>
                    <a:pt x="461517" y="711199"/>
                  </a:lnTo>
                  <a:lnTo>
                    <a:pt x="461517" y="723899"/>
                  </a:lnTo>
                  <a:lnTo>
                    <a:pt x="474217" y="723899"/>
                  </a:lnTo>
                  <a:lnTo>
                    <a:pt x="474217" y="711199"/>
                  </a:lnTo>
                  <a:close/>
                </a:path>
                <a:path w="474344" h="1903729">
                  <a:moveTo>
                    <a:pt x="474217" y="736599"/>
                  </a:moveTo>
                  <a:lnTo>
                    <a:pt x="461517" y="736599"/>
                  </a:lnTo>
                  <a:lnTo>
                    <a:pt x="461517" y="749299"/>
                  </a:lnTo>
                  <a:lnTo>
                    <a:pt x="474217" y="749299"/>
                  </a:lnTo>
                  <a:lnTo>
                    <a:pt x="474217" y="736599"/>
                  </a:lnTo>
                  <a:close/>
                </a:path>
                <a:path w="474344" h="1903729">
                  <a:moveTo>
                    <a:pt x="474217" y="761999"/>
                  </a:moveTo>
                  <a:lnTo>
                    <a:pt x="461517" y="761999"/>
                  </a:lnTo>
                  <a:lnTo>
                    <a:pt x="461517" y="774699"/>
                  </a:lnTo>
                  <a:lnTo>
                    <a:pt x="474217" y="774699"/>
                  </a:lnTo>
                  <a:lnTo>
                    <a:pt x="474217" y="761999"/>
                  </a:lnTo>
                  <a:close/>
                </a:path>
                <a:path w="474344" h="1903729">
                  <a:moveTo>
                    <a:pt x="474217" y="787399"/>
                  </a:moveTo>
                  <a:lnTo>
                    <a:pt x="461517" y="787399"/>
                  </a:lnTo>
                  <a:lnTo>
                    <a:pt x="461517" y="800099"/>
                  </a:lnTo>
                  <a:lnTo>
                    <a:pt x="474217" y="800099"/>
                  </a:lnTo>
                  <a:lnTo>
                    <a:pt x="474217" y="787399"/>
                  </a:lnTo>
                  <a:close/>
                </a:path>
                <a:path w="474344" h="1903729">
                  <a:moveTo>
                    <a:pt x="474217" y="812799"/>
                  </a:moveTo>
                  <a:lnTo>
                    <a:pt x="461517" y="812799"/>
                  </a:lnTo>
                  <a:lnTo>
                    <a:pt x="461517" y="825499"/>
                  </a:lnTo>
                  <a:lnTo>
                    <a:pt x="474217" y="825499"/>
                  </a:lnTo>
                  <a:lnTo>
                    <a:pt x="474217" y="812799"/>
                  </a:lnTo>
                  <a:close/>
                </a:path>
                <a:path w="474344" h="1903729">
                  <a:moveTo>
                    <a:pt x="474217" y="838199"/>
                  </a:moveTo>
                  <a:lnTo>
                    <a:pt x="461517" y="838199"/>
                  </a:lnTo>
                  <a:lnTo>
                    <a:pt x="461517" y="850899"/>
                  </a:lnTo>
                  <a:lnTo>
                    <a:pt x="474217" y="850899"/>
                  </a:lnTo>
                  <a:lnTo>
                    <a:pt x="474217" y="838199"/>
                  </a:lnTo>
                  <a:close/>
                </a:path>
                <a:path w="474344" h="1903729">
                  <a:moveTo>
                    <a:pt x="474217" y="863599"/>
                  </a:moveTo>
                  <a:lnTo>
                    <a:pt x="461517" y="863599"/>
                  </a:lnTo>
                  <a:lnTo>
                    <a:pt x="461517" y="876299"/>
                  </a:lnTo>
                  <a:lnTo>
                    <a:pt x="474217" y="876299"/>
                  </a:lnTo>
                  <a:lnTo>
                    <a:pt x="474217" y="863599"/>
                  </a:lnTo>
                  <a:close/>
                </a:path>
                <a:path w="474344" h="1903729">
                  <a:moveTo>
                    <a:pt x="474217" y="888999"/>
                  </a:moveTo>
                  <a:lnTo>
                    <a:pt x="461517" y="888999"/>
                  </a:lnTo>
                  <a:lnTo>
                    <a:pt x="461517" y="901699"/>
                  </a:lnTo>
                  <a:lnTo>
                    <a:pt x="474217" y="901699"/>
                  </a:lnTo>
                  <a:lnTo>
                    <a:pt x="474217" y="888999"/>
                  </a:lnTo>
                  <a:close/>
                </a:path>
                <a:path w="474344" h="1903729">
                  <a:moveTo>
                    <a:pt x="474217" y="914399"/>
                  </a:moveTo>
                  <a:lnTo>
                    <a:pt x="461517" y="914399"/>
                  </a:lnTo>
                  <a:lnTo>
                    <a:pt x="461517" y="927099"/>
                  </a:lnTo>
                  <a:lnTo>
                    <a:pt x="474217" y="927099"/>
                  </a:lnTo>
                  <a:lnTo>
                    <a:pt x="474217" y="914399"/>
                  </a:lnTo>
                  <a:close/>
                </a:path>
                <a:path w="474344" h="1903729">
                  <a:moveTo>
                    <a:pt x="474217" y="939799"/>
                  </a:moveTo>
                  <a:lnTo>
                    <a:pt x="461517" y="939799"/>
                  </a:lnTo>
                  <a:lnTo>
                    <a:pt x="461517" y="952499"/>
                  </a:lnTo>
                  <a:lnTo>
                    <a:pt x="474217" y="952499"/>
                  </a:lnTo>
                  <a:lnTo>
                    <a:pt x="474217" y="939799"/>
                  </a:lnTo>
                  <a:close/>
                </a:path>
                <a:path w="474344" h="1903729">
                  <a:moveTo>
                    <a:pt x="474217" y="965199"/>
                  </a:moveTo>
                  <a:lnTo>
                    <a:pt x="461517" y="965199"/>
                  </a:lnTo>
                  <a:lnTo>
                    <a:pt x="461517" y="977899"/>
                  </a:lnTo>
                  <a:lnTo>
                    <a:pt x="474217" y="977899"/>
                  </a:lnTo>
                  <a:lnTo>
                    <a:pt x="474217" y="965199"/>
                  </a:lnTo>
                  <a:close/>
                </a:path>
                <a:path w="474344" h="1903729">
                  <a:moveTo>
                    <a:pt x="474217" y="990599"/>
                  </a:moveTo>
                  <a:lnTo>
                    <a:pt x="461517" y="990599"/>
                  </a:lnTo>
                  <a:lnTo>
                    <a:pt x="461517" y="1003299"/>
                  </a:lnTo>
                  <a:lnTo>
                    <a:pt x="474217" y="1003299"/>
                  </a:lnTo>
                  <a:lnTo>
                    <a:pt x="474217" y="990599"/>
                  </a:lnTo>
                  <a:close/>
                </a:path>
                <a:path w="474344" h="1903729">
                  <a:moveTo>
                    <a:pt x="474217" y="1015999"/>
                  </a:moveTo>
                  <a:lnTo>
                    <a:pt x="461517" y="1015999"/>
                  </a:lnTo>
                  <a:lnTo>
                    <a:pt x="461517" y="1028699"/>
                  </a:lnTo>
                  <a:lnTo>
                    <a:pt x="474217" y="1028699"/>
                  </a:lnTo>
                  <a:lnTo>
                    <a:pt x="474217" y="1015999"/>
                  </a:lnTo>
                  <a:close/>
                </a:path>
                <a:path w="474344" h="1903729">
                  <a:moveTo>
                    <a:pt x="474217" y="1041399"/>
                  </a:moveTo>
                  <a:lnTo>
                    <a:pt x="461517" y="1041399"/>
                  </a:lnTo>
                  <a:lnTo>
                    <a:pt x="461517" y="1054099"/>
                  </a:lnTo>
                  <a:lnTo>
                    <a:pt x="474217" y="1054099"/>
                  </a:lnTo>
                  <a:lnTo>
                    <a:pt x="474217" y="1041399"/>
                  </a:lnTo>
                  <a:close/>
                </a:path>
                <a:path w="474344" h="1903729">
                  <a:moveTo>
                    <a:pt x="474217" y="1066799"/>
                  </a:moveTo>
                  <a:lnTo>
                    <a:pt x="461517" y="1066799"/>
                  </a:lnTo>
                  <a:lnTo>
                    <a:pt x="461517" y="1079499"/>
                  </a:lnTo>
                  <a:lnTo>
                    <a:pt x="474217" y="1079499"/>
                  </a:lnTo>
                  <a:lnTo>
                    <a:pt x="474217" y="1066799"/>
                  </a:lnTo>
                  <a:close/>
                </a:path>
                <a:path w="474344" h="1903729">
                  <a:moveTo>
                    <a:pt x="474217" y="1092199"/>
                  </a:moveTo>
                  <a:lnTo>
                    <a:pt x="461517" y="1092199"/>
                  </a:lnTo>
                  <a:lnTo>
                    <a:pt x="461517" y="1104899"/>
                  </a:lnTo>
                  <a:lnTo>
                    <a:pt x="474217" y="1104899"/>
                  </a:lnTo>
                  <a:lnTo>
                    <a:pt x="474217" y="1092199"/>
                  </a:lnTo>
                  <a:close/>
                </a:path>
                <a:path w="474344" h="1903729">
                  <a:moveTo>
                    <a:pt x="474217" y="1117599"/>
                  </a:moveTo>
                  <a:lnTo>
                    <a:pt x="461517" y="1117599"/>
                  </a:lnTo>
                  <a:lnTo>
                    <a:pt x="461517" y="1130299"/>
                  </a:lnTo>
                  <a:lnTo>
                    <a:pt x="474217" y="1130299"/>
                  </a:lnTo>
                  <a:lnTo>
                    <a:pt x="474217" y="1117599"/>
                  </a:lnTo>
                  <a:close/>
                </a:path>
                <a:path w="474344" h="1903729">
                  <a:moveTo>
                    <a:pt x="474217" y="1142999"/>
                  </a:moveTo>
                  <a:lnTo>
                    <a:pt x="461517" y="1142999"/>
                  </a:lnTo>
                  <a:lnTo>
                    <a:pt x="461517" y="1155699"/>
                  </a:lnTo>
                  <a:lnTo>
                    <a:pt x="474217" y="1155699"/>
                  </a:lnTo>
                  <a:lnTo>
                    <a:pt x="474217" y="1142999"/>
                  </a:lnTo>
                  <a:close/>
                </a:path>
                <a:path w="474344" h="1903729">
                  <a:moveTo>
                    <a:pt x="474217" y="1168399"/>
                  </a:moveTo>
                  <a:lnTo>
                    <a:pt x="461517" y="1168399"/>
                  </a:lnTo>
                  <a:lnTo>
                    <a:pt x="461517" y="1181099"/>
                  </a:lnTo>
                  <a:lnTo>
                    <a:pt x="474217" y="1181099"/>
                  </a:lnTo>
                  <a:lnTo>
                    <a:pt x="474217" y="1168399"/>
                  </a:lnTo>
                  <a:close/>
                </a:path>
                <a:path w="474344" h="1903729">
                  <a:moveTo>
                    <a:pt x="474217" y="1193799"/>
                  </a:moveTo>
                  <a:lnTo>
                    <a:pt x="461517" y="1193799"/>
                  </a:lnTo>
                  <a:lnTo>
                    <a:pt x="461517" y="1206499"/>
                  </a:lnTo>
                  <a:lnTo>
                    <a:pt x="474217" y="1206499"/>
                  </a:lnTo>
                  <a:lnTo>
                    <a:pt x="474217" y="1193799"/>
                  </a:lnTo>
                  <a:close/>
                </a:path>
                <a:path w="474344" h="1903729">
                  <a:moveTo>
                    <a:pt x="474217" y="1219199"/>
                  </a:moveTo>
                  <a:lnTo>
                    <a:pt x="461517" y="1219199"/>
                  </a:lnTo>
                  <a:lnTo>
                    <a:pt x="461517" y="1231899"/>
                  </a:lnTo>
                  <a:lnTo>
                    <a:pt x="474217" y="1231899"/>
                  </a:lnTo>
                  <a:lnTo>
                    <a:pt x="474217" y="1219199"/>
                  </a:lnTo>
                  <a:close/>
                </a:path>
                <a:path w="474344" h="1903729">
                  <a:moveTo>
                    <a:pt x="474217" y="1244599"/>
                  </a:moveTo>
                  <a:lnTo>
                    <a:pt x="461517" y="1244599"/>
                  </a:lnTo>
                  <a:lnTo>
                    <a:pt x="461517" y="1257299"/>
                  </a:lnTo>
                  <a:lnTo>
                    <a:pt x="474217" y="1257299"/>
                  </a:lnTo>
                  <a:lnTo>
                    <a:pt x="474217" y="1244599"/>
                  </a:lnTo>
                  <a:close/>
                </a:path>
                <a:path w="474344" h="1903729">
                  <a:moveTo>
                    <a:pt x="474217" y="1269999"/>
                  </a:moveTo>
                  <a:lnTo>
                    <a:pt x="461517" y="1269999"/>
                  </a:lnTo>
                  <a:lnTo>
                    <a:pt x="461517" y="1282699"/>
                  </a:lnTo>
                  <a:lnTo>
                    <a:pt x="474217" y="1282699"/>
                  </a:lnTo>
                  <a:lnTo>
                    <a:pt x="474217" y="1269999"/>
                  </a:lnTo>
                  <a:close/>
                </a:path>
                <a:path w="474344" h="1903729">
                  <a:moveTo>
                    <a:pt x="474217" y="1295399"/>
                  </a:moveTo>
                  <a:lnTo>
                    <a:pt x="461517" y="1295399"/>
                  </a:lnTo>
                  <a:lnTo>
                    <a:pt x="461517" y="1308099"/>
                  </a:lnTo>
                  <a:lnTo>
                    <a:pt x="474217" y="1308099"/>
                  </a:lnTo>
                  <a:lnTo>
                    <a:pt x="474217" y="1295399"/>
                  </a:lnTo>
                  <a:close/>
                </a:path>
                <a:path w="474344" h="1903729">
                  <a:moveTo>
                    <a:pt x="474217" y="1320799"/>
                  </a:moveTo>
                  <a:lnTo>
                    <a:pt x="461517" y="1320799"/>
                  </a:lnTo>
                  <a:lnTo>
                    <a:pt x="461517" y="1333499"/>
                  </a:lnTo>
                  <a:lnTo>
                    <a:pt x="474217" y="1333499"/>
                  </a:lnTo>
                  <a:lnTo>
                    <a:pt x="474217" y="1320799"/>
                  </a:lnTo>
                  <a:close/>
                </a:path>
                <a:path w="474344" h="1903729">
                  <a:moveTo>
                    <a:pt x="474217" y="1346199"/>
                  </a:moveTo>
                  <a:lnTo>
                    <a:pt x="461517" y="1346199"/>
                  </a:lnTo>
                  <a:lnTo>
                    <a:pt x="461517" y="1358899"/>
                  </a:lnTo>
                  <a:lnTo>
                    <a:pt x="474217" y="1358899"/>
                  </a:lnTo>
                  <a:lnTo>
                    <a:pt x="474217" y="1346199"/>
                  </a:lnTo>
                  <a:close/>
                </a:path>
                <a:path w="474344" h="1903729">
                  <a:moveTo>
                    <a:pt x="474217" y="1371599"/>
                  </a:moveTo>
                  <a:lnTo>
                    <a:pt x="461517" y="1371599"/>
                  </a:lnTo>
                  <a:lnTo>
                    <a:pt x="461517" y="1384299"/>
                  </a:lnTo>
                  <a:lnTo>
                    <a:pt x="474217" y="1384299"/>
                  </a:lnTo>
                  <a:lnTo>
                    <a:pt x="474217" y="1371599"/>
                  </a:lnTo>
                  <a:close/>
                </a:path>
                <a:path w="474344" h="1903729">
                  <a:moveTo>
                    <a:pt x="474217" y="1396999"/>
                  </a:moveTo>
                  <a:lnTo>
                    <a:pt x="461517" y="1396999"/>
                  </a:lnTo>
                  <a:lnTo>
                    <a:pt x="461517" y="1409699"/>
                  </a:lnTo>
                  <a:lnTo>
                    <a:pt x="474217" y="1409699"/>
                  </a:lnTo>
                  <a:lnTo>
                    <a:pt x="474217" y="1396999"/>
                  </a:lnTo>
                  <a:close/>
                </a:path>
                <a:path w="474344" h="1903729">
                  <a:moveTo>
                    <a:pt x="474217" y="1422399"/>
                  </a:moveTo>
                  <a:lnTo>
                    <a:pt x="461517" y="1422399"/>
                  </a:lnTo>
                  <a:lnTo>
                    <a:pt x="461517" y="1435099"/>
                  </a:lnTo>
                  <a:lnTo>
                    <a:pt x="474217" y="1435099"/>
                  </a:lnTo>
                  <a:lnTo>
                    <a:pt x="474217" y="1422399"/>
                  </a:lnTo>
                  <a:close/>
                </a:path>
                <a:path w="474344" h="1903729">
                  <a:moveTo>
                    <a:pt x="474217" y="1447799"/>
                  </a:moveTo>
                  <a:lnTo>
                    <a:pt x="461517" y="1447799"/>
                  </a:lnTo>
                  <a:lnTo>
                    <a:pt x="461517" y="1460499"/>
                  </a:lnTo>
                  <a:lnTo>
                    <a:pt x="474217" y="1460499"/>
                  </a:lnTo>
                  <a:lnTo>
                    <a:pt x="474217" y="1447799"/>
                  </a:lnTo>
                  <a:close/>
                </a:path>
                <a:path w="474344" h="1903729">
                  <a:moveTo>
                    <a:pt x="474217" y="1473199"/>
                  </a:moveTo>
                  <a:lnTo>
                    <a:pt x="461517" y="1473199"/>
                  </a:lnTo>
                  <a:lnTo>
                    <a:pt x="461517" y="1485899"/>
                  </a:lnTo>
                  <a:lnTo>
                    <a:pt x="474217" y="1485899"/>
                  </a:lnTo>
                  <a:lnTo>
                    <a:pt x="474217" y="1473199"/>
                  </a:lnTo>
                  <a:close/>
                </a:path>
                <a:path w="474344" h="1903729">
                  <a:moveTo>
                    <a:pt x="474217" y="1498599"/>
                  </a:moveTo>
                  <a:lnTo>
                    <a:pt x="461517" y="1498599"/>
                  </a:lnTo>
                  <a:lnTo>
                    <a:pt x="461517" y="1511299"/>
                  </a:lnTo>
                  <a:lnTo>
                    <a:pt x="474217" y="1511299"/>
                  </a:lnTo>
                  <a:lnTo>
                    <a:pt x="474217" y="1498599"/>
                  </a:lnTo>
                  <a:close/>
                </a:path>
                <a:path w="474344" h="1903729">
                  <a:moveTo>
                    <a:pt x="474217" y="1523999"/>
                  </a:moveTo>
                  <a:lnTo>
                    <a:pt x="461517" y="1523999"/>
                  </a:lnTo>
                  <a:lnTo>
                    <a:pt x="461517" y="1536699"/>
                  </a:lnTo>
                  <a:lnTo>
                    <a:pt x="474217" y="1536699"/>
                  </a:lnTo>
                  <a:lnTo>
                    <a:pt x="474217" y="1523999"/>
                  </a:lnTo>
                  <a:close/>
                </a:path>
                <a:path w="474344" h="1903729">
                  <a:moveTo>
                    <a:pt x="474217" y="1549399"/>
                  </a:moveTo>
                  <a:lnTo>
                    <a:pt x="461517" y="1549399"/>
                  </a:lnTo>
                  <a:lnTo>
                    <a:pt x="461517" y="1562099"/>
                  </a:lnTo>
                  <a:lnTo>
                    <a:pt x="474217" y="1562099"/>
                  </a:lnTo>
                  <a:lnTo>
                    <a:pt x="474217" y="1549399"/>
                  </a:lnTo>
                  <a:close/>
                </a:path>
                <a:path w="474344" h="1903729">
                  <a:moveTo>
                    <a:pt x="474217" y="1574799"/>
                  </a:moveTo>
                  <a:lnTo>
                    <a:pt x="461517" y="1574799"/>
                  </a:lnTo>
                  <a:lnTo>
                    <a:pt x="461517" y="1587499"/>
                  </a:lnTo>
                  <a:lnTo>
                    <a:pt x="474217" y="1587499"/>
                  </a:lnTo>
                  <a:lnTo>
                    <a:pt x="474217" y="1574799"/>
                  </a:lnTo>
                  <a:close/>
                </a:path>
                <a:path w="474344" h="1903729">
                  <a:moveTo>
                    <a:pt x="474217" y="1600199"/>
                  </a:moveTo>
                  <a:lnTo>
                    <a:pt x="461517" y="1600199"/>
                  </a:lnTo>
                  <a:lnTo>
                    <a:pt x="461517" y="1612899"/>
                  </a:lnTo>
                  <a:lnTo>
                    <a:pt x="474217" y="1612899"/>
                  </a:lnTo>
                  <a:lnTo>
                    <a:pt x="474217" y="1600199"/>
                  </a:lnTo>
                  <a:close/>
                </a:path>
                <a:path w="474344" h="1903729">
                  <a:moveTo>
                    <a:pt x="474217" y="1625599"/>
                  </a:moveTo>
                  <a:lnTo>
                    <a:pt x="461517" y="1625599"/>
                  </a:lnTo>
                  <a:lnTo>
                    <a:pt x="461517" y="1638299"/>
                  </a:lnTo>
                  <a:lnTo>
                    <a:pt x="474217" y="1638299"/>
                  </a:lnTo>
                  <a:lnTo>
                    <a:pt x="474217" y="1625599"/>
                  </a:lnTo>
                  <a:close/>
                </a:path>
                <a:path w="474344" h="1903729">
                  <a:moveTo>
                    <a:pt x="474217" y="1650999"/>
                  </a:moveTo>
                  <a:lnTo>
                    <a:pt x="461517" y="1650999"/>
                  </a:lnTo>
                  <a:lnTo>
                    <a:pt x="461517" y="1663699"/>
                  </a:lnTo>
                  <a:lnTo>
                    <a:pt x="474217" y="1663699"/>
                  </a:lnTo>
                  <a:lnTo>
                    <a:pt x="474217" y="1650999"/>
                  </a:lnTo>
                  <a:close/>
                </a:path>
                <a:path w="474344" h="1903729">
                  <a:moveTo>
                    <a:pt x="474217" y="1676399"/>
                  </a:moveTo>
                  <a:lnTo>
                    <a:pt x="461517" y="1676399"/>
                  </a:lnTo>
                  <a:lnTo>
                    <a:pt x="461517" y="1689099"/>
                  </a:lnTo>
                  <a:lnTo>
                    <a:pt x="474217" y="1689099"/>
                  </a:lnTo>
                  <a:lnTo>
                    <a:pt x="474217" y="1676399"/>
                  </a:lnTo>
                  <a:close/>
                </a:path>
                <a:path w="474344" h="1903729">
                  <a:moveTo>
                    <a:pt x="474217" y="1701799"/>
                  </a:moveTo>
                  <a:lnTo>
                    <a:pt x="461517" y="1701799"/>
                  </a:lnTo>
                  <a:lnTo>
                    <a:pt x="461517" y="1714499"/>
                  </a:lnTo>
                  <a:lnTo>
                    <a:pt x="474217" y="1714499"/>
                  </a:lnTo>
                  <a:lnTo>
                    <a:pt x="474217" y="1701799"/>
                  </a:lnTo>
                  <a:close/>
                </a:path>
                <a:path w="474344" h="1903729">
                  <a:moveTo>
                    <a:pt x="474217" y="1727199"/>
                  </a:moveTo>
                  <a:lnTo>
                    <a:pt x="461517" y="1727199"/>
                  </a:lnTo>
                  <a:lnTo>
                    <a:pt x="461517" y="1739900"/>
                  </a:lnTo>
                  <a:lnTo>
                    <a:pt x="474217" y="1739900"/>
                  </a:lnTo>
                  <a:lnTo>
                    <a:pt x="474217" y="1727199"/>
                  </a:lnTo>
                  <a:close/>
                </a:path>
                <a:path w="474344" h="1903729">
                  <a:moveTo>
                    <a:pt x="474217" y="1752600"/>
                  </a:moveTo>
                  <a:lnTo>
                    <a:pt x="461517" y="1752600"/>
                  </a:lnTo>
                  <a:lnTo>
                    <a:pt x="461517" y="1765300"/>
                  </a:lnTo>
                  <a:lnTo>
                    <a:pt x="474217" y="1765300"/>
                  </a:lnTo>
                  <a:lnTo>
                    <a:pt x="474217" y="1752600"/>
                  </a:lnTo>
                  <a:close/>
                </a:path>
                <a:path w="474344" h="1903729">
                  <a:moveTo>
                    <a:pt x="474217" y="1778000"/>
                  </a:moveTo>
                  <a:lnTo>
                    <a:pt x="461517" y="1778000"/>
                  </a:lnTo>
                  <a:lnTo>
                    <a:pt x="461517" y="1790700"/>
                  </a:lnTo>
                  <a:lnTo>
                    <a:pt x="474217" y="1790700"/>
                  </a:lnTo>
                  <a:lnTo>
                    <a:pt x="474217" y="1778000"/>
                  </a:lnTo>
                  <a:close/>
                </a:path>
                <a:path w="474344" h="1903729">
                  <a:moveTo>
                    <a:pt x="474217" y="1803400"/>
                  </a:moveTo>
                  <a:lnTo>
                    <a:pt x="461517" y="1803400"/>
                  </a:lnTo>
                  <a:lnTo>
                    <a:pt x="461517" y="1816100"/>
                  </a:lnTo>
                  <a:lnTo>
                    <a:pt x="474217" y="1816100"/>
                  </a:lnTo>
                  <a:lnTo>
                    <a:pt x="474217" y="1803400"/>
                  </a:lnTo>
                  <a:close/>
                </a:path>
                <a:path w="474344" h="1903729">
                  <a:moveTo>
                    <a:pt x="474217" y="1828800"/>
                  </a:moveTo>
                  <a:lnTo>
                    <a:pt x="461517" y="1828800"/>
                  </a:lnTo>
                  <a:lnTo>
                    <a:pt x="461517" y="1841500"/>
                  </a:lnTo>
                  <a:lnTo>
                    <a:pt x="474217" y="1841500"/>
                  </a:lnTo>
                  <a:lnTo>
                    <a:pt x="474217" y="1828800"/>
                  </a:lnTo>
                  <a:close/>
                </a:path>
                <a:path w="474344" h="1903729">
                  <a:moveTo>
                    <a:pt x="474217" y="1859026"/>
                  </a:moveTo>
                  <a:lnTo>
                    <a:pt x="467867" y="1859026"/>
                  </a:lnTo>
                  <a:lnTo>
                    <a:pt x="466344" y="1860549"/>
                  </a:lnTo>
                  <a:lnTo>
                    <a:pt x="466344" y="1871726"/>
                  </a:lnTo>
                  <a:lnTo>
                    <a:pt x="474217" y="1871726"/>
                  </a:lnTo>
                  <a:lnTo>
                    <a:pt x="474217" y="1859026"/>
                  </a:lnTo>
                  <a:close/>
                </a:path>
                <a:path w="474344" h="1903729">
                  <a:moveTo>
                    <a:pt x="474217" y="1854200"/>
                  </a:moveTo>
                  <a:lnTo>
                    <a:pt x="461517" y="1854200"/>
                  </a:lnTo>
                  <a:lnTo>
                    <a:pt x="461517" y="1865376"/>
                  </a:lnTo>
                  <a:lnTo>
                    <a:pt x="466344" y="1860549"/>
                  </a:lnTo>
                  <a:lnTo>
                    <a:pt x="466344" y="1859026"/>
                  </a:lnTo>
                  <a:lnTo>
                    <a:pt x="474217" y="1859026"/>
                  </a:lnTo>
                  <a:lnTo>
                    <a:pt x="474217" y="1854200"/>
                  </a:lnTo>
                  <a:close/>
                </a:path>
                <a:path w="474344" h="1903729">
                  <a:moveTo>
                    <a:pt x="467867" y="1859026"/>
                  </a:moveTo>
                  <a:lnTo>
                    <a:pt x="466344" y="1859026"/>
                  </a:lnTo>
                  <a:lnTo>
                    <a:pt x="466344" y="1860549"/>
                  </a:lnTo>
                  <a:lnTo>
                    <a:pt x="467867" y="1859026"/>
                  </a:lnTo>
                  <a:close/>
                </a:path>
                <a:path w="474344" h="1903729">
                  <a:moveTo>
                    <a:pt x="453644" y="1859026"/>
                  </a:moveTo>
                  <a:lnTo>
                    <a:pt x="440944" y="1859026"/>
                  </a:lnTo>
                  <a:lnTo>
                    <a:pt x="440944" y="1871726"/>
                  </a:lnTo>
                  <a:lnTo>
                    <a:pt x="453644" y="1871726"/>
                  </a:lnTo>
                  <a:lnTo>
                    <a:pt x="453644" y="1859026"/>
                  </a:lnTo>
                  <a:close/>
                </a:path>
                <a:path w="474344" h="1903729">
                  <a:moveTo>
                    <a:pt x="428244" y="1859026"/>
                  </a:moveTo>
                  <a:lnTo>
                    <a:pt x="415544" y="1859026"/>
                  </a:lnTo>
                  <a:lnTo>
                    <a:pt x="415544" y="1871726"/>
                  </a:lnTo>
                  <a:lnTo>
                    <a:pt x="428244" y="1871726"/>
                  </a:lnTo>
                  <a:lnTo>
                    <a:pt x="428244" y="1859026"/>
                  </a:lnTo>
                  <a:close/>
                </a:path>
                <a:path w="474344" h="1903729">
                  <a:moveTo>
                    <a:pt x="402844" y="1859026"/>
                  </a:moveTo>
                  <a:lnTo>
                    <a:pt x="390144" y="1859026"/>
                  </a:lnTo>
                  <a:lnTo>
                    <a:pt x="390144" y="1871726"/>
                  </a:lnTo>
                  <a:lnTo>
                    <a:pt x="402844" y="1871726"/>
                  </a:lnTo>
                  <a:lnTo>
                    <a:pt x="402844" y="1859026"/>
                  </a:lnTo>
                  <a:close/>
                </a:path>
                <a:path w="474344" h="1903729">
                  <a:moveTo>
                    <a:pt x="377444" y="1859026"/>
                  </a:moveTo>
                  <a:lnTo>
                    <a:pt x="364744" y="1859026"/>
                  </a:lnTo>
                  <a:lnTo>
                    <a:pt x="364744" y="1871726"/>
                  </a:lnTo>
                  <a:lnTo>
                    <a:pt x="377444" y="1871726"/>
                  </a:lnTo>
                  <a:lnTo>
                    <a:pt x="377444" y="1859026"/>
                  </a:lnTo>
                  <a:close/>
                </a:path>
                <a:path w="474344" h="1903729">
                  <a:moveTo>
                    <a:pt x="352044" y="1859026"/>
                  </a:moveTo>
                  <a:lnTo>
                    <a:pt x="339344" y="1859026"/>
                  </a:lnTo>
                  <a:lnTo>
                    <a:pt x="339344" y="1871726"/>
                  </a:lnTo>
                  <a:lnTo>
                    <a:pt x="352044" y="1871726"/>
                  </a:lnTo>
                  <a:lnTo>
                    <a:pt x="352044" y="1859026"/>
                  </a:lnTo>
                  <a:close/>
                </a:path>
                <a:path w="474344" h="1903729">
                  <a:moveTo>
                    <a:pt x="326644" y="1859026"/>
                  </a:moveTo>
                  <a:lnTo>
                    <a:pt x="313944" y="1859026"/>
                  </a:lnTo>
                  <a:lnTo>
                    <a:pt x="313944" y="1871726"/>
                  </a:lnTo>
                  <a:lnTo>
                    <a:pt x="326644" y="1871726"/>
                  </a:lnTo>
                  <a:lnTo>
                    <a:pt x="326644" y="1859026"/>
                  </a:lnTo>
                  <a:close/>
                </a:path>
                <a:path w="474344" h="1903729">
                  <a:moveTo>
                    <a:pt x="301244" y="1859026"/>
                  </a:moveTo>
                  <a:lnTo>
                    <a:pt x="288544" y="1859026"/>
                  </a:lnTo>
                  <a:lnTo>
                    <a:pt x="288544" y="1871726"/>
                  </a:lnTo>
                  <a:lnTo>
                    <a:pt x="301244" y="1871726"/>
                  </a:lnTo>
                  <a:lnTo>
                    <a:pt x="301244" y="1859026"/>
                  </a:lnTo>
                  <a:close/>
                </a:path>
                <a:path w="474344" h="1903729">
                  <a:moveTo>
                    <a:pt x="275844" y="1859026"/>
                  </a:moveTo>
                  <a:lnTo>
                    <a:pt x="263144" y="1859026"/>
                  </a:lnTo>
                  <a:lnTo>
                    <a:pt x="263144" y="1871726"/>
                  </a:lnTo>
                  <a:lnTo>
                    <a:pt x="275844" y="1871726"/>
                  </a:lnTo>
                  <a:lnTo>
                    <a:pt x="275844" y="1859026"/>
                  </a:lnTo>
                  <a:close/>
                </a:path>
                <a:path w="474344" h="1903729">
                  <a:moveTo>
                    <a:pt x="250444" y="1859026"/>
                  </a:moveTo>
                  <a:lnTo>
                    <a:pt x="237744" y="1859026"/>
                  </a:lnTo>
                  <a:lnTo>
                    <a:pt x="237744" y="1871726"/>
                  </a:lnTo>
                  <a:lnTo>
                    <a:pt x="250444" y="1871726"/>
                  </a:lnTo>
                  <a:lnTo>
                    <a:pt x="250444" y="1859026"/>
                  </a:lnTo>
                  <a:close/>
                </a:path>
                <a:path w="474344" h="1903729">
                  <a:moveTo>
                    <a:pt x="225044" y="1859026"/>
                  </a:moveTo>
                  <a:lnTo>
                    <a:pt x="212344" y="1859026"/>
                  </a:lnTo>
                  <a:lnTo>
                    <a:pt x="212344" y="1871726"/>
                  </a:lnTo>
                  <a:lnTo>
                    <a:pt x="225044" y="1871726"/>
                  </a:lnTo>
                  <a:lnTo>
                    <a:pt x="225044" y="1859026"/>
                  </a:lnTo>
                  <a:close/>
                </a:path>
                <a:path w="474344" h="1903729">
                  <a:moveTo>
                    <a:pt x="199644" y="1859026"/>
                  </a:moveTo>
                  <a:lnTo>
                    <a:pt x="186944" y="1859026"/>
                  </a:lnTo>
                  <a:lnTo>
                    <a:pt x="186944" y="1871726"/>
                  </a:lnTo>
                  <a:lnTo>
                    <a:pt x="199644" y="1871726"/>
                  </a:lnTo>
                  <a:lnTo>
                    <a:pt x="199644" y="1859026"/>
                  </a:lnTo>
                  <a:close/>
                </a:path>
                <a:path w="474344" h="1903729">
                  <a:moveTo>
                    <a:pt x="174244" y="1859026"/>
                  </a:moveTo>
                  <a:lnTo>
                    <a:pt x="161544" y="1859026"/>
                  </a:lnTo>
                  <a:lnTo>
                    <a:pt x="161544" y="1871726"/>
                  </a:lnTo>
                  <a:lnTo>
                    <a:pt x="174244" y="1871726"/>
                  </a:lnTo>
                  <a:lnTo>
                    <a:pt x="174244" y="1859026"/>
                  </a:lnTo>
                  <a:close/>
                </a:path>
                <a:path w="474344" h="1903729">
                  <a:moveTo>
                    <a:pt x="148844" y="1859026"/>
                  </a:moveTo>
                  <a:lnTo>
                    <a:pt x="136144" y="1859026"/>
                  </a:lnTo>
                  <a:lnTo>
                    <a:pt x="136144" y="1871726"/>
                  </a:lnTo>
                  <a:lnTo>
                    <a:pt x="148844" y="1871726"/>
                  </a:lnTo>
                  <a:lnTo>
                    <a:pt x="148844" y="1859026"/>
                  </a:lnTo>
                  <a:close/>
                </a:path>
                <a:path w="474344" h="1903729">
                  <a:moveTo>
                    <a:pt x="123443" y="1859026"/>
                  </a:moveTo>
                  <a:lnTo>
                    <a:pt x="110743" y="1859026"/>
                  </a:lnTo>
                  <a:lnTo>
                    <a:pt x="110743" y="1871726"/>
                  </a:lnTo>
                  <a:lnTo>
                    <a:pt x="123443" y="1871726"/>
                  </a:lnTo>
                  <a:lnTo>
                    <a:pt x="123443" y="1859026"/>
                  </a:lnTo>
                  <a:close/>
                </a:path>
                <a:path w="474344" h="1903729">
                  <a:moveTo>
                    <a:pt x="98043" y="1859026"/>
                  </a:moveTo>
                  <a:lnTo>
                    <a:pt x="85343" y="1859026"/>
                  </a:lnTo>
                  <a:lnTo>
                    <a:pt x="85343" y="1871726"/>
                  </a:lnTo>
                  <a:lnTo>
                    <a:pt x="98043" y="1871726"/>
                  </a:lnTo>
                  <a:lnTo>
                    <a:pt x="98043" y="1859026"/>
                  </a:lnTo>
                  <a:close/>
                </a:path>
                <a:path w="474344" h="1903729">
                  <a:moveTo>
                    <a:pt x="38100" y="1827276"/>
                  </a:moveTo>
                  <a:lnTo>
                    <a:pt x="23252" y="1830264"/>
                  </a:lnTo>
                  <a:lnTo>
                    <a:pt x="11144" y="1838420"/>
                  </a:lnTo>
                  <a:lnTo>
                    <a:pt x="2988" y="1850528"/>
                  </a:lnTo>
                  <a:lnTo>
                    <a:pt x="0" y="1865376"/>
                  </a:lnTo>
                  <a:lnTo>
                    <a:pt x="2988" y="1880223"/>
                  </a:lnTo>
                  <a:lnTo>
                    <a:pt x="11144" y="1892331"/>
                  </a:lnTo>
                  <a:lnTo>
                    <a:pt x="23252" y="1900487"/>
                  </a:lnTo>
                  <a:lnTo>
                    <a:pt x="38100" y="1903476"/>
                  </a:lnTo>
                  <a:lnTo>
                    <a:pt x="52947" y="1900487"/>
                  </a:lnTo>
                  <a:lnTo>
                    <a:pt x="65055" y="1892331"/>
                  </a:lnTo>
                  <a:lnTo>
                    <a:pt x="73211" y="1880223"/>
                  </a:lnTo>
                  <a:lnTo>
                    <a:pt x="74921" y="1871726"/>
                  </a:lnTo>
                  <a:lnTo>
                    <a:pt x="38100" y="1871726"/>
                  </a:lnTo>
                  <a:lnTo>
                    <a:pt x="38100" y="1859026"/>
                  </a:lnTo>
                  <a:lnTo>
                    <a:pt x="74921" y="1859026"/>
                  </a:lnTo>
                  <a:lnTo>
                    <a:pt x="73211" y="1850528"/>
                  </a:lnTo>
                  <a:lnTo>
                    <a:pt x="65055" y="1838420"/>
                  </a:lnTo>
                  <a:lnTo>
                    <a:pt x="52947" y="1830264"/>
                  </a:lnTo>
                  <a:lnTo>
                    <a:pt x="38100" y="1827276"/>
                  </a:lnTo>
                  <a:close/>
                </a:path>
                <a:path w="474344" h="1903729">
                  <a:moveTo>
                    <a:pt x="47243" y="1859026"/>
                  </a:moveTo>
                  <a:lnTo>
                    <a:pt x="38100" y="1859026"/>
                  </a:lnTo>
                  <a:lnTo>
                    <a:pt x="38100" y="1871726"/>
                  </a:lnTo>
                  <a:lnTo>
                    <a:pt x="47243" y="1871726"/>
                  </a:lnTo>
                  <a:lnTo>
                    <a:pt x="47243" y="1859026"/>
                  </a:lnTo>
                  <a:close/>
                </a:path>
                <a:path w="474344" h="1903729">
                  <a:moveTo>
                    <a:pt x="59943" y="1859026"/>
                  </a:moveTo>
                  <a:lnTo>
                    <a:pt x="47243" y="1859026"/>
                  </a:lnTo>
                  <a:lnTo>
                    <a:pt x="47243" y="1871726"/>
                  </a:lnTo>
                  <a:lnTo>
                    <a:pt x="59943" y="1871726"/>
                  </a:lnTo>
                  <a:lnTo>
                    <a:pt x="59943" y="1859026"/>
                  </a:lnTo>
                  <a:close/>
                </a:path>
                <a:path w="474344" h="1903729">
                  <a:moveTo>
                    <a:pt x="72643" y="1859026"/>
                  </a:moveTo>
                  <a:lnTo>
                    <a:pt x="59943" y="1859026"/>
                  </a:lnTo>
                  <a:lnTo>
                    <a:pt x="59943" y="1871726"/>
                  </a:lnTo>
                  <a:lnTo>
                    <a:pt x="72643" y="1871726"/>
                  </a:lnTo>
                  <a:lnTo>
                    <a:pt x="72643" y="1859026"/>
                  </a:lnTo>
                  <a:close/>
                </a:path>
                <a:path w="474344" h="1903729">
                  <a:moveTo>
                    <a:pt x="74921" y="1859026"/>
                  </a:moveTo>
                  <a:lnTo>
                    <a:pt x="72643" y="1859026"/>
                  </a:lnTo>
                  <a:lnTo>
                    <a:pt x="72643" y="1871726"/>
                  </a:lnTo>
                  <a:lnTo>
                    <a:pt x="74921" y="1871726"/>
                  </a:lnTo>
                  <a:lnTo>
                    <a:pt x="76200" y="1865376"/>
                  </a:lnTo>
                  <a:lnTo>
                    <a:pt x="74921" y="185902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119360" y="2414016"/>
              <a:ext cx="767080" cy="1242060"/>
            </a:xfrm>
            <a:custGeom>
              <a:avLst/>
              <a:gdLst/>
              <a:ahLst/>
              <a:cxnLst/>
              <a:rect l="l" t="t" r="r" b="b"/>
              <a:pathLst>
                <a:path w="767079" h="1242060">
                  <a:moveTo>
                    <a:pt x="766826" y="1229360"/>
                  </a:moveTo>
                  <a:lnTo>
                    <a:pt x="754126" y="1229360"/>
                  </a:lnTo>
                  <a:lnTo>
                    <a:pt x="754126" y="1242060"/>
                  </a:lnTo>
                  <a:lnTo>
                    <a:pt x="766826" y="1242060"/>
                  </a:lnTo>
                  <a:lnTo>
                    <a:pt x="766826" y="1229360"/>
                  </a:lnTo>
                  <a:close/>
                </a:path>
                <a:path w="767079" h="1242060">
                  <a:moveTo>
                    <a:pt x="766826" y="1203960"/>
                  </a:moveTo>
                  <a:lnTo>
                    <a:pt x="754126" y="1203960"/>
                  </a:lnTo>
                  <a:lnTo>
                    <a:pt x="754126" y="1216660"/>
                  </a:lnTo>
                  <a:lnTo>
                    <a:pt x="766826" y="1216660"/>
                  </a:lnTo>
                  <a:lnTo>
                    <a:pt x="766826" y="1203960"/>
                  </a:lnTo>
                  <a:close/>
                </a:path>
                <a:path w="767079" h="1242060">
                  <a:moveTo>
                    <a:pt x="766826" y="1178560"/>
                  </a:moveTo>
                  <a:lnTo>
                    <a:pt x="754126" y="1178560"/>
                  </a:lnTo>
                  <a:lnTo>
                    <a:pt x="754126" y="1191260"/>
                  </a:lnTo>
                  <a:lnTo>
                    <a:pt x="766826" y="1191260"/>
                  </a:lnTo>
                  <a:lnTo>
                    <a:pt x="766826" y="1178560"/>
                  </a:lnTo>
                  <a:close/>
                </a:path>
                <a:path w="767079" h="1242060">
                  <a:moveTo>
                    <a:pt x="766826" y="1153160"/>
                  </a:moveTo>
                  <a:lnTo>
                    <a:pt x="754126" y="1153160"/>
                  </a:lnTo>
                  <a:lnTo>
                    <a:pt x="754126" y="1165860"/>
                  </a:lnTo>
                  <a:lnTo>
                    <a:pt x="766826" y="1165860"/>
                  </a:lnTo>
                  <a:lnTo>
                    <a:pt x="766826" y="1153160"/>
                  </a:lnTo>
                  <a:close/>
                </a:path>
                <a:path w="767079" h="1242060">
                  <a:moveTo>
                    <a:pt x="766826" y="1127760"/>
                  </a:moveTo>
                  <a:lnTo>
                    <a:pt x="754126" y="1127760"/>
                  </a:lnTo>
                  <a:lnTo>
                    <a:pt x="754126" y="1140460"/>
                  </a:lnTo>
                  <a:lnTo>
                    <a:pt x="766826" y="1140460"/>
                  </a:lnTo>
                  <a:lnTo>
                    <a:pt x="766826" y="1127760"/>
                  </a:lnTo>
                  <a:close/>
                </a:path>
                <a:path w="767079" h="1242060">
                  <a:moveTo>
                    <a:pt x="766826" y="1102360"/>
                  </a:moveTo>
                  <a:lnTo>
                    <a:pt x="754126" y="1102360"/>
                  </a:lnTo>
                  <a:lnTo>
                    <a:pt x="754126" y="1115060"/>
                  </a:lnTo>
                  <a:lnTo>
                    <a:pt x="766826" y="1115060"/>
                  </a:lnTo>
                  <a:lnTo>
                    <a:pt x="766826" y="1102360"/>
                  </a:lnTo>
                  <a:close/>
                </a:path>
                <a:path w="767079" h="1242060">
                  <a:moveTo>
                    <a:pt x="766826" y="1076960"/>
                  </a:moveTo>
                  <a:lnTo>
                    <a:pt x="754126" y="1076960"/>
                  </a:lnTo>
                  <a:lnTo>
                    <a:pt x="754126" y="1089660"/>
                  </a:lnTo>
                  <a:lnTo>
                    <a:pt x="766826" y="1089660"/>
                  </a:lnTo>
                  <a:lnTo>
                    <a:pt x="766826" y="1076960"/>
                  </a:lnTo>
                  <a:close/>
                </a:path>
                <a:path w="767079" h="1242060">
                  <a:moveTo>
                    <a:pt x="766826" y="1051560"/>
                  </a:moveTo>
                  <a:lnTo>
                    <a:pt x="754126" y="1051560"/>
                  </a:lnTo>
                  <a:lnTo>
                    <a:pt x="754126" y="1064260"/>
                  </a:lnTo>
                  <a:lnTo>
                    <a:pt x="766826" y="1064260"/>
                  </a:lnTo>
                  <a:lnTo>
                    <a:pt x="766826" y="1051560"/>
                  </a:lnTo>
                  <a:close/>
                </a:path>
                <a:path w="767079" h="1242060">
                  <a:moveTo>
                    <a:pt x="766826" y="1026160"/>
                  </a:moveTo>
                  <a:lnTo>
                    <a:pt x="754126" y="1026160"/>
                  </a:lnTo>
                  <a:lnTo>
                    <a:pt x="754126" y="1038860"/>
                  </a:lnTo>
                  <a:lnTo>
                    <a:pt x="766826" y="1038860"/>
                  </a:lnTo>
                  <a:lnTo>
                    <a:pt x="766826" y="1026160"/>
                  </a:lnTo>
                  <a:close/>
                </a:path>
                <a:path w="767079" h="1242060">
                  <a:moveTo>
                    <a:pt x="766826" y="1000760"/>
                  </a:moveTo>
                  <a:lnTo>
                    <a:pt x="754126" y="1000760"/>
                  </a:lnTo>
                  <a:lnTo>
                    <a:pt x="754126" y="1013460"/>
                  </a:lnTo>
                  <a:lnTo>
                    <a:pt x="766826" y="1013460"/>
                  </a:lnTo>
                  <a:lnTo>
                    <a:pt x="766826" y="1000760"/>
                  </a:lnTo>
                  <a:close/>
                </a:path>
                <a:path w="767079" h="1242060">
                  <a:moveTo>
                    <a:pt x="766826" y="975360"/>
                  </a:moveTo>
                  <a:lnTo>
                    <a:pt x="754126" y="975360"/>
                  </a:lnTo>
                  <a:lnTo>
                    <a:pt x="754126" y="988060"/>
                  </a:lnTo>
                  <a:lnTo>
                    <a:pt x="766826" y="988060"/>
                  </a:lnTo>
                  <a:lnTo>
                    <a:pt x="766826" y="975360"/>
                  </a:lnTo>
                  <a:close/>
                </a:path>
                <a:path w="767079" h="1242060">
                  <a:moveTo>
                    <a:pt x="766826" y="949960"/>
                  </a:moveTo>
                  <a:lnTo>
                    <a:pt x="754126" y="949960"/>
                  </a:lnTo>
                  <a:lnTo>
                    <a:pt x="754126" y="962660"/>
                  </a:lnTo>
                  <a:lnTo>
                    <a:pt x="766826" y="962660"/>
                  </a:lnTo>
                  <a:lnTo>
                    <a:pt x="766826" y="949960"/>
                  </a:lnTo>
                  <a:close/>
                </a:path>
                <a:path w="767079" h="1242060">
                  <a:moveTo>
                    <a:pt x="766826" y="924560"/>
                  </a:moveTo>
                  <a:lnTo>
                    <a:pt x="754126" y="924560"/>
                  </a:lnTo>
                  <a:lnTo>
                    <a:pt x="754126" y="937260"/>
                  </a:lnTo>
                  <a:lnTo>
                    <a:pt x="766826" y="937260"/>
                  </a:lnTo>
                  <a:lnTo>
                    <a:pt x="766826" y="924560"/>
                  </a:lnTo>
                  <a:close/>
                </a:path>
                <a:path w="767079" h="1242060">
                  <a:moveTo>
                    <a:pt x="766826" y="899160"/>
                  </a:moveTo>
                  <a:lnTo>
                    <a:pt x="754126" y="899160"/>
                  </a:lnTo>
                  <a:lnTo>
                    <a:pt x="754126" y="911860"/>
                  </a:lnTo>
                  <a:lnTo>
                    <a:pt x="766826" y="911860"/>
                  </a:lnTo>
                  <a:lnTo>
                    <a:pt x="766826" y="899160"/>
                  </a:lnTo>
                  <a:close/>
                </a:path>
                <a:path w="767079" h="1242060">
                  <a:moveTo>
                    <a:pt x="766826" y="873760"/>
                  </a:moveTo>
                  <a:lnTo>
                    <a:pt x="754126" y="873760"/>
                  </a:lnTo>
                  <a:lnTo>
                    <a:pt x="754126" y="886460"/>
                  </a:lnTo>
                  <a:lnTo>
                    <a:pt x="766826" y="886460"/>
                  </a:lnTo>
                  <a:lnTo>
                    <a:pt x="766826" y="873760"/>
                  </a:lnTo>
                  <a:close/>
                </a:path>
                <a:path w="767079" h="1242060">
                  <a:moveTo>
                    <a:pt x="766826" y="848360"/>
                  </a:moveTo>
                  <a:lnTo>
                    <a:pt x="754126" y="848360"/>
                  </a:lnTo>
                  <a:lnTo>
                    <a:pt x="754126" y="861060"/>
                  </a:lnTo>
                  <a:lnTo>
                    <a:pt x="766826" y="861060"/>
                  </a:lnTo>
                  <a:lnTo>
                    <a:pt x="766826" y="848360"/>
                  </a:lnTo>
                  <a:close/>
                </a:path>
                <a:path w="767079" h="1242060">
                  <a:moveTo>
                    <a:pt x="766826" y="822960"/>
                  </a:moveTo>
                  <a:lnTo>
                    <a:pt x="754126" y="822960"/>
                  </a:lnTo>
                  <a:lnTo>
                    <a:pt x="754126" y="835660"/>
                  </a:lnTo>
                  <a:lnTo>
                    <a:pt x="766826" y="835660"/>
                  </a:lnTo>
                  <a:lnTo>
                    <a:pt x="766826" y="822960"/>
                  </a:lnTo>
                  <a:close/>
                </a:path>
                <a:path w="767079" h="1242060">
                  <a:moveTo>
                    <a:pt x="766826" y="797560"/>
                  </a:moveTo>
                  <a:lnTo>
                    <a:pt x="754126" y="797560"/>
                  </a:lnTo>
                  <a:lnTo>
                    <a:pt x="754126" y="810260"/>
                  </a:lnTo>
                  <a:lnTo>
                    <a:pt x="766826" y="810260"/>
                  </a:lnTo>
                  <a:lnTo>
                    <a:pt x="766826" y="797560"/>
                  </a:lnTo>
                  <a:close/>
                </a:path>
                <a:path w="767079" h="1242060">
                  <a:moveTo>
                    <a:pt x="766826" y="772160"/>
                  </a:moveTo>
                  <a:lnTo>
                    <a:pt x="754126" y="772160"/>
                  </a:lnTo>
                  <a:lnTo>
                    <a:pt x="754126" y="784860"/>
                  </a:lnTo>
                  <a:lnTo>
                    <a:pt x="766826" y="784860"/>
                  </a:lnTo>
                  <a:lnTo>
                    <a:pt x="766826" y="772160"/>
                  </a:lnTo>
                  <a:close/>
                </a:path>
                <a:path w="767079" h="1242060">
                  <a:moveTo>
                    <a:pt x="766826" y="746760"/>
                  </a:moveTo>
                  <a:lnTo>
                    <a:pt x="754126" y="746760"/>
                  </a:lnTo>
                  <a:lnTo>
                    <a:pt x="754126" y="759460"/>
                  </a:lnTo>
                  <a:lnTo>
                    <a:pt x="766826" y="759460"/>
                  </a:lnTo>
                  <a:lnTo>
                    <a:pt x="766826" y="746760"/>
                  </a:lnTo>
                  <a:close/>
                </a:path>
                <a:path w="767079" h="1242060">
                  <a:moveTo>
                    <a:pt x="766826" y="721360"/>
                  </a:moveTo>
                  <a:lnTo>
                    <a:pt x="754126" y="721360"/>
                  </a:lnTo>
                  <a:lnTo>
                    <a:pt x="754126" y="734060"/>
                  </a:lnTo>
                  <a:lnTo>
                    <a:pt x="766826" y="734060"/>
                  </a:lnTo>
                  <a:lnTo>
                    <a:pt x="766826" y="721360"/>
                  </a:lnTo>
                  <a:close/>
                </a:path>
                <a:path w="767079" h="1242060">
                  <a:moveTo>
                    <a:pt x="766826" y="695960"/>
                  </a:moveTo>
                  <a:lnTo>
                    <a:pt x="754126" y="695960"/>
                  </a:lnTo>
                  <a:lnTo>
                    <a:pt x="754126" y="708660"/>
                  </a:lnTo>
                  <a:lnTo>
                    <a:pt x="766826" y="708660"/>
                  </a:lnTo>
                  <a:lnTo>
                    <a:pt x="766826" y="695960"/>
                  </a:lnTo>
                  <a:close/>
                </a:path>
                <a:path w="767079" h="1242060">
                  <a:moveTo>
                    <a:pt x="766826" y="670560"/>
                  </a:moveTo>
                  <a:lnTo>
                    <a:pt x="754126" y="670560"/>
                  </a:lnTo>
                  <a:lnTo>
                    <a:pt x="754126" y="683260"/>
                  </a:lnTo>
                  <a:lnTo>
                    <a:pt x="766826" y="683260"/>
                  </a:lnTo>
                  <a:lnTo>
                    <a:pt x="766826" y="670560"/>
                  </a:lnTo>
                  <a:close/>
                </a:path>
                <a:path w="767079" h="1242060">
                  <a:moveTo>
                    <a:pt x="766826" y="645160"/>
                  </a:moveTo>
                  <a:lnTo>
                    <a:pt x="754126" y="645160"/>
                  </a:lnTo>
                  <a:lnTo>
                    <a:pt x="754126" y="657860"/>
                  </a:lnTo>
                  <a:lnTo>
                    <a:pt x="766826" y="657860"/>
                  </a:lnTo>
                  <a:lnTo>
                    <a:pt x="766826" y="645160"/>
                  </a:lnTo>
                  <a:close/>
                </a:path>
                <a:path w="767079" h="1242060">
                  <a:moveTo>
                    <a:pt x="766826" y="619760"/>
                  </a:moveTo>
                  <a:lnTo>
                    <a:pt x="754126" y="619760"/>
                  </a:lnTo>
                  <a:lnTo>
                    <a:pt x="754126" y="632460"/>
                  </a:lnTo>
                  <a:lnTo>
                    <a:pt x="766826" y="632460"/>
                  </a:lnTo>
                  <a:lnTo>
                    <a:pt x="766826" y="619760"/>
                  </a:lnTo>
                  <a:close/>
                </a:path>
                <a:path w="767079" h="1242060">
                  <a:moveTo>
                    <a:pt x="766826" y="594360"/>
                  </a:moveTo>
                  <a:lnTo>
                    <a:pt x="754126" y="594360"/>
                  </a:lnTo>
                  <a:lnTo>
                    <a:pt x="754126" y="607060"/>
                  </a:lnTo>
                  <a:lnTo>
                    <a:pt x="766826" y="607060"/>
                  </a:lnTo>
                  <a:lnTo>
                    <a:pt x="766826" y="594360"/>
                  </a:lnTo>
                  <a:close/>
                </a:path>
                <a:path w="767079" h="1242060">
                  <a:moveTo>
                    <a:pt x="766826" y="568960"/>
                  </a:moveTo>
                  <a:lnTo>
                    <a:pt x="754126" y="568960"/>
                  </a:lnTo>
                  <a:lnTo>
                    <a:pt x="754126" y="581660"/>
                  </a:lnTo>
                  <a:lnTo>
                    <a:pt x="766826" y="581660"/>
                  </a:lnTo>
                  <a:lnTo>
                    <a:pt x="766826" y="568960"/>
                  </a:lnTo>
                  <a:close/>
                </a:path>
                <a:path w="767079" h="1242060">
                  <a:moveTo>
                    <a:pt x="766826" y="543560"/>
                  </a:moveTo>
                  <a:lnTo>
                    <a:pt x="754126" y="543560"/>
                  </a:lnTo>
                  <a:lnTo>
                    <a:pt x="754126" y="556260"/>
                  </a:lnTo>
                  <a:lnTo>
                    <a:pt x="766826" y="556260"/>
                  </a:lnTo>
                  <a:lnTo>
                    <a:pt x="766826" y="543560"/>
                  </a:lnTo>
                  <a:close/>
                </a:path>
                <a:path w="767079" h="1242060">
                  <a:moveTo>
                    <a:pt x="766826" y="518160"/>
                  </a:moveTo>
                  <a:lnTo>
                    <a:pt x="754126" y="518160"/>
                  </a:lnTo>
                  <a:lnTo>
                    <a:pt x="754126" y="530860"/>
                  </a:lnTo>
                  <a:lnTo>
                    <a:pt x="766826" y="530860"/>
                  </a:lnTo>
                  <a:lnTo>
                    <a:pt x="766826" y="518160"/>
                  </a:lnTo>
                  <a:close/>
                </a:path>
                <a:path w="767079" h="1242060">
                  <a:moveTo>
                    <a:pt x="766826" y="492760"/>
                  </a:moveTo>
                  <a:lnTo>
                    <a:pt x="754126" y="492760"/>
                  </a:lnTo>
                  <a:lnTo>
                    <a:pt x="754126" y="505460"/>
                  </a:lnTo>
                  <a:lnTo>
                    <a:pt x="766826" y="505460"/>
                  </a:lnTo>
                  <a:lnTo>
                    <a:pt x="766826" y="492760"/>
                  </a:lnTo>
                  <a:close/>
                </a:path>
                <a:path w="767079" h="1242060">
                  <a:moveTo>
                    <a:pt x="766826" y="467360"/>
                  </a:moveTo>
                  <a:lnTo>
                    <a:pt x="754126" y="467360"/>
                  </a:lnTo>
                  <a:lnTo>
                    <a:pt x="754126" y="480060"/>
                  </a:lnTo>
                  <a:lnTo>
                    <a:pt x="766826" y="480060"/>
                  </a:lnTo>
                  <a:lnTo>
                    <a:pt x="766826" y="467360"/>
                  </a:lnTo>
                  <a:close/>
                </a:path>
                <a:path w="767079" h="1242060">
                  <a:moveTo>
                    <a:pt x="766826" y="441960"/>
                  </a:moveTo>
                  <a:lnTo>
                    <a:pt x="754126" y="441960"/>
                  </a:lnTo>
                  <a:lnTo>
                    <a:pt x="754126" y="454660"/>
                  </a:lnTo>
                  <a:lnTo>
                    <a:pt x="766826" y="454660"/>
                  </a:lnTo>
                  <a:lnTo>
                    <a:pt x="766826" y="441960"/>
                  </a:lnTo>
                  <a:close/>
                </a:path>
                <a:path w="767079" h="1242060">
                  <a:moveTo>
                    <a:pt x="766826" y="416560"/>
                  </a:moveTo>
                  <a:lnTo>
                    <a:pt x="754126" y="416560"/>
                  </a:lnTo>
                  <a:lnTo>
                    <a:pt x="754126" y="429260"/>
                  </a:lnTo>
                  <a:lnTo>
                    <a:pt x="766826" y="429260"/>
                  </a:lnTo>
                  <a:lnTo>
                    <a:pt x="766826" y="416560"/>
                  </a:lnTo>
                  <a:close/>
                </a:path>
                <a:path w="767079" h="1242060">
                  <a:moveTo>
                    <a:pt x="766826" y="391160"/>
                  </a:moveTo>
                  <a:lnTo>
                    <a:pt x="754126" y="391160"/>
                  </a:lnTo>
                  <a:lnTo>
                    <a:pt x="754126" y="403860"/>
                  </a:lnTo>
                  <a:lnTo>
                    <a:pt x="766826" y="403860"/>
                  </a:lnTo>
                  <a:lnTo>
                    <a:pt x="766826" y="391160"/>
                  </a:lnTo>
                  <a:close/>
                </a:path>
                <a:path w="767079" h="1242060">
                  <a:moveTo>
                    <a:pt x="766826" y="365760"/>
                  </a:moveTo>
                  <a:lnTo>
                    <a:pt x="754126" y="365760"/>
                  </a:lnTo>
                  <a:lnTo>
                    <a:pt x="754126" y="378460"/>
                  </a:lnTo>
                  <a:lnTo>
                    <a:pt x="766826" y="378460"/>
                  </a:lnTo>
                  <a:lnTo>
                    <a:pt x="766826" y="365760"/>
                  </a:lnTo>
                  <a:close/>
                </a:path>
                <a:path w="767079" h="1242060">
                  <a:moveTo>
                    <a:pt x="766826" y="340360"/>
                  </a:moveTo>
                  <a:lnTo>
                    <a:pt x="754126" y="340360"/>
                  </a:lnTo>
                  <a:lnTo>
                    <a:pt x="754126" y="353060"/>
                  </a:lnTo>
                  <a:lnTo>
                    <a:pt x="766826" y="353060"/>
                  </a:lnTo>
                  <a:lnTo>
                    <a:pt x="766826" y="340360"/>
                  </a:lnTo>
                  <a:close/>
                </a:path>
                <a:path w="767079" h="1242060">
                  <a:moveTo>
                    <a:pt x="766826" y="314960"/>
                  </a:moveTo>
                  <a:lnTo>
                    <a:pt x="754126" y="314960"/>
                  </a:lnTo>
                  <a:lnTo>
                    <a:pt x="754126" y="327660"/>
                  </a:lnTo>
                  <a:lnTo>
                    <a:pt x="766826" y="327660"/>
                  </a:lnTo>
                  <a:lnTo>
                    <a:pt x="766826" y="314960"/>
                  </a:lnTo>
                  <a:close/>
                </a:path>
                <a:path w="767079" h="1242060">
                  <a:moveTo>
                    <a:pt x="766826" y="289560"/>
                  </a:moveTo>
                  <a:lnTo>
                    <a:pt x="754126" y="289560"/>
                  </a:lnTo>
                  <a:lnTo>
                    <a:pt x="754126" y="302260"/>
                  </a:lnTo>
                  <a:lnTo>
                    <a:pt x="766826" y="302260"/>
                  </a:lnTo>
                  <a:lnTo>
                    <a:pt x="766826" y="289560"/>
                  </a:lnTo>
                  <a:close/>
                </a:path>
                <a:path w="767079" h="1242060">
                  <a:moveTo>
                    <a:pt x="766826" y="264160"/>
                  </a:moveTo>
                  <a:lnTo>
                    <a:pt x="754126" y="264160"/>
                  </a:lnTo>
                  <a:lnTo>
                    <a:pt x="754126" y="276860"/>
                  </a:lnTo>
                  <a:lnTo>
                    <a:pt x="766826" y="276860"/>
                  </a:lnTo>
                  <a:lnTo>
                    <a:pt x="766826" y="264160"/>
                  </a:lnTo>
                  <a:close/>
                </a:path>
                <a:path w="767079" h="1242060">
                  <a:moveTo>
                    <a:pt x="766826" y="238760"/>
                  </a:moveTo>
                  <a:lnTo>
                    <a:pt x="754126" y="238760"/>
                  </a:lnTo>
                  <a:lnTo>
                    <a:pt x="754126" y="251460"/>
                  </a:lnTo>
                  <a:lnTo>
                    <a:pt x="766826" y="251460"/>
                  </a:lnTo>
                  <a:lnTo>
                    <a:pt x="766826" y="238760"/>
                  </a:lnTo>
                  <a:close/>
                </a:path>
                <a:path w="767079" h="1242060">
                  <a:moveTo>
                    <a:pt x="766826" y="213360"/>
                  </a:moveTo>
                  <a:lnTo>
                    <a:pt x="754126" y="213360"/>
                  </a:lnTo>
                  <a:lnTo>
                    <a:pt x="754126" y="226060"/>
                  </a:lnTo>
                  <a:lnTo>
                    <a:pt x="766826" y="226060"/>
                  </a:lnTo>
                  <a:lnTo>
                    <a:pt x="766826" y="213360"/>
                  </a:lnTo>
                  <a:close/>
                </a:path>
                <a:path w="767079" h="1242060">
                  <a:moveTo>
                    <a:pt x="766826" y="187960"/>
                  </a:moveTo>
                  <a:lnTo>
                    <a:pt x="754126" y="187960"/>
                  </a:lnTo>
                  <a:lnTo>
                    <a:pt x="754126" y="200660"/>
                  </a:lnTo>
                  <a:lnTo>
                    <a:pt x="766826" y="200660"/>
                  </a:lnTo>
                  <a:lnTo>
                    <a:pt x="766826" y="187960"/>
                  </a:lnTo>
                  <a:close/>
                </a:path>
                <a:path w="767079" h="1242060">
                  <a:moveTo>
                    <a:pt x="766826" y="162560"/>
                  </a:moveTo>
                  <a:lnTo>
                    <a:pt x="754126" y="162560"/>
                  </a:lnTo>
                  <a:lnTo>
                    <a:pt x="754126" y="175260"/>
                  </a:lnTo>
                  <a:lnTo>
                    <a:pt x="766826" y="175260"/>
                  </a:lnTo>
                  <a:lnTo>
                    <a:pt x="766826" y="162560"/>
                  </a:lnTo>
                  <a:close/>
                </a:path>
                <a:path w="767079" h="1242060">
                  <a:moveTo>
                    <a:pt x="766826" y="137160"/>
                  </a:moveTo>
                  <a:lnTo>
                    <a:pt x="754126" y="137160"/>
                  </a:lnTo>
                  <a:lnTo>
                    <a:pt x="754126" y="149860"/>
                  </a:lnTo>
                  <a:lnTo>
                    <a:pt x="766826" y="149860"/>
                  </a:lnTo>
                  <a:lnTo>
                    <a:pt x="766826" y="137160"/>
                  </a:lnTo>
                  <a:close/>
                </a:path>
                <a:path w="767079" h="1242060">
                  <a:moveTo>
                    <a:pt x="766826" y="111760"/>
                  </a:moveTo>
                  <a:lnTo>
                    <a:pt x="754126" y="111760"/>
                  </a:lnTo>
                  <a:lnTo>
                    <a:pt x="754126" y="124460"/>
                  </a:lnTo>
                  <a:lnTo>
                    <a:pt x="766826" y="124460"/>
                  </a:lnTo>
                  <a:lnTo>
                    <a:pt x="766826" y="111760"/>
                  </a:lnTo>
                  <a:close/>
                </a:path>
                <a:path w="767079" h="1242060">
                  <a:moveTo>
                    <a:pt x="766826" y="86360"/>
                  </a:moveTo>
                  <a:lnTo>
                    <a:pt x="754126" y="86360"/>
                  </a:lnTo>
                  <a:lnTo>
                    <a:pt x="754126" y="99060"/>
                  </a:lnTo>
                  <a:lnTo>
                    <a:pt x="766826" y="99060"/>
                  </a:lnTo>
                  <a:lnTo>
                    <a:pt x="766826" y="86360"/>
                  </a:lnTo>
                  <a:close/>
                </a:path>
                <a:path w="767079" h="1242060">
                  <a:moveTo>
                    <a:pt x="766826" y="60960"/>
                  </a:moveTo>
                  <a:lnTo>
                    <a:pt x="754126" y="60960"/>
                  </a:lnTo>
                  <a:lnTo>
                    <a:pt x="754126" y="73660"/>
                  </a:lnTo>
                  <a:lnTo>
                    <a:pt x="766826" y="73660"/>
                  </a:lnTo>
                  <a:lnTo>
                    <a:pt x="766826" y="60960"/>
                  </a:lnTo>
                  <a:close/>
                </a:path>
                <a:path w="767079" h="1242060">
                  <a:moveTo>
                    <a:pt x="754126" y="38100"/>
                  </a:moveTo>
                  <a:lnTo>
                    <a:pt x="754126" y="48260"/>
                  </a:lnTo>
                  <a:lnTo>
                    <a:pt x="766826" y="48260"/>
                  </a:lnTo>
                  <a:lnTo>
                    <a:pt x="766826" y="44450"/>
                  </a:lnTo>
                  <a:lnTo>
                    <a:pt x="757936" y="44450"/>
                  </a:lnTo>
                  <a:lnTo>
                    <a:pt x="757936" y="41910"/>
                  </a:lnTo>
                  <a:lnTo>
                    <a:pt x="754126" y="38100"/>
                  </a:lnTo>
                  <a:close/>
                </a:path>
                <a:path w="767079" h="1242060">
                  <a:moveTo>
                    <a:pt x="757936" y="41910"/>
                  </a:moveTo>
                  <a:lnTo>
                    <a:pt x="757936" y="44450"/>
                  </a:lnTo>
                  <a:lnTo>
                    <a:pt x="760476" y="44450"/>
                  </a:lnTo>
                  <a:lnTo>
                    <a:pt x="757936" y="41910"/>
                  </a:lnTo>
                  <a:close/>
                </a:path>
                <a:path w="767079" h="1242060">
                  <a:moveTo>
                    <a:pt x="766826" y="31750"/>
                  </a:moveTo>
                  <a:lnTo>
                    <a:pt x="757936" y="31750"/>
                  </a:lnTo>
                  <a:lnTo>
                    <a:pt x="757936" y="41910"/>
                  </a:lnTo>
                  <a:lnTo>
                    <a:pt x="760476" y="44450"/>
                  </a:lnTo>
                  <a:lnTo>
                    <a:pt x="766826" y="44450"/>
                  </a:lnTo>
                  <a:lnTo>
                    <a:pt x="766826" y="31750"/>
                  </a:lnTo>
                  <a:close/>
                </a:path>
                <a:path w="767079" h="1242060">
                  <a:moveTo>
                    <a:pt x="745236" y="31750"/>
                  </a:moveTo>
                  <a:lnTo>
                    <a:pt x="732536" y="31750"/>
                  </a:lnTo>
                  <a:lnTo>
                    <a:pt x="732536" y="44450"/>
                  </a:lnTo>
                  <a:lnTo>
                    <a:pt x="745236" y="44450"/>
                  </a:lnTo>
                  <a:lnTo>
                    <a:pt x="745236" y="31750"/>
                  </a:lnTo>
                  <a:close/>
                </a:path>
                <a:path w="767079" h="1242060">
                  <a:moveTo>
                    <a:pt x="719836" y="31750"/>
                  </a:moveTo>
                  <a:lnTo>
                    <a:pt x="707136" y="31750"/>
                  </a:lnTo>
                  <a:lnTo>
                    <a:pt x="707136" y="44450"/>
                  </a:lnTo>
                  <a:lnTo>
                    <a:pt x="719836" y="44450"/>
                  </a:lnTo>
                  <a:lnTo>
                    <a:pt x="719836" y="31750"/>
                  </a:lnTo>
                  <a:close/>
                </a:path>
                <a:path w="767079" h="1242060">
                  <a:moveTo>
                    <a:pt x="694436" y="31750"/>
                  </a:moveTo>
                  <a:lnTo>
                    <a:pt x="681736" y="31750"/>
                  </a:lnTo>
                  <a:lnTo>
                    <a:pt x="681736" y="44450"/>
                  </a:lnTo>
                  <a:lnTo>
                    <a:pt x="694436" y="44450"/>
                  </a:lnTo>
                  <a:lnTo>
                    <a:pt x="694436" y="31750"/>
                  </a:lnTo>
                  <a:close/>
                </a:path>
                <a:path w="767079" h="1242060">
                  <a:moveTo>
                    <a:pt x="669036" y="31750"/>
                  </a:moveTo>
                  <a:lnTo>
                    <a:pt x="656336" y="31750"/>
                  </a:lnTo>
                  <a:lnTo>
                    <a:pt x="656336" y="44450"/>
                  </a:lnTo>
                  <a:lnTo>
                    <a:pt x="669036" y="44450"/>
                  </a:lnTo>
                  <a:lnTo>
                    <a:pt x="669036" y="31750"/>
                  </a:lnTo>
                  <a:close/>
                </a:path>
                <a:path w="767079" h="1242060">
                  <a:moveTo>
                    <a:pt x="643636" y="31750"/>
                  </a:moveTo>
                  <a:lnTo>
                    <a:pt x="630936" y="31750"/>
                  </a:lnTo>
                  <a:lnTo>
                    <a:pt x="630936" y="44450"/>
                  </a:lnTo>
                  <a:lnTo>
                    <a:pt x="643636" y="44450"/>
                  </a:lnTo>
                  <a:lnTo>
                    <a:pt x="643636" y="31750"/>
                  </a:lnTo>
                  <a:close/>
                </a:path>
                <a:path w="767079" h="1242060">
                  <a:moveTo>
                    <a:pt x="618236" y="31750"/>
                  </a:moveTo>
                  <a:lnTo>
                    <a:pt x="605536" y="31750"/>
                  </a:lnTo>
                  <a:lnTo>
                    <a:pt x="605536" y="44450"/>
                  </a:lnTo>
                  <a:lnTo>
                    <a:pt x="618236" y="44450"/>
                  </a:lnTo>
                  <a:lnTo>
                    <a:pt x="618236" y="31750"/>
                  </a:lnTo>
                  <a:close/>
                </a:path>
                <a:path w="767079" h="1242060">
                  <a:moveTo>
                    <a:pt x="592836" y="31750"/>
                  </a:moveTo>
                  <a:lnTo>
                    <a:pt x="580136" y="31750"/>
                  </a:lnTo>
                  <a:lnTo>
                    <a:pt x="580136" y="44450"/>
                  </a:lnTo>
                  <a:lnTo>
                    <a:pt x="592836" y="44450"/>
                  </a:lnTo>
                  <a:lnTo>
                    <a:pt x="592836" y="31750"/>
                  </a:lnTo>
                  <a:close/>
                </a:path>
                <a:path w="767079" h="1242060">
                  <a:moveTo>
                    <a:pt x="567436" y="31750"/>
                  </a:moveTo>
                  <a:lnTo>
                    <a:pt x="554736" y="31750"/>
                  </a:lnTo>
                  <a:lnTo>
                    <a:pt x="554736" y="44450"/>
                  </a:lnTo>
                  <a:lnTo>
                    <a:pt x="567436" y="44450"/>
                  </a:lnTo>
                  <a:lnTo>
                    <a:pt x="567436" y="31750"/>
                  </a:lnTo>
                  <a:close/>
                </a:path>
                <a:path w="767079" h="1242060">
                  <a:moveTo>
                    <a:pt x="542036" y="31750"/>
                  </a:moveTo>
                  <a:lnTo>
                    <a:pt x="529336" y="31750"/>
                  </a:lnTo>
                  <a:lnTo>
                    <a:pt x="529336" y="44450"/>
                  </a:lnTo>
                  <a:lnTo>
                    <a:pt x="542036" y="44450"/>
                  </a:lnTo>
                  <a:lnTo>
                    <a:pt x="542036" y="31750"/>
                  </a:lnTo>
                  <a:close/>
                </a:path>
                <a:path w="767079" h="1242060">
                  <a:moveTo>
                    <a:pt x="516636" y="31750"/>
                  </a:moveTo>
                  <a:lnTo>
                    <a:pt x="503936" y="31750"/>
                  </a:lnTo>
                  <a:lnTo>
                    <a:pt x="503936" y="44450"/>
                  </a:lnTo>
                  <a:lnTo>
                    <a:pt x="516636" y="44450"/>
                  </a:lnTo>
                  <a:lnTo>
                    <a:pt x="516636" y="31750"/>
                  </a:lnTo>
                  <a:close/>
                </a:path>
                <a:path w="767079" h="1242060">
                  <a:moveTo>
                    <a:pt x="491236" y="31750"/>
                  </a:moveTo>
                  <a:lnTo>
                    <a:pt x="478536" y="31750"/>
                  </a:lnTo>
                  <a:lnTo>
                    <a:pt x="478536" y="44450"/>
                  </a:lnTo>
                  <a:lnTo>
                    <a:pt x="491236" y="44450"/>
                  </a:lnTo>
                  <a:lnTo>
                    <a:pt x="491236" y="31750"/>
                  </a:lnTo>
                  <a:close/>
                </a:path>
                <a:path w="767079" h="1242060">
                  <a:moveTo>
                    <a:pt x="465836" y="31750"/>
                  </a:moveTo>
                  <a:lnTo>
                    <a:pt x="453136" y="31750"/>
                  </a:lnTo>
                  <a:lnTo>
                    <a:pt x="453136" y="44450"/>
                  </a:lnTo>
                  <a:lnTo>
                    <a:pt x="465836" y="44450"/>
                  </a:lnTo>
                  <a:lnTo>
                    <a:pt x="465836" y="31750"/>
                  </a:lnTo>
                  <a:close/>
                </a:path>
                <a:path w="767079" h="1242060">
                  <a:moveTo>
                    <a:pt x="440436" y="31750"/>
                  </a:moveTo>
                  <a:lnTo>
                    <a:pt x="427736" y="31750"/>
                  </a:lnTo>
                  <a:lnTo>
                    <a:pt x="427736" y="44450"/>
                  </a:lnTo>
                  <a:lnTo>
                    <a:pt x="440436" y="44450"/>
                  </a:lnTo>
                  <a:lnTo>
                    <a:pt x="440436" y="31750"/>
                  </a:lnTo>
                  <a:close/>
                </a:path>
                <a:path w="767079" h="1242060">
                  <a:moveTo>
                    <a:pt x="415036" y="31750"/>
                  </a:moveTo>
                  <a:lnTo>
                    <a:pt x="402336" y="31750"/>
                  </a:lnTo>
                  <a:lnTo>
                    <a:pt x="402336" y="44450"/>
                  </a:lnTo>
                  <a:lnTo>
                    <a:pt x="415036" y="44450"/>
                  </a:lnTo>
                  <a:lnTo>
                    <a:pt x="415036" y="31750"/>
                  </a:lnTo>
                  <a:close/>
                </a:path>
                <a:path w="767079" h="1242060">
                  <a:moveTo>
                    <a:pt x="389636" y="31750"/>
                  </a:moveTo>
                  <a:lnTo>
                    <a:pt x="376936" y="31750"/>
                  </a:lnTo>
                  <a:lnTo>
                    <a:pt x="376936" y="44450"/>
                  </a:lnTo>
                  <a:lnTo>
                    <a:pt x="389636" y="44450"/>
                  </a:lnTo>
                  <a:lnTo>
                    <a:pt x="389636" y="31750"/>
                  </a:lnTo>
                  <a:close/>
                </a:path>
                <a:path w="767079" h="1242060">
                  <a:moveTo>
                    <a:pt x="364236" y="31750"/>
                  </a:moveTo>
                  <a:lnTo>
                    <a:pt x="351536" y="31750"/>
                  </a:lnTo>
                  <a:lnTo>
                    <a:pt x="351536" y="44450"/>
                  </a:lnTo>
                  <a:lnTo>
                    <a:pt x="364236" y="44450"/>
                  </a:lnTo>
                  <a:lnTo>
                    <a:pt x="364236" y="31750"/>
                  </a:lnTo>
                  <a:close/>
                </a:path>
                <a:path w="767079" h="1242060">
                  <a:moveTo>
                    <a:pt x="338836" y="31750"/>
                  </a:moveTo>
                  <a:lnTo>
                    <a:pt x="326136" y="31750"/>
                  </a:lnTo>
                  <a:lnTo>
                    <a:pt x="326136" y="44450"/>
                  </a:lnTo>
                  <a:lnTo>
                    <a:pt x="338836" y="44450"/>
                  </a:lnTo>
                  <a:lnTo>
                    <a:pt x="338836" y="31750"/>
                  </a:lnTo>
                  <a:close/>
                </a:path>
                <a:path w="767079" h="1242060">
                  <a:moveTo>
                    <a:pt x="313436" y="31750"/>
                  </a:moveTo>
                  <a:lnTo>
                    <a:pt x="300736" y="31750"/>
                  </a:lnTo>
                  <a:lnTo>
                    <a:pt x="300736" y="44450"/>
                  </a:lnTo>
                  <a:lnTo>
                    <a:pt x="313436" y="44450"/>
                  </a:lnTo>
                  <a:lnTo>
                    <a:pt x="313436" y="31750"/>
                  </a:lnTo>
                  <a:close/>
                </a:path>
                <a:path w="767079" h="1242060">
                  <a:moveTo>
                    <a:pt x="288036" y="31750"/>
                  </a:moveTo>
                  <a:lnTo>
                    <a:pt x="275336" y="31750"/>
                  </a:lnTo>
                  <a:lnTo>
                    <a:pt x="275336" y="44450"/>
                  </a:lnTo>
                  <a:lnTo>
                    <a:pt x="288036" y="44450"/>
                  </a:lnTo>
                  <a:lnTo>
                    <a:pt x="288036" y="31750"/>
                  </a:lnTo>
                  <a:close/>
                </a:path>
                <a:path w="767079" h="1242060">
                  <a:moveTo>
                    <a:pt x="262636" y="31750"/>
                  </a:moveTo>
                  <a:lnTo>
                    <a:pt x="249936" y="31750"/>
                  </a:lnTo>
                  <a:lnTo>
                    <a:pt x="249936" y="44450"/>
                  </a:lnTo>
                  <a:lnTo>
                    <a:pt x="262636" y="44450"/>
                  </a:lnTo>
                  <a:lnTo>
                    <a:pt x="262636" y="31750"/>
                  </a:lnTo>
                  <a:close/>
                </a:path>
                <a:path w="767079" h="1242060">
                  <a:moveTo>
                    <a:pt x="237236" y="31750"/>
                  </a:moveTo>
                  <a:lnTo>
                    <a:pt x="224536" y="31750"/>
                  </a:lnTo>
                  <a:lnTo>
                    <a:pt x="224536" y="44450"/>
                  </a:lnTo>
                  <a:lnTo>
                    <a:pt x="237236" y="44450"/>
                  </a:lnTo>
                  <a:lnTo>
                    <a:pt x="237236" y="31750"/>
                  </a:lnTo>
                  <a:close/>
                </a:path>
                <a:path w="767079" h="1242060">
                  <a:moveTo>
                    <a:pt x="211836" y="31750"/>
                  </a:moveTo>
                  <a:lnTo>
                    <a:pt x="199136" y="31750"/>
                  </a:lnTo>
                  <a:lnTo>
                    <a:pt x="199136" y="44450"/>
                  </a:lnTo>
                  <a:lnTo>
                    <a:pt x="211836" y="44450"/>
                  </a:lnTo>
                  <a:lnTo>
                    <a:pt x="211836" y="31750"/>
                  </a:lnTo>
                  <a:close/>
                </a:path>
                <a:path w="767079" h="1242060">
                  <a:moveTo>
                    <a:pt x="186436" y="31750"/>
                  </a:moveTo>
                  <a:lnTo>
                    <a:pt x="173736" y="31750"/>
                  </a:lnTo>
                  <a:lnTo>
                    <a:pt x="173736" y="44450"/>
                  </a:lnTo>
                  <a:lnTo>
                    <a:pt x="186436" y="44450"/>
                  </a:lnTo>
                  <a:lnTo>
                    <a:pt x="186436" y="31750"/>
                  </a:lnTo>
                  <a:close/>
                </a:path>
                <a:path w="767079" h="1242060">
                  <a:moveTo>
                    <a:pt x="161036" y="31750"/>
                  </a:moveTo>
                  <a:lnTo>
                    <a:pt x="148336" y="31750"/>
                  </a:lnTo>
                  <a:lnTo>
                    <a:pt x="148336" y="44450"/>
                  </a:lnTo>
                  <a:lnTo>
                    <a:pt x="161036" y="44450"/>
                  </a:lnTo>
                  <a:lnTo>
                    <a:pt x="161036" y="31750"/>
                  </a:lnTo>
                  <a:close/>
                </a:path>
                <a:path w="767079" h="1242060">
                  <a:moveTo>
                    <a:pt x="135636" y="31750"/>
                  </a:moveTo>
                  <a:lnTo>
                    <a:pt x="122936" y="31750"/>
                  </a:lnTo>
                  <a:lnTo>
                    <a:pt x="122936" y="44450"/>
                  </a:lnTo>
                  <a:lnTo>
                    <a:pt x="135636" y="44450"/>
                  </a:lnTo>
                  <a:lnTo>
                    <a:pt x="135636" y="31750"/>
                  </a:lnTo>
                  <a:close/>
                </a:path>
                <a:path w="767079" h="1242060">
                  <a:moveTo>
                    <a:pt x="110236" y="31750"/>
                  </a:moveTo>
                  <a:lnTo>
                    <a:pt x="97536" y="31750"/>
                  </a:lnTo>
                  <a:lnTo>
                    <a:pt x="97536" y="44450"/>
                  </a:lnTo>
                  <a:lnTo>
                    <a:pt x="110236" y="44450"/>
                  </a:lnTo>
                  <a:lnTo>
                    <a:pt x="110236" y="31750"/>
                  </a:lnTo>
                  <a:close/>
                </a:path>
                <a:path w="767079" h="124206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8100" y="76200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4921" y="44450"/>
                  </a:lnTo>
                  <a:lnTo>
                    <a:pt x="46736" y="44450"/>
                  </a:lnTo>
                  <a:lnTo>
                    <a:pt x="46736" y="31750"/>
                  </a:lnTo>
                  <a:lnTo>
                    <a:pt x="74921" y="3175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767079" h="1242060">
                  <a:moveTo>
                    <a:pt x="59436" y="31750"/>
                  </a:moveTo>
                  <a:lnTo>
                    <a:pt x="46736" y="31750"/>
                  </a:lnTo>
                  <a:lnTo>
                    <a:pt x="46736" y="44450"/>
                  </a:lnTo>
                  <a:lnTo>
                    <a:pt x="59436" y="44450"/>
                  </a:lnTo>
                  <a:lnTo>
                    <a:pt x="59436" y="31750"/>
                  </a:lnTo>
                  <a:close/>
                </a:path>
                <a:path w="767079" h="1242060">
                  <a:moveTo>
                    <a:pt x="72136" y="31750"/>
                  </a:moveTo>
                  <a:lnTo>
                    <a:pt x="59436" y="31750"/>
                  </a:lnTo>
                  <a:lnTo>
                    <a:pt x="59436" y="44450"/>
                  </a:lnTo>
                  <a:lnTo>
                    <a:pt x="72136" y="44450"/>
                  </a:lnTo>
                  <a:lnTo>
                    <a:pt x="72136" y="31750"/>
                  </a:lnTo>
                  <a:close/>
                </a:path>
                <a:path w="767079" h="1242060">
                  <a:moveTo>
                    <a:pt x="74921" y="31750"/>
                  </a:moveTo>
                  <a:lnTo>
                    <a:pt x="72136" y="31750"/>
                  </a:lnTo>
                  <a:lnTo>
                    <a:pt x="72136" y="44450"/>
                  </a:lnTo>
                  <a:lnTo>
                    <a:pt x="74921" y="44450"/>
                  </a:lnTo>
                  <a:lnTo>
                    <a:pt x="76200" y="38100"/>
                  </a:lnTo>
                  <a:lnTo>
                    <a:pt x="74921" y="31750"/>
                  </a:lnTo>
                  <a:close/>
                </a:path>
                <a:path w="767079" h="1242060">
                  <a:moveTo>
                    <a:pt x="84836" y="31750"/>
                  </a:moveTo>
                  <a:lnTo>
                    <a:pt x="74921" y="31750"/>
                  </a:lnTo>
                  <a:lnTo>
                    <a:pt x="76200" y="38100"/>
                  </a:lnTo>
                  <a:lnTo>
                    <a:pt x="74921" y="44450"/>
                  </a:lnTo>
                  <a:lnTo>
                    <a:pt x="84836" y="44450"/>
                  </a:lnTo>
                  <a:lnTo>
                    <a:pt x="84836" y="3175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770120" y="3875532"/>
              <a:ext cx="1417955" cy="2178050"/>
            </a:xfrm>
            <a:custGeom>
              <a:avLst/>
              <a:gdLst/>
              <a:ahLst/>
              <a:cxnLst/>
              <a:rect l="l" t="t" r="r" b="b"/>
              <a:pathLst>
                <a:path w="1417954" h="2178050">
                  <a:moveTo>
                    <a:pt x="1417574" y="0"/>
                  </a:moveTo>
                  <a:lnTo>
                    <a:pt x="1404874" y="0"/>
                  </a:lnTo>
                  <a:lnTo>
                    <a:pt x="1404874" y="12700"/>
                  </a:lnTo>
                  <a:lnTo>
                    <a:pt x="1417574" y="12700"/>
                  </a:lnTo>
                  <a:lnTo>
                    <a:pt x="1417574" y="0"/>
                  </a:lnTo>
                  <a:close/>
                </a:path>
                <a:path w="1417954" h="2178050">
                  <a:moveTo>
                    <a:pt x="1417574" y="25400"/>
                  </a:moveTo>
                  <a:lnTo>
                    <a:pt x="1404874" y="25400"/>
                  </a:lnTo>
                  <a:lnTo>
                    <a:pt x="1404874" y="38100"/>
                  </a:lnTo>
                  <a:lnTo>
                    <a:pt x="1417574" y="38100"/>
                  </a:lnTo>
                  <a:lnTo>
                    <a:pt x="1417574" y="25400"/>
                  </a:lnTo>
                  <a:close/>
                </a:path>
                <a:path w="1417954" h="2178050">
                  <a:moveTo>
                    <a:pt x="1417574" y="50800"/>
                  </a:moveTo>
                  <a:lnTo>
                    <a:pt x="1404874" y="50800"/>
                  </a:lnTo>
                  <a:lnTo>
                    <a:pt x="1404874" y="63500"/>
                  </a:lnTo>
                  <a:lnTo>
                    <a:pt x="1417574" y="63500"/>
                  </a:lnTo>
                  <a:lnTo>
                    <a:pt x="1417574" y="50800"/>
                  </a:lnTo>
                  <a:close/>
                </a:path>
                <a:path w="1417954" h="2178050">
                  <a:moveTo>
                    <a:pt x="1417574" y="76200"/>
                  </a:moveTo>
                  <a:lnTo>
                    <a:pt x="1404874" y="76200"/>
                  </a:lnTo>
                  <a:lnTo>
                    <a:pt x="1404874" y="88900"/>
                  </a:lnTo>
                  <a:lnTo>
                    <a:pt x="1417574" y="88900"/>
                  </a:lnTo>
                  <a:lnTo>
                    <a:pt x="1417574" y="76200"/>
                  </a:lnTo>
                  <a:close/>
                </a:path>
                <a:path w="1417954" h="2178050">
                  <a:moveTo>
                    <a:pt x="1417574" y="101600"/>
                  </a:moveTo>
                  <a:lnTo>
                    <a:pt x="1404874" y="101600"/>
                  </a:lnTo>
                  <a:lnTo>
                    <a:pt x="1404874" y="114300"/>
                  </a:lnTo>
                  <a:lnTo>
                    <a:pt x="1417574" y="114300"/>
                  </a:lnTo>
                  <a:lnTo>
                    <a:pt x="1417574" y="101600"/>
                  </a:lnTo>
                  <a:close/>
                </a:path>
                <a:path w="1417954" h="2178050">
                  <a:moveTo>
                    <a:pt x="1417574" y="127000"/>
                  </a:moveTo>
                  <a:lnTo>
                    <a:pt x="1404874" y="127000"/>
                  </a:lnTo>
                  <a:lnTo>
                    <a:pt x="1404874" y="139700"/>
                  </a:lnTo>
                  <a:lnTo>
                    <a:pt x="1417574" y="139700"/>
                  </a:lnTo>
                  <a:lnTo>
                    <a:pt x="1417574" y="127000"/>
                  </a:lnTo>
                  <a:close/>
                </a:path>
                <a:path w="1417954" h="2178050">
                  <a:moveTo>
                    <a:pt x="1417574" y="152400"/>
                  </a:moveTo>
                  <a:lnTo>
                    <a:pt x="1404874" y="152400"/>
                  </a:lnTo>
                  <a:lnTo>
                    <a:pt x="1404874" y="165100"/>
                  </a:lnTo>
                  <a:lnTo>
                    <a:pt x="1417574" y="165100"/>
                  </a:lnTo>
                  <a:lnTo>
                    <a:pt x="1417574" y="152400"/>
                  </a:lnTo>
                  <a:close/>
                </a:path>
                <a:path w="1417954" h="2178050">
                  <a:moveTo>
                    <a:pt x="1417574" y="177800"/>
                  </a:moveTo>
                  <a:lnTo>
                    <a:pt x="1404874" y="177800"/>
                  </a:lnTo>
                  <a:lnTo>
                    <a:pt x="1404874" y="190500"/>
                  </a:lnTo>
                  <a:lnTo>
                    <a:pt x="1417574" y="190500"/>
                  </a:lnTo>
                  <a:lnTo>
                    <a:pt x="1417574" y="177800"/>
                  </a:lnTo>
                  <a:close/>
                </a:path>
                <a:path w="1417954" h="2178050">
                  <a:moveTo>
                    <a:pt x="1417574" y="203200"/>
                  </a:moveTo>
                  <a:lnTo>
                    <a:pt x="1404874" y="203200"/>
                  </a:lnTo>
                  <a:lnTo>
                    <a:pt x="1404874" y="215900"/>
                  </a:lnTo>
                  <a:lnTo>
                    <a:pt x="1417574" y="215900"/>
                  </a:lnTo>
                  <a:lnTo>
                    <a:pt x="1417574" y="203200"/>
                  </a:lnTo>
                  <a:close/>
                </a:path>
                <a:path w="1417954" h="2178050">
                  <a:moveTo>
                    <a:pt x="1417574" y="228600"/>
                  </a:moveTo>
                  <a:lnTo>
                    <a:pt x="1404874" y="228600"/>
                  </a:lnTo>
                  <a:lnTo>
                    <a:pt x="1404874" y="241300"/>
                  </a:lnTo>
                  <a:lnTo>
                    <a:pt x="1417574" y="241300"/>
                  </a:lnTo>
                  <a:lnTo>
                    <a:pt x="1417574" y="228600"/>
                  </a:lnTo>
                  <a:close/>
                </a:path>
                <a:path w="1417954" h="2178050">
                  <a:moveTo>
                    <a:pt x="1417574" y="254000"/>
                  </a:moveTo>
                  <a:lnTo>
                    <a:pt x="1404874" y="254000"/>
                  </a:lnTo>
                  <a:lnTo>
                    <a:pt x="1404874" y="266700"/>
                  </a:lnTo>
                  <a:lnTo>
                    <a:pt x="1417574" y="266700"/>
                  </a:lnTo>
                  <a:lnTo>
                    <a:pt x="1417574" y="254000"/>
                  </a:lnTo>
                  <a:close/>
                </a:path>
                <a:path w="1417954" h="2178050">
                  <a:moveTo>
                    <a:pt x="1417574" y="279400"/>
                  </a:moveTo>
                  <a:lnTo>
                    <a:pt x="1404874" y="279400"/>
                  </a:lnTo>
                  <a:lnTo>
                    <a:pt x="1404874" y="292100"/>
                  </a:lnTo>
                  <a:lnTo>
                    <a:pt x="1417574" y="292100"/>
                  </a:lnTo>
                  <a:lnTo>
                    <a:pt x="1417574" y="279400"/>
                  </a:lnTo>
                  <a:close/>
                </a:path>
                <a:path w="1417954" h="2178050">
                  <a:moveTo>
                    <a:pt x="1417574" y="304800"/>
                  </a:moveTo>
                  <a:lnTo>
                    <a:pt x="1404874" y="304800"/>
                  </a:lnTo>
                  <a:lnTo>
                    <a:pt x="1404874" y="317500"/>
                  </a:lnTo>
                  <a:lnTo>
                    <a:pt x="1417574" y="317500"/>
                  </a:lnTo>
                  <a:lnTo>
                    <a:pt x="1417574" y="304800"/>
                  </a:lnTo>
                  <a:close/>
                </a:path>
                <a:path w="1417954" h="2178050">
                  <a:moveTo>
                    <a:pt x="1417574" y="330200"/>
                  </a:moveTo>
                  <a:lnTo>
                    <a:pt x="1404874" y="330200"/>
                  </a:lnTo>
                  <a:lnTo>
                    <a:pt x="1404874" y="342900"/>
                  </a:lnTo>
                  <a:lnTo>
                    <a:pt x="1417574" y="342900"/>
                  </a:lnTo>
                  <a:lnTo>
                    <a:pt x="1417574" y="330200"/>
                  </a:lnTo>
                  <a:close/>
                </a:path>
                <a:path w="1417954" h="2178050">
                  <a:moveTo>
                    <a:pt x="1417574" y="355600"/>
                  </a:moveTo>
                  <a:lnTo>
                    <a:pt x="1404874" y="355600"/>
                  </a:lnTo>
                  <a:lnTo>
                    <a:pt x="1404874" y="368300"/>
                  </a:lnTo>
                  <a:lnTo>
                    <a:pt x="1417574" y="368300"/>
                  </a:lnTo>
                  <a:lnTo>
                    <a:pt x="1417574" y="355600"/>
                  </a:lnTo>
                  <a:close/>
                </a:path>
                <a:path w="1417954" h="2178050">
                  <a:moveTo>
                    <a:pt x="1417574" y="381000"/>
                  </a:moveTo>
                  <a:lnTo>
                    <a:pt x="1404874" y="381000"/>
                  </a:lnTo>
                  <a:lnTo>
                    <a:pt x="1404874" y="393700"/>
                  </a:lnTo>
                  <a:lnTo>
                    <a:pt x="1417574" y="393700"/>
                  </a:lnTo>
                  <a:lnTo>
                    <a:pt x="1417574" y="381000"/>
                  </a:lnTo>
                  <a:close/>
                </a:path>
                <a:path w="1417954" h="2178050">
                  <a:moveTo>
                    <a:pt x="1417574" y="406400"/>
                  </a:moveTo>
                  <a:lnTo>
                    <a:pt x="1404874" y="406400"/>
                  </a:lnTo>
                  <a:lnTo>
                    <a:pt x="1404874" y="419100"/>
                  </a:lnTo>
                  <a:lnTo>
                    <a:pt x="1417574" y="419100"/>
                  </a:lnTo>
                  <a:lnTo>
                    <a:pt x="1417574" y="406400"/>
                  </a:lnTo>
                  <a:close/>
                </a:path>
                <a:path w="1417954" h="2178050">
                  <a:moveTo>
                    <a:pt x="1417574" y="431800"/>
                  </a:moveTo>
                  <a:lnTo>
                    <a:pt x="1404874" y="431800"/>
                  </a:lnTo>
                  <a:lnTo>
                    <a:pt x="1404874" y="444500"/>
                  </a:lnTo>
                  <a:lnTo>
                    <a:pt x="1417574" y="444500"/>
                  </a:lnTo>
                  <a:lnTo>
                    <a:pt x="1417574" y="431800"/>
                  </a:lnTo>
                  <a:close/>
                </a:path>
                <a:path w="1417954" h="2178050">
                  <a:moveTo>
                    <a:pt x="1417574" y="457200"/>
                  </a:moveTo>
                  <a:lnTo>
                    <a:pt x="1404874" y="457200"/>
                  </a:lnTo>
                  <a:lnTo>
                    <a:pt x="1404874" y="469900"/>
                  </a:lnTo>
                  <a:lnTo>
                    <a:pt x="1417574" y="469900"/>
                  </a:lnTo>
                  <a:lnTo>
                    <a:pt x="1417574" y="457200"/>
                  </a:lnTo>
                  <a:close/>
                </a:path>
                <a:path w="1417954" h="2178050">
                  <a:moveTo>
                    <a:pt x="1417574" y="482600"/>
                  </a:moveTo>
                  <a:lnTo>
                    <a:pt x="1404874" y="482600"/>
                  </a:lnTo>
                  <a:lnTo>
                    <a:pt x="1404874" y="495300"/>
                  </a:lnTo>
                  <a:lnTo>
                    <a:pt x="1417574" y="495300"/>
                  </a:lnTo>
                  <a:lnTo>
                    <a:pt x="1417574" y="482600"/>
                  </a:lnTo>
                  <a:close/>
                </a:path>
                <a:path w="1417954" h="2178050">
                  <a:moveTo>
                    <a:pt x="1417574" y="508000"/>
                  </a:moveTo>
                  <a:lnTo>
                    <a:pt x="1404874" y="508000"/>
                  </a:lnTo>
                  <a:lnTo>
                    <a:pt x="1404874" y="520700"/>
                  </a:lnTo>
                  <a:lnTo>
                    <a:pt x="1417574" y="520700"/>
                  </a:lnTo>
                  <a:lnTo>
                    <a:pt x="1417574" y="508000"/>
                  </a:lnTo>
                  <a:close/>
                </a:path>
                <a:path w="1417954" h="2178050">
                  <a:moveTo>
                    <a:pt x="1417574" y="533400"/>
                  </a:moveTo>
                  <a:lnTo>
                    <a:pt x="1404874" y="533400"/>
                  </a:lnTo>
                  <a:lnTo>
                    <a:pt x="1404874" y="546100"/>
                  </a:lnTo>
                  <a:lnTo>
                    <a:pt x="1417574" y="546100"/>
                  </a:lnTo>
                  <a:lnTo>
                    <a:pt x="1417574" y="533400"/>
                  </a:lnTo>
                  <a:close/>
                </a:path>
                <a:path w="1417954" h="2178050">
                  <a:moveTo>
                    <a:pt x="1417574" y="558800"/>
                  </a:moveTo>
                  <a:lnTo>
                    <a:pt x="1404874" y="558800"/>
                  </a:lnTo>
                  <a:lnTo>
                    <a:pt x="1404874" y="571500"/>
                  </a:lnTo>
                  <a:lnTo>
                    <a:pt x="1417574" y="571500"/>
                  </a:lnTo>
                  <a:lnTo>
                    <a:pt x="1417574" y="558800"/>
                  </a:lnTo>
                  <a:close/>
                </a:path>
                <a:path w="1417954" h="2178050">
                  <a:moveTo>
                    <a:pt x="1417574" y="584200"/>
                  </a:moveTo>
                  <a:lnTo>
                    <a:pt x="1404874" y="584200"/>
                  </a:lnTo>
                  <a:lnTo>
                    <a:pt x="1404874" y="596900"/>
                  </a:lnTo>
                  <a:lnTo>
                    <a:pt x="1417574" y="596900"/>
                  </a:lnTo>
                  <a:lnTo>
                    <a:pt x="1417574" y="584200"/>
                  </a:lnTo>
                  <a:close/>
                </a:path>
                <a:path w="1417954" h="2178050">
                  <a:moveTo>
                    <a:pt x="1417574" y="609600"/>
                  </a:moveTo>
                  <a:lnTo>
                    <a:pt x="1404874" y="609600"/>
                  </a:lnTo>
                  <a:lnTo>
                    <a:pt x="1404874" y="622300"/>
                  </a:lnTo>
                  <a:lnTo>
                    <a:pt x="1417574" y="622300"/>
                  </a:lnTo>
                  <a:lnTo>
                    <a:pt x="1417574" y="609600"/>
                  </a:lnTo>
                  <a:close/>
                </a:path>
                <a:path w="1417954" h="2178050">
                  <a:moveTo>
                    <a:pt x="1417574" y="635000"/>
                  </a:moveTo>
                  <a:lnTo>
                    <a:pt x="1404874" y="635000"/>
                  </a:lnTo>
                  <a:lnTo>
                    <a:pt x="1404874" y="647700"/>
                  </a:lnTo>
                  <a:lnTo>
                    <a:pt x="1417574" y="647700"/>
                  </a:lnTo>
                  <a:lnTo>
                    <a:pt x="1417574" y="635000"/>
                  </a:lnTo>
                  <a:close/>
                </a:path>
                <a:path w="1417954" h="2178050">
                  <a:moveTo>
                    <a:pt x="1417574" y="660400"/>
                  </a:moveTo>
                  <a:lnTo>
                    <a:pt x="1404874" y="660400"/>
                  </a:lnTo>
                  <a:lnTo>
                    <a:pt x="1404874" y="673100"/>
                  </a:lnTo>
                  <a:lnTo>
                    <a:pt x="1417574" y="673100"/>
                  </a:lnTo>
                  <a:lnTo>
                    <a:pt x="1417574" y="660400"/>
                  </a:lnTo>
                  <a:close/>
                </a:path>
                <a:path w="1417954" h="2178050">
                  <a:moveTo>
                    <a:pt x="1417574" y="685800"/>
                  </a:moveTo>
                  <a:lnTo>
                    <a:pt x="1404874" y="685800"/>
                  </a:lnTo>
                  <a:lnTo>
                    <a:pt x="1404874" y="698500"/>
                  </a:lnTo>
                  <a:lnTo>
                    <a:pt x="1417574" y="698500"/>
                  </a:lnTo>
                  <a:lnTo>
                    <a:pt x="1417574" y="685800"/>
                  </a:lnTo>
                  <a:close/>
                </a:path>
                <a:path w="1417954" h="2178050">
                  <a:moveTo>
                    <a:pt x="1417574" y="711200"/>
                  </a:moveTo>
                  <a:lnTo>
                    <a:pt x="1404874" y="711200"/>
                  </a:lnTo>
                  <a:lnTo>
                    <a:pt x="1404874" y="723900"/>
                  </a:lnTo>
                  <a:lnTo>
                    <a:pt x="1417574" y="723900"/>
                  </a:lnTo>
                  <a:lnTo>
                    <a:pt x="1417574" y="711200"/>
                  </a:lnTo>
                  <a:close/>
                </a:path>
                <a:path w="1417954" h="2178050">
                  <a:moveTo>
                    <a:pt x="1417574" y="736600"/>
                  </a:moveTo>
                  <a:lnTo>
                    <a:pt x="1404874" y="736600"/>
                  </a:lnTo>
                  <a:lnTo>
                    <a:pt x="1404874" y="749300"/>
                  </a:lnTo>
                  <a:lnTo>
                    <a:pt x="1417574" y="749300"/>
                  </a:lnTo>
                  <a:lnTo>
                    <a:pt x="1417574" y="736600"/>
                  </a:lnTo>
                  <a:close/>
                </a:path>
                <a:path w="1417954" h="2178050">
                  <a:moveTo>
                    <a:pt x="1417574" y="762000"/>
                  </a:moveTo>
                  <a:lnTo>
                    <a:pt x="1404874" y="762000"/>
                  </a:lnTo>
                  <a:lnTo>
                    <a:pt x="1404874" y="774700"/>
                  </a:lnTo>
                  <a:lnTo>
                    <a:pt x="1417574" y="774700"/>
                  </a:lnTo>
                  <a:lnTo>
                    <a:pt x="1417574" y="762000"/>
                  </a:lnTo>
                  <a:close/>
                </a:path>
                <a:path w="1417954" h="2178050">
                  <a:moveTo>
                    <a:pt x="1417574" y="787400"/>
                  </a:moveTo>
                  <a:lnTo>
                    <a:pt x="1404874" y="787400"/>
                  </a:lnTo>
                  <a:lnTo>
                    <a:pt x="1404874" y="800100"/>
                  </a:lnTo>
                  <a:lnTo>
                    <a:pt x="1417574" y="800100"/>
                  </a:lnTo>
                  <a:lnTo>
                    <a:pt x="1417574" y="787400"/>
                  </a:lnTo>
                  <a:close/>
                </a:path>
                <a:path w="1417954" h="2178050">
                  <a:moveTo>
                    <a:pt x="1417574" y="812800"/>
                  </a:moveTo>
                  <a:lnTo>
                    <a:pt x="1404874" y="812800"/>
                  </a:lnTo>
                  <a:lnTo>
                    <a:pt x="1404874" y="825500"/>
                  </a:lnTo>
                  <a:lnTo>
                    <a:pt x="1417574" y="825500"/>
                  </a:lnTo>
                  <a:lnTo>
                    <a:pt x="1417574" y="812800"/>
                  </a:lnTo>
                  <a:close/>
                </a:path>
                <a:path w="1417954" h="2178050">
                  <a:moveTo>
                    <a:pt x="1417574" y="838200"/>
                  </a:moveTo>
                  <a:lnTo>
                    <a:pt x="1404874" y="838200"/>
                  </a:lnTo>
                  <a:lnTo>
                    <a:pt x="1404874" y="850900"/>
                  </a:lnTo>
                  <a:lnTo>
                    <a:pt x="1417574" y="850900"/>
                  </a:lnTo>
                  <a:lnTo>
                    <a:pt x="1417574" y="838200"/>
                  </a:lnTo>
                  <a:close/>
                </a:path>
                <a:path w="1417954" h="2178050">
                  <a:moveTo>
                    <a:pt x="1417574" y="863600"/>
                  </a:moveTo>
                  <a:lnTo>
                    <a:pt x="1404874" y="863600"/>
                  </a:lnTo>
                  <a:lnTo>
                    <a:pt x="1404874" y="876300"/>
                  </a:lnTo>
                  <a:lnTo>
                    <a:pt x="1417574" y="876300"/>
                  </a:lnTo>
                  <a:lnTo>
                    <a:pt x="1417574" y="863600"/>
                  </a:lnTo>
                  <a:close/>
                </a:path>
                <a:path w="1417954" h="2178050">
                  <a:moveTo>
                    <a:pt x="1417574" y="889000"/>
                  </a:moveTo>
                  <a:lnTo>
                    <a:pt x="1404874" y="889000"/>
                  </a:lnTo>
                  <a:lnTo>
                    <a:pt x="1404874" y="901700"/>
                  </a:lnTo>
                  <a:lnTo>
                    <a:pt x="1417574" y="901700"/>
                  </a:lnTo>
                  <a:lnTo>
                    <a:pt x="1417574" y="889000"/>
                  </a:lnTo>
                  <a:close/>
                </a:path>
                <a:path w="1417954" h="2178050">
                  <a:moveTo>
                    <a:pt x="1417574" y="914400"/>
                  </a:moveTo>
                  <a:lnTo>
                    <a:pt x="1404874" y="914400"/>
                  </a:lnTo>
                  <a:lnTo>
                    <a:pt x="1404874" y="927100"/>
                  </a:lnTo>
                  <a:lnTo>
                    <a:pt x="1417574" y="927100"/>
                  </a:lnTo>
                  <a:lnTo>
                    <a:pt x="1417574" y="914400"/>
                  </a:lnTo>
                  <a:close/>
                </a:path>
                <a:path w="1417954" h="2178050">
                  <a:moveTo>
                    <a:pt x="1417574" y="939800"/>
                  </a:moveTo>
                  <a:lnTo>
                    <a:pt x="1404874" y="939800"/>
                  </a:lnTo>
                  <a:lnTo>
                    <a:pt x="1404874" y="952500"/>
                  </a:lnTo>
                  <a:lnTo>
                    <a:pt x="1417574" y="952500"/>
                  </a:lnTo>
                  <a:lnTo>
                    <a:pt x="1417574" y="939800"/>
                  </a:lnTo>
                  <a:close/>
                </a:path>
                <a:path w="1417954" h="2178050">
                  <a:moveTo>
                    <a:pt x="1417574" y="965200"/>
                  </a:moveTo>
                  <a:lnTo>
                    <a:pt x="1404874" y="965200"/>
                  </a:lnTo>
                  <a:lnTo>
                    <a:pt x="1404874" y="977900"/>
                  </a:lnTo>
                  <a:lnTo>
                    <a:pt x="1417574" y="977900"/>
                  </a:lnTo>
                  <a:lnTo>
                    <a:pt x="1417574" y="965200"/>
                  </a:lnTo>
                  <a:close/>
                </a:path>
                <a:path w="1417954" h="2178050">
                  <a:moveTo>
                    <a:pt x="1417574" y="990600"/>
                  </a:moveTo>
                  <a:lnTo>
                    <a:pt x="1404874" y="990600"/>
                  </a:lnTo>
                  <a:lnTo>
                    <a:pt x="1404874" y="1003300"/>
                  </a:lnTo>
                  <a:lnTo>
                    <a:pt x="1417574" y="1003300"/>
                  </a:lnTo>
                  <a:lnTo>
                    <a:pt x="1417574" y="990600"/>
                  </a:lnTo>
                  <a:close/>
                </a:path>
                <a:path w="1417954" h="2178050">
                  <a:moveTo>
                    <a:pt x="1417574" y="1016000"/>
                  </a:moveTo>
                  <a:lnTo>
                    <a:pt x="1404874" y="1016000"/>
                  </a:lnTo>
                  <a:lnTo>
                    <a:pt x="1404874" y="1028700"/>
                  </a:lnTo>
                  <a:lnTo>
                    <a:pt x="1417574" y="1028700"/>
                  </a:lnTo>
                  <a:lnTo>
                    <a:pt x="1417574" y="1016000"/>
                  </a:lnTo>
                  <a:close/>
                </a:path>
                <a:path w="1417954" h="2178050">
                  <a:moveTo>
                    <a:pt x="1417574" y="1041400"/>
                  </a:moveTo>
                  <a:lnTo>
                    <a:pt x="1404874" y="1041400"/>
                  </a:lnTo>
                  <a:lnTo>
                    <a:pt x="1404874" y="1054100"/>
                  </a:lnTo>
                  <a:lnTo>
                    <a:pt x="1417574" y="1054100"/>
                  </a:lnTo>
                  <a:lnTo>
                    <a:pt x="1417574" y="1041400"/>
                  </a:lnTo>
                  <a:close/>
                </a:path>
                <a:path w="1417954" h="2178050">
                  <a:moveTo>
                    <a:pt x="1417574" y="1066800"/>
                  </a:moveTo>
                  <a:lnTo>
                    <a:pt x="1404874" y="1066800"/>
                  </a:lnTo>
                  <a:lnTo>
                    <a:pt x="1404874" y="1079500"/>
                  </a:lnTo>
                  <a:lnTo>
                    <a:pt x="1417574" y="1079500"/>
                  </a:lnTo>
                  <a:lnTo>
                    <a:pt x="1417574" y="1066800"/>
                  </a:lnTo>
                  <a:close/>
                </a:path>
                <a:path w="1417954" h="2178050">
                  <a:moveTo>
                    <a:pt x="1417574" y="1092200"/>
                  </a:moveTo>
                  <a:lnTo>
                    <a:pt x="1404874" y="1092200"/>
                  </a:lnTo>
                  <a:lnTo>
                    <a:pt x="1404874" y="1104900"/>
                  </a:lnTo>
                  <a:lnTo>
                    <a:pt x="1417574" y="1104900"/>
                  </a:lnTo>
                  <a:lnTo>
                    <a:pt x="1417574" y="1092200"/>
                  </a:lnTo>
                  <a:close/>
                </a:path>
                <a:path w="1417954" h="2178050">
                  <a:moveTo>
                    <a:pt x="1417574" y="1117600"/>
                  </a:moveTo>
                  <a:lnTo>
                    <a:pt x="1404874" y="1117600"/>
                  </a:lnTo>
                  <a:lnTo>
                    <a:pt x="1404874" y="1130300"/>
                  </a:lnTo>
                  <a:lnTo>
                    <a:pt x="1417574" y="1130300"/>
                  </a:lnTo>
                  <a:lnTo>
                    <a:pt x="1417574" y="1117600"/>
                  </a:lnTo>
                  <a:close/>
                </a:path>
                <a:path w="1417954" h="2178050">
                  <a:moveTo>
                    <a:pt x="1417574" y="1143000"/>
                  </a:moveTo>
                  <a:lnTo>
                    <a:pt x="1404874" y="1143000"/>
                  </a:lnTo>
                  <a:lnTo>
                    <a:pt x="1404874" y="1155700"/>
                  </a:lnTo>
                  <a:lnTo>
                    <a:pt x="1417574" y="1155700"/>
                  </a:lnTo>
                  <a:lnTo>
                    <a:pt x="1417574" y="1143000"/>
                  </a:lnTo>
                  <a:close/>
                </a:path>
                <a:path w="1417954" h="2178050">
                  <a:moveTo>
                    <a:pt x="1417574" y="1168400"/>
                  </a:moveTo>
                  <a:lnTo>
                    <a:pt x="1404874" y="1168400"/>
                  </a:lnTo>
                  <a:lnTo>
                    <a:pt x="1404874" y="1181100"/>
                  </a:lnTo>
                  <a:lnTo>
                    <a:pt x="1417574" y="1181100"/>
                  </a:lnTo>
                  <a:lnTo>
                    <a:pt x="1417574" y="1168400"/>
                  </a:lnTo>
                  <a:close/>
                </a:path>
                <a:path w="1417954" h="2178050">
                  <a:moveTo>
                    <a:pt x="1417574" y="1193800"/>
                  </a:moveTo>
                  <a:lnTo>
                    <a:pt x="1404874" y="1193800"/>
                  </a:lnTo>
                  <a:lnTo>
                    <a:pt x="1404874" y="1206500"/>
                  </a:lnTo>
                  <a:lnTo>
                    <a:pt x="1417574" y="1206500"/>
                  </a:lnTo>
                  <a:lnTo>
                    <a:pt x="1417574" y="1193800"/>
                  </a:lnTo>
                  <a:close/>
                </a:path>
                <a:path w="1417954" h="2178050">
                  <a:moveTo>
                    <a:pt x="1417574" y="1219200"/>
                  </a:moveTo>
                  <a:lnTo>
                    <a:pt x="1404874" y="1219200"/>
                  </a:lnTo>
                  <a:lnTo>
                    <a:pt x="1404874" y="1231900"/>
                  </a:lnTo>
                  <a:lnTo>
                    <a:pt x="1417574" y="1231900"/>
                  </a:lnTo>
                  <a:lnTo>
                    <a:pt x="1417574" y="1219200"/>
                  </a:lnTo>
                  <a:close/>
                </a:path>
                <a:path w="1417954" h="2178050">
                  <a:moveTo>
                    <a:pt x="1417574" y="1244600"/>
                  </a:moveTo>
                  <a:lnTo>
                    <a:pt x="1404874" y="1244600"/>
                  </a:lnTo>
                  <a:lnTo>
                    <a:pt x="1404874" y="1257300"/>
                  </a:lnTo>
                  <a:lnTo>
                    <a:pt x="1417574" y="1257300"/>
                  </a:lnTo>
                  <a:lnTo>
                    <a:pt x="1417574" y="1244600"/>
                  </a:lnTo>
                  <a:close/>
                </a:path>
                <a:path w="1417954" h="2178050">
                  <a:moveTo>
                    <a:pt x="1417574" y="1270000"/>
                  </a:moveTo>
                  <a:lnTo>
                    <a:pt x="1404874" y="1270000"/>
                  </a:lnTo>
                  <a:lnTo>
                    <a:pt x="1404874" y="1282700"/>
                  </a:lnTo>
                  <a:lnTo>
                    <a:pt x="1417574" y="1282700"/>
                  </a:lnTo>
                  <a:lnTo>
                    <a:pt x="1417574" y="1270000"/>
                  </a:lnTo>
                  <a:close/>
                </a:path>
                <a:path w="1417954" h="2178050">
                  <a:moveTo>
                    <a:pt x="1417574" y="1295400"/>
                  </a:moveTo>
                  <a:lnTo>
                    <a:pt x="1404874" y="1295400"/>
                  </a:lnTo>
                  <a:lnTo>
                    <a:pt x="1404874" y="1308100"/>
                  </a:lnTo>
                  <a:lnTo>
                    <a:pt x="1417574" y="1308100"/>
                  </a:lnTo>
                  <a:lnTo>
                    <a:pt x="1417574" y="1295400"/>
                  </a:lnTo>
                  <a:close/>
                </a:path>
                <a:path w="1417954" h="2178050">
                  <a:moveTo>
                    <a:pt x="1417574" y="1320800"/>
                  </a:moveTo>
                  <a:lnTo>
                    <a:pt x="1404874" y="1320800"/>
                  </a:lnTo>
                  <a:lnTo>
                    <a:pt x="1404874" y="1333500"/>
                  </a:lnTo>
                  <a:lnTo>
                    <a:pt x="1417574" y="1333500"/>
                  </a:lnTo>
                  <a:lnTo>
                    <a:pt x="1417574" y="1320800"/>
                  </a:lnTo>
                  <a:close/>
                </a:path>
                <a:path w="1417954" h="2178050">
                  <a:moveTo>
                    <a:pt x="1417574" y="1346200"/>
                  </a:moveTo>
                  <a:lnTo>
                    <a:pt x="1404874" y="1346200"/>
                  </a:lnTo>
                  <a:lnTo>
                    <a:pt x="1404874" y="1358900"/>
                  </a:lnTo>
                  <a:lnTo>
                    <a:pt x="1417574" y="1358900"/>
                  </a:lnTo>
                  <a:lnTo>
                    <a:pt x="1417574" y="1346200"/>
                  </a:lnTo>
                  <a:close/>
                </a:path>
                <a:path w="1417954" h="2178050">
                  <a:moveTo>
                    <a:pt x="1417574" y="1371600"/>
                  </a:moveTo>
                  <a:lnTo>
                    <a:pt x="1404874" y="1371600"/>
                  </a:lnTo>
                  <a:lnTo>
                    <a:pt x="1404874" y="1384300"/>
                  </a:lnTo>
                  <a:lnTo>
                    <a:pt x="1417574" y="1384300"/>
                  </a:lnTo>
                  <a:lnTo>
                    <a:pt x="1417574" y="1371600"/>
                  </a:lnTo>
                  <a:close/>
                </a:path>
                <a:path w="1417954" h="2178050">
                  <a:moveTo>
                    <a:pt x="1417574" y="1397000"/>
                  </a:moveTo>
                  <a:lnTo>
                    <a:pt x="1404874" y="1397000"/>
                  </a:lnTo>
                  <a:lnTo>
                    <a:pt x="1404874" y="1409700"/>
                  </a:lnTo>
                  <a:lnTo>
                    <a:pt x="1417574" y="1409700"/>
                  </a:lnTo>
                  <a:lnTo>
                    <a:pt x="1417574" y="1397000"/>
                  </a:lnTo>
                  <a:close/>
                </a:path>
                <a:path w="1417954" h="2178050">
                  <a:moveTo>
                    <a:pt x="1417574" y="1422400"/>
                  </a:moveTo>
                  <a:lnTo>
                    <a:pt x="1404874" y="1422400"/>
                  </a:lnTo>
                  <a:lnTo>
                    <a:pt x="1404874" y="1435100"/>
                  </a:lnTo>
                  <a:lnTo>
                    <a:pt x="1417574" y="1435100"/>
                  </a:lnTo>
                  <a:lnTo>
                    <a:pt x="1417574" y="1422400"/>
                  </a:lnTo>
                  <a:close/>
                </a:path>
                <a:path w="1417954" h="2178050">
                  <a:moveTo>
                    <a:pt x="1417574" y="1447800"/>
                  </a:moveTo>
                  <a:lnTo>
                    <a:pt x="1404874" y="1447800"/>
                  </a:lnTo>
                  <a:lnTo>
                    <a:pt x="1404874" y="1460500"/>
                  </a:lnTo>
                  <a:lnTo>
                    <a:pt x="1417574" y="1460500"/>
                  </a:lnTo>
                  <a:lnTo>
                    <a:pt x="1417574" y="1447800"/>
                  </a:lnTo>
                  <a:close/>
                </a:path>
                <a:path w="1417954" h="2178050">
                  <a:moveTo>
                    <a:pt x="1417574" y="1473200"/>
                  </a:moveTo>
                  <a:lnTo>
                    <a:pt x="1404874" y="1473200"/>
                  </a:lnTo>
                  <a:lnTo>
                    <a:pt x="1404874" y="1485900"/>
                  </a:lnTo>
                  <a:lnTo>
                    <a:pt x="1417574" y="1485900"/>
                  </a:lnTo>
                  <a:lnTo>
                    <a:pt x="1417574" y="1473200"/>
                  </a:lnTo>
                  <a:close/>
                </a:path>
                <a:path w="1417954" h="2178050">
                  <a:moveTo>
                    <a:pt x="1417574" y="1498600"/>
                  </a:moveTo>
                  <a:lnTo>
                    <a:pt x="1404874" y="1498600"/>
                  </a:lnTo>
                  <a:lnTo>
                    <a:pt x="1404874" y="1511300"/>
                  </a:lnTo>
                  <a:lnTo>
                    <a:pt x="1417574" y="1511300"/>
                  </a:lnTo>
                  <a:lnTo>
                    <a:pt x="1417574" y="1498600"/>
                  </a:lnTo>
                  <a:close/>
                </a:path>
                <a:path w="1417954" h="2178050">
                  <a:moveTo>
                    <a:pt x="1417574" y="1524000"/>
                  </a:moveTo>
                  <a:lnTo>
                    <a:pt x="1404874" y="1524000"/>
                  </a:lnTo>
                  <a:lnTo>
                    <a:pt x="1404874" y="1536700"/>
                  </a:lnTo>
                  <a:lnTo>
                    <a:pt x="1417574" y="1536700"/>
                  </a:lnTo>
                  <a:lnTo>
                    <a:pt x="1417574" y="1524000"/>
                  </a:lnTo>
                  <a:close/>
                </a:path>
                <a:path w="1417954" h="2178050">
                  <a:moveTo>
                    <a:pt x="1417574" y="1549400"/>
                  </a:moveTo>
                  <a:lnTo>
                    <a:pt x="1404874" y="1549400"/>
                  </a:lnTo>
                  <a:lnTo>
                    <a:pt x="1404874" y="1562100"/>
                  </a:lnTo>
                  <a:lnTo>
                    <a:pt x="1417574" y="1562100"/>
                  </a:lnTo>
                  <a:lnTo>
                    <a:pt x="1417574" y="1549400"/>
                  </a:lnTo>
                  <a:close/>
                </a:path>
                <a:path w="1417954" h="2178050">
                  <a:moveTo>
                    <a:pt x="1417574" y="1574800"/>
                  </a:moveTo>
                  <a:lnTo>
                    <a:pt x="1404874" y="1574800"/>
                  </a:lnTo>
                  <a:lnTo>
                    <a:pt x="1404874" y="1587500"/>
                  </a:lnTo>
                  <a:lnTo>
                    <a:pt x="1417574" y="1587500"/>
                  </a:lnTo>
                  <a:lnTo>
                    <a:pt x="1417574" y="1574800"/>
                  </a:lnTo>
                  <a:close/>
                </a:path>
                <a:path w="1417954" h="2178050">
                  <a:moveTo>
                    <a:pt x="1417574" y="1600200"/>
                  </a:moveTo>
                  <a:lnTo>
                    <a:pt x="1404874" y="1600200"/>
                  </a:lnTo>
                  <a:lnTo>
                    <a:pt x="1404874" y="1612900"/>
                  </a:lnTo>
                  <a:lnTo>
                    <a:pt x="1417574" y="1612900"/>
                  </a:lnTo>
                  <a:lnTo>
                    <a:pt x="1417574" y="1600200"/>
                  </a:lnTo>
                  <a:close/>
                </a:path>
                <a:path w="1417954" h="2178050">
                  <a:moveTo>
                    <a:pt x="1417574" y="1625600"/>
                  </a:moveTo>
                  <a:lnTo>
                    <a:pt x="1404874" y="1625600"/>
                  </a:lnTo>
                  <a:lnTo>
                    <a:pt x="1404874" y="1638300"/>
                  </a:lnTo>
                  <a:lnTo>
                    <a:pt x="1417574" y="1638300"/>
                  </a:lnTo>
                  <a:lnTo>
                    <a:pt x="1417574" y="1625600"/>
                  </a:lnTo>
                  <a:close/>
                </a:path>
                <a:path w="1417954" h="2178050">
                  <a:moveTo>
                    <a:pt x="1417574" y="1651000"/>
                  </a:moveTo>
                  <a:lnTo>
                    <a:pt x="1404874" y="1651000"/>
                  </a:lnTo>
                  <a:lnTo>
                    <a:pt x="1404874" y="1663700"/>
                  </a:lnTo>
                  <a:lnTo>
                    <a:pt x="1417574" y="1663700"/>
                  </a:lnTo>
                  <a:lnTo>
                    <a:pt x="1417574" y="1651000"/>
                  </a:lnTo>
                  <a:close/>
                </a:path>
                <a:path w="1417954" h="2178050">
                  <a:moveTo>
                    <a:pt x="1417574" y="1676400"/>
                  </a:moveTo>
                  <a:lnTo>
                    <a:pt x="1404874" y="1676400"/>
                  </a:lnTo>
                  <a:lnTo>
                    <a:pt x="1404874" y="1689100"/>
                  </a:lnTo>
                  <a:lnTo>
                    <a:pt x="1417574" y="1689100"/>
                  </a:lnTo>
                  <a:lnTo>
                    <a:pt x="1417574" y="1676400"/>
                  </a:lnTo>
                  <a:close/>
                </a:path>
                <a:path w="1417954" h="2178050">
                  <a:moveTo>
                    <a:pt x="1417574" y="1701800"/>
                  </a:moveTo>
                  <a:lnTo>
                    <a:pt x="1404874" y="1701800"/>
                  </a:lnTo>
                  <a:lnTo>
                    <a:pt x="1404874" y="1714500"/>
                  </a:lnTo>
                  <a:lnTo>
                    <a:pt x="1417574" y="1714500"/>
                  </a:lnTo>
                  <a:lnTo>
                    <a:pt x="1417574" y="1701800"/>
                  </a:lnTo>
                  <a:close/>
                </a:path>
                <a:path w="1417954" h="2178050">
                  <a:moveTo>
                    <a:pt x="1417574" y="1727200"/>
                  </a:moveTo>
                  <a:lnTo>
                    <a:pt x="1404874" y="1727200"/>
                  </a:lnTo>
                  <a:lnTo>
                    <a:pt x="1404874" y="1739900"/>
                  </a:lnTo>
                  <a:lnTo>
                    <a:pt x="1417574" y="1739900"/>
                  </a:lnTo>
                  <a:lnTo>
                    <a:pt x="1417574" y="1727200"/>
                  </a:lnTo>
                  <a:close/>
                </a:path>
                <a:path w="1417954" h="2178050">
                  <a:moveTo>
                    <a:pt x="1417574" y="1752600"/>
                  </a:moveTo>
                  <a:lnTo>
                    <a:pt x="1404874" y="1752600"/>
                  </a:lnTo>
                  <a:lnTo>
                    <a:pt x="1404874" y="1765300"/>
                  </a:lnTo>
                  <a:lnTo>
                    <a:pt x="1417574" y="1765300"/>
                  </a:lnTo>
                  <a:lnTo>
                    <a:pt x="1417574" y="1752600"/>
                  </a:lnTo>
                  <a:close/>
                </a:path>
                <a:path w="1417954" h="2178050">
                  <a:moveTo>
                    <a:pt x="1417574" y="1778000"/>
                  </a:moveTo>
                  <a:lnTo>
                    <a:pt x="1404874" y="1778000"/>
                  </a:lnTo>
                  <a:lnTo>
                    <a:pt x="1404874" y="1790700"/>
                  </a:lnTo>
                  <a:lnTo>
                    <a:pt x="1417574" y="1790700"/>
                  </a:lnTo>
                  <a:lnTo>
                    <a:pt x="1417574" y="1778000"/>
                  </a:lnTo>
                  <a:close/>
                </a:path>
                <a:path w="1417954" h="2178050">
                  <a:moveTo>
                    <a:pt x="1417574" y="1803400"/>
                  </a:moveTo>
                  <a:lnTo>
                    <a:pt x="1404874" y="1803400"/>
                  </a:lnTo>
                  <a:lnTo>
                    <a:pt x="1404874" y="1816100"/>
                  </a:lnTo>
                  <a:lnTo>
                    <a:pt x="1417574" y="1816100"/>
                  </a:lnTo>
                  <a:lnTo>
                    <a:pt x="1417574" y="1803400"/>
                  </a:lnTo>
                  <a:close/>
                </a:path>
                <a:path w="1417954" h="2178050">
                  <a:moveTo>
                    <a:pt x="1417574" y="1828800"/>
                  </a:moveTo>
                  <a:lnTo>
                    <a:pt x="1404874" y="1828800"/>
                  </a:lnTo>
                  <a:lnTo>
                    <a:pt x="1404874" y="1841500"/>
                  </a:lnTo>
                  <a:lnTo>
                    <a:pt x="1417574" y="1841500"/>
                  </a:lnTo>
                  <a:lnTo>
                    <a:pt x="1417574" y="1828800"/>
                  </a:lnTo>
                  <a:close/>
                </a:path>
                <a:path w="1417954" h="2178050">
                  <a:moveTo>
                    <a:pt x="1417574" y="1854200"/>
                  </a:moveTo>
                  <a:lnTo>
                    <a:pt x="1404874" y="1854200"/>
                  </a:lnTo>
                  <a:lnTo>
                    <a:pt x="1404874" y="1866900"/>
                  </a:lnTo>
                  <a:lnTo>
                    <a:pt x="1417574" y="1866900"/>
                  </a:lnTo>
                  <a:lnTo>
                    <a:pt x="1417574" y="1854200"/>
                  </a:lnTo>
                  <a:close/>
                </a:path>
                <a:path w="1417954" h="2178050">
                  <a:moveTo>
                    <a:pt x="1417574" y="1879600"/>
                  </a:moveTo>
                  <a:lnTo>
                    <a:pt x="1404874" y="1879600"/>
                  </a:lnTo>
                  <a:lnTo>
                    <a:pt x="1404874" y="1892300"/>
                  </a:lnTo>
                  <a:lnTo>
                    <a:pt x="1417574" y="1892300"/>
                  </a:lnTo>
                  <a:lnTo>
                    <a:pt x="1417574" y="1879600"/>
                  </a:lnTo>
                  <a:close/>
                </a:path>
                <a:path w="1417954" h="2178050">
                  <a:moveTo>
                    <a:pt x="1417574" y="1905000"/>
                  </a:moveTo>
                  <a:lnTo>
                    <a:pt x="1404874" y="1905000"/>
                  </a:lnTo>
                  <a:lnTo>
                    <a:pt x="1404874" y="1917700"/>
                  </a:lnTo>
                  <a:lnTo>
                    <a:pt x="1417574" y="1917700"/>
                  </a:lnTo>
                  <a:lnTo>
                    <a:pt x="1417574" y="1905000"/>
                  </a:lnTo>
                  <a:close/>
                </a:path>
                <a:path w="1417954" h="2178050">
                  <a:moveTo>
                    <a:pt x="1417574" y="1930400"/>
                  </a:moveTo>
                  <a:lnTo>
                    <a:pt x="1404874" y="1930400"/>
                  </a:lnTo>
                  <a:lnTo>
                    <a:pt x="1404874" y="1943100"/>
                  </a:lnTo>
                  <a:lnTo>
                    <a:pt x="1417574" y="1943100"/>
                  </a:lnTo>
                  <a:lnTo>
                    <a:pt x="1417574" y="1930400"/>
                  </a:lnTo>
                  <a:close/>
                </a:path>
                <a:path w="1417954" h="2178050">
                  <a:moveTo>
                    <a:pt x="1417574" y="1955800"/>
                  </a:moveTo>
                  <a:lnTo>
                    <a:pt x="1404874" y="1955800"/>
                  </a:lnTo>
                  <a:lnTo>
                    <a:pt x="1404874" y="1968500"/>
                  </a:lnTo>
                  <a:lnTo>
                    <a:pt x="1417574" y="1968500"/>
                  </a:lnTo>
                  <a:lnTo>
                    <a:pt x="1417574" y="1955800"/>
                  </a:lnTo>
                  <a:close/>
                </a:path>
                <a:path w="1417954" h="2178050">
                  <a:moveTo>
                    <a:pt x="1417574" y="1981200"/>
                  </a:moveTo>
                  <a:lnTo>
                    <a:pt x="1404874" y="1981200"/>
                  </a:lnTo>
                  <a:lnTo>
                    <a:pt x="1404874" y="1993900"/>
                  </a:lnTo>
                  <a:lnTo>
                    <a:pt x="1417574" y="1993900"/>
                  </a:lnTo>
                  <a:lnTo>
                    <a:pt x="1417574" y="1981200"/>
                  </a:lnTo>
                  <a:close/>
                </a:path>
                <a:path w="1417954" h="2178050">
                  <a:moveTo>
                    <a:pt x="1417574" y="2006600"/>
                  </a:moveTo>
                  <a:lnTo>
                    <a:pt x="1404874" y="2006600"/>
                  </a:lnTo>
                  <a:lnTo>
                    <a:pt x="1404874" y="2019300"/>
                  </a:lnTo>
                  <a:lnTo>
                    <a:pt x="1417574" y="2019300"/>
                  </a:lnTo>
                  <a:lnTo>
                    <a:pt x="1417574" y="2006600"/>
                  </a:lnTo>
                  <a:close/>
                </a:path>
                <a:path w="1417954" h="2178050">
                  <a:moveTo>
                    <a:pt x="1417574" y="2032000"/>
                  </a:moveTo>
                  <a:lnTo>
                    <a:pt x="1404874" y="2032000"/>
                  </a:lnTo>
                  <a:lnTo>
                    <a:pt x="1404874" y="2044700"/>
                  </a:lnTo>
                  <a:lnTo>
                    <a:pt x="1417574" y="2044700"/>
                  </a:lnTo>
                  <a:lnTo>
                    <a:pt x="1417574" y="2032000"/>
                  </a:lnTo>
                  <a:close/>
                </a:path>
                <a:path w="1417954" h="2178050">
                  <a:moveTo>
                    <a:pt x="1417574" y="2057400"/>
                  </a:moveTo>
                  <a:lnTo>
                    <a:pt x="1404874" y="2057400"/>
                  </a:lnTo>
                  <a:lnTo>
                    <a:pt x="1404874" y="2070100"/>
                  </a:lnTo>
                  <a:lnTo>
                    <a:pt x="1417574" y="2070100"/>
                  </a:lnTo>
                  <a:lnTo>
                    <a:pt x="1417574" y="2057400"/>
                  </a:lnTo>
                  <a:close/>
                </a:path>
                <a:path w="1417954" h="2178050">
                  <a:moveTo>
                    <a:pt x="1417574" y="2082800"/>
                  </a:moveTo>
                  <a:lnTo>
                    <a:pt x="1404874" y="2082800"/>
                  </a:lnTo>
                  <a:lnTo>
                    <a:pt x="1404874" y="2095500"/>
                  </a:lnTo>
                  <a:lnTo>
                    <a:pt x="1417574" y="2095500"/>
                  </a:lnTo>
                  <a:lnTo>
                    <a:pt x="1417574" y="2082800"/>
                  </a:lnTo>
                  <a:close/>
                </a:path>
                <a:path w="1417954" h="2178050">
                  <a:moveTo>
                    <a:pt x="1417574" y="2108200"/>
                  </a:moveTo>
                  <a:lnTo>
                    <a:pt x="1404874" y="2108200"/>
                  </a:lnTo>
                  <a:lnTo>
                    <a:pt x="1404874" y="2120900"/>
                  </a:lnTo>
                  <a:lnTo>
                    <a:pt x="1417574" y="2120900"/>
                  </a:lnTo>
                  <a:lnTo>
                    <a:pt x="1417574" y="2108200"/>
                  </a:lnTo>
                  <a:close/>
                </a:path>
                <a:path w="1417954" h="2178050">
                  <a:moveTo>
                    <a:pt x="1411224" y="2133346"/>
                  </a:moveTo>
                  <a:lnTo>
                    <a:pt x="1404619" y="2133346"/>
                  </a:lnTo>
                  <a:lnTo>
                    <a:pt x="1404619" y="2146046"/>
                  </a:lnTo>
                  <a:lnTo>
                    <a:pt x="1417574" y="2146046"/>
                  </a:lnTo>
                  <a:lnTo>
                    <a:pt x="1417574" y="2139696"/>
                  </a:lnTo>
                  <a:lnTo>
                    <a:pt x="1404874" y="2139696"/>
                  </a:lnTo>
                  <a:lnTo>
                    <a:pt x="1404874" y="2133600"/>
                  </a:lnTo>
                  <a:lnTo>
                    <a:pt x="1410970" y="2133600"/>
                  </a:lnTo>
                  <a:lnTo>
                    <a:pt x="1411224" y="2133346"/>
                  </a:lnTo>
                  <a:close/>
                </a:path>
                <a:path w="1417954" h="2178050">
                  <a:moveTo>
                    <a:pt x="1410970" y="2133600"/>
                  </a:moveTo>
                  <a:lnTo>
                    <a:pt x="1404874" y="2133600"/>
                  </a:lnTo>
                  <a:lnTo>
                    <a:pt x="1404874" y="2139696"/>
                  </a:lnTo>
                  <a:lnTo>
                    <a:pt x="1410970" y="2133600"/>
                  </a:lnTo>
                  <a:close/>
                </a:path>
                <a:path w="1417954" h="2178050">
                  <a:moveTo>
                    <a:pt x="1417574" y="2133600"/>
                  </a:moveTo>
                  <a:lnTo>
                    <a:pt x="1410970" y="2133600"/>
                  </a:lnTo>
                  <a:lnTo>
                    <a:pt x="1404874" y="2139696"/>
                  </a:lnTo>
                  <a:lnTo>
                    <a:pt x="1417574" y="2139696"/>
                  </a:lnTo>
                  <a:lnTo>
                    <a:pt x="1417574" y="2133600"/>
                  </a:lnTo>
                  <a:close/>
                </a:path>
                <a:path w="1417954" h="2178050">
                  <a:moveTo>
                    <a:pt x="1391919" y="2133346"/>
                  </a:moveTo>
                  <a:lnTo>
                    <a:pt x="1379219" y="2133346"/>
                  </a:lnTo>
                  <a:lnTo>
                    <a:pt x="1379219" y="2146046"/>
                  </a:lnTo>
                  <a:lnTo>
                    <a:pt x="1391919" y="2146046"/>
                  </a:lnTo>
                  <a:lnTo>
                    <a:pt x="1391919" y="2133346"/>
                  </a:lnTo>
                  <a:close/>
                </a:path>
                <a:path w="1417954" h="2178050">
                  <a:moveTo>
                    <a:pt x="1366519" y="2133346"/>
                  </a:moveTo>
                  <a:lnTo>
                    <a:pt x="1353819" y="2133346"/>
                  </a:lnTo>
                  <a:lnTo>
                    <a:pt x="1353819" y="2146046"/>
                  </a:lnTo>
                  <a:lnTo>
                    <a:pt x="1366519" y="2146046"/>
                  </a:lnTo>
                  <a:lnTo>
                    <a:pt x="1366519" y="2133346"/>
                  </a:lnTo>
                  <a:close/>
                </a:path>
                <a:path w="1417954" h="2178050">
                  <a:moveTo>
                    <a:pt x="1341119" y="2133346"/>
                  </a:moveTo>
                  <a:lnTo>
                    <a:pt x="1328419" y="2133346"/>
                  </a:lnTo>
                  <a:lnTo>
                    <a:pt x="1328419" y="2146046"/>
                  </a:lnTo>
                  <a:lnTo>
                    <a:pt x="1341119" y="2146046"/>
                  </a:lnTo>
                  <a:lnTo>
                    <a:pt x="1341119" y="2133346"/>
                  </a:lnTo>
                  <a:close/>
                </a:path>
                <a:path w="1417954" h="2178050">
                  <a:moveTo>
                    <a:pt x="1315719" y="2133346"/>
                  </a:moveTo>
                  <a:lnTo>
                    <a:pt x="1303019" y="2133346"/>
                  </a:lnTo>
                  <a:lnTo>
                    <a:pt x="1303019" y="2146046"/>
                  </a:lnTo>
                  <a:lnTo>
                    <a:pt x="1315719" y="2146046"/>
                  </a:lnTo>
                  <a:lnTo>
                    <a:pt x="1315719" y="2133346"/>
                  </a:lnTo>
                  <a:close/>
                </a:path>
                <a:path w="1417954" h="2178050">
                  <a:moveTo>
                    <a:pt x="1290319" y="2133346"/>
                  </a:moveTo>
                  <a:lnTo>
                    <a:pt x="1277619" y="2133346"/>
                  </a:lnTo>
                  <a:lnTo>
                    <a:pt x="1277619" y="2146046"/>
                  </a:lnTo>
                  <a:lnTo>
                    <a:pt x="1290319" y="2146046"/>
                  </a:lnTo>
                  <a:lnTo>
                    <a:pt x="1290319" y="2133346"/>
                  </a:lnTo>
                  <a:close/>
                </a:path>
                <a:path w="1417954" h="2178050">
                  <a:moveTo>
                    <a:pt x="1264919" y="2133346"/>
                  </a:moveTo>
                  <a:lnTo>
                    <a:pt x="1252219" y="2133346"/>
                  </a:lnTo>
                  <a:lnTo>
                    <a:pt x="1252219" y="2146046"/>
                  </a:lnTo>
                  <a:lnTo>
                    <a:pt x="1264919" y="2146046"/>
                  </a:lnTo>
                  <a:lnTo>
                    <a:pt x="1264919" y="2133346"/>
                  </a:lnTo>
                  <a:close/>
                </a:path>
                <a:path w="1417954" h="2178050">
                  <a:moveTo>
                    <a:pt x="1239519" y="2133346"/>
                  </a:moveTo>
                  <a:lnTo>
                    <a:pt x="1226819" y="2133346"/>
                  </a:lnTo>
                  <a:lnTo>
                    <a:pt x="1226819" y="2146046"/>
                  </a:lnTo>
                  <a:lnTo>
                    <a:pt x="1239519" y="2146046"/>
                  </a:lnTo>
                  <a:lnTo>
                    <a:pt x="1239519" y="2133346"/>
                  </a:lnTo>
                  <a:close/>
                </a:path>
                <a:path w="1417954" h="2178050">
                  <a:moveTo>
                    <a:pt x="1214119" y="2133346"/>
                  </a:moveTo>
                  <a:lnTo>
                    <a:pt x="1201419" y="2133346"/>
                  </a:lnTo>
                  <a:lnTo>
                    <a:pt x="1201419" y="2146046"/>
                  </a:lnTo>
                  <a:lnTo>
                    <a:pt x="1214119" y="2146046"/>
                  </a:lnTo>
                  <a:lnTo>
                    <a:pt x="1214119" y="2133346"/>
                  </a:lnTo>
                  <a:close/>
                </a:path>
                <a:path w="1417954" h="2178050">
                  <a:moveTo>
                    <a:pt x="1188719" y="2133346"/>
                  </a:moveTo>
                  <a:lnTo>
                    <a:pt x="1176019" y="2133346"/>
                  </a:lnTo>
                  <a:lnTo>
                    <a:pt x="1176019" y="2146046"/>
                  </a:lnTo>
                  <a:lnTo>
                    <a:pt x="1188719" y="2146046"/>
                  </a:lnTo>
                  <a:lnTo>
                    <a:pt x="1188719" y="2133346"/>
                  </a:lnTo>
                  <a:close/>
                </a:path>
                <a:path w="1417954" h="2178050">
                  <a:moveTo>
                    <a:pt x="1163319" y="2133346"/>
                  </a:moveTo>
                  <a:lnTo>
                    <a:pt x="1150619" y="2133346"/>
                  </a:lnTo>
                  <a:lnTo>
                    <a:pt x="1150619" y="2146046"/>
                  </a:lnTo>
                  <a:lnTo>
                    <a:pt x="1163319" y="2146046"/>
                  </a:lnTo>
                  <a:lnTo>
                    <a:pt x="1163319" y="2133346"/>
                  </a:lnTo>
                  <a:close/>
                </a:path>
                <a:path w="1417954" h="2178050">
                  <a:moveTo>
                    <a:pt x="1137919" y="2133346"/>
                  </a:moveTo>
                  <a:lnTo>
                    <a:pt x="1125219" y="2133346"/>
                  </a:lnTo>
                  <a:lnTo>
                    <a:pt x="1125219" y="2146046"/>
                  </a:lnTo>
                  <a:lnTo>
                    <a:pt x="1137919" y="2146046"/>
                  </a:lnTo>
                  <a:lnTo>
                    <a:pt x="1137919" y="2133346"/>
                  </a:lnTo>
                  <a:close/>
                </a:path>
                <a:path w="1417954" h="2178050">
                  <a:moveTo>
                    <a:pt x="1112519" y="2133346"/>
                  </a:moveTo>
                  <a:lnTo>
                    <a:pt x="1099819" y="2133346"/>
                  </a:lnTo>
                  <a:lnTo>
                    <a:pt x="1099819" y="2146046"/>
                  </a:lnTo>
                  <a:lnTo>
                    <a:pt x="1112519" y="2146046"/>
                  </a:lnTo>
                  <a:lnTo>
                    <a:pt x="1112519" y="2133346"/>
                  </a:lnTo>
                  <a:close/>
                </a:path>
                <a:path w="1417954" h="2178050">
                  <a:moveTo>
                    <a:pt x="1087119" y="2133346"/>
                  </a:moveTo>
                  <a:lnTo>
                    <a:pt x="1074419" y="2133346"/>
                  </a:lnTo>
                  <a:lnTo>
                    <a:pt x="1074419" y="2146046"/>
                  </a:lnTo>
                  <a:lnTo>
                    <a:pt x="1087119" y="2146046"/>
                  </a:lnTo>
                  <a:lnTo>
                    <a:pt x="1087119" y="2133346"/>
                  </a:lnTo>
                  <a:close/>
                </a:path>
                <a:path w="1417954" h="2178050">
                  <a:moveTo>
                    <a:pt x="1061719" y="2133346"/>
                  </a:moveTo>
                  <a:lnTo>
                    <a:pt x="1049019" y="2133346"/>
                  </a:lnTo>
                  <a:lnTo>
                    <a:pt x="1049019" y="2146046"/>
                  </a:lnTo>
                  <a:lnTo>
                    <a:pt x="1061719" y="2146046"/>
                  </a:lnTo>
                  <a:lnTo>
                    <a:pt x="1061719" y="2133346"/>
                  </a:lnTo>
                  <a:close/>
                </a:path>
                <a:path w="1417954" h="2178050">
                  <a:moveTo>
                    <a:pt x="1036319" y="2133346"/>
                  </a:moveTo>
                  <a:lnTo>
                    <a:pt x="1023619" y="2133346"/>
                  </a:lnTo>
                  <a:lnTo>
                    <a:pt x="1023619" y="2146046"/>
                  </a:lnTo>
                  <a:lnTo>
                    <a:pt x="1036319" y="2146046"/>
                  </a:lnTo>
                  <a:lnTo>
                    <a:pt x="1036319" y="2133346"/>
                  </a:lnTo>
                  <a:close/>
                </a:path>
                <a:path w="1417954" h="2178050">
                  <a:moveTo>
                    <a:pt x="1010919" y="2133346"/>
                  </a:moveTo>
                  <a:lnTo>
                    <a:pt x="998219" y="2133346"/>
                  </a:lnTo>
                  <a:lnTo>
                    <a:pt x="998219" y="2146046"/>
                  </a:lnTo>
                  <a:lnTo>
                    <a:pt x="1010919" y="2146046"/>
                  </a:lnTo>
                  <a:lnTo>
                    <a:pt x="1010919" y="2133346"/>
                  </a:lnTo>
                  <a:close/>
                </a:path>
                <a:path w="1417954" h="2178050">
                  <a:moveTo>
                    <a:pt x="985519" y="2133346"/>
                  </a:moveTo>
                  <a:lnTo>
                    <a:pt x="972819" y="2133346"/>
                  </a:lnTo>
                  <a:lnTo>
                    <a:pt x="972819" y="2146046"/>
                  </a:lnTo>
                  <a:lnTo>
                    <a:pt x="985519" y="2146046"/>
                  </a:lnTo>
                  <a:lnTo>
                    <a:pt x="985519" y="2133346"/>
                  </a:lnTo>
                  <a:close/>
                </a:path>
                <a:path w="1417954" h="2178050">
                  <a:moveTo>
                    <a:pt x="960119" y="2133346"/>
                  </a:moveTo>
                  <a:lnTo>
                    <a:pt x="947419" y="2133346"/>
                  </a:lnTo>
                  <a:lnTo>
                    <a:pt x="947419" y="2146046"/>
                  </a:lnTo>
                  <a:lnTo>
                    <a:pt x="960119" y="2146046"/>
                  </a:lnTo>
                  <a:lnTo>
                    <a:pt x="960119" y="2133346"/>
                  </a:lnTo>
                  <a:close/>
                </a:path>
                <a:path w="1417954" h="2178050">
                  <a:moveTo>
                    <a:pt x="934719" y="2133346"/>
                  </a:moveTo>
                  <a:lnTo>
                    <a:pt x="922019" y="2133346"/>
                  </a:lnTo>
                  <a:lnTo>
                    <a:pt x="922019" y="2146046"/>
                  </a:lnTo>
                  <a:lnTo>
                    <a:pt x="934719" y="2146046"/>
                  </a:lnTo>
                  <a:lnTo>
                    <a:pt x="934719" y="2133346"/>
                  </a:lnTo>
                  <a:close/>
                </a:path>
                <a:path w="1417954" h="2178050">
                  <a:moveTo>
                    <a:pt x="909319" y="2133346"/>
                  </a:moveTo>
                  <a:lnTo>
                    <a:pt x="896619" y="2133346"/>
                  </a:lnTo>
                  <a:lnTo>
                    <a:pt x="896619" y="2146046"/>
                  </a:lnTo>
                  <a:lnTo>
                    <a:pt x="909319" y="2146046"/>
                  </a:lnTo>
                  <a:lnTo>
                    <a:pt x="909319" y="2133346"/>
                  </a:lnTo>
                  <a:close/>
                </a:path>
                <a:path w="1417954" h="2178050">
                  <a:moveTo>
                    <a:pt x="883919" y="2133346"/>
                  </a:moveTo>
                  <a:lnTo>
                    <a:pt x="871219" y="2133346"/>
                  </a:lnTo>
                  <a:lnTo>
                    <a:pt x="871219" y="2146046"/>
                  </a:lnTo>
                  <a:lnTo>
                    <a:pt x="883919" y="2146046"/>
                  </a:lnTo>
                  <a:lnTo>
                    <a:pt x="883919" y="2133346"/>
                  </a:lnTo>
                  <a:close/>
                </a:path>
                <a:path w="1417954" h="2178050">
                  <a:moveTo>
                    <a:pt x="858519" y="2133346"/>
                  </a:moveTo>
                  <a:lnTo>
                    <a:pt x="845819" y="2133346"/>
                  </a:lnTo>
                  <a:lnTo>
                    <a:pt x="845819" y="2146046"/>
                  </a:lnTo>
                  <a:lnTo>
                    <a:pt x="858519" y="2146046"/>
                  </a:lnTo>
                  <a:lnTo>
                    <a:pt x="858519" y="2133346"/>
                  </a:lnTo>
                  <a:close/>
                </a:path>
                <a:path w="1417954" h="2178050">
                  <a:moveTo>
                    <a:pt x="833119" y="2133346"/>
                  </a:moveTo>
                  <a:lnTo>
                    <a:pt x="820419" y="2133346"/>
                  </a:lnTo>
                  <a:lnTo>
                    <a:pt x="820419" y="2146046"/>
                  </a:lnTo>
                  <a:lnTo>
                    <a:pt x="833119" y="2146046"/>
                  </a:lnTo>
                  <a:lnTo>
                    <a:pt x="833119" y="2133346"/>
                  </a:lnTo>
                  <a:close/>
                </a:path>
                <a:path w="1417954" h="2178050">
                  <a:moveTo>
                    <a:pt x="807719" y="2133346"/>
                  </a:moveTo>
                  <a:lnTo>
                    <a:pt x="795019" y="2133346"/>
                  </a:lnTo>
                  <a:lnTo>
                    <a:pt x="795019" y="2146046"/>
                  </a:lnTo>
                  <a:lnTo>
                    <a:pt x="807719" y="2146046"/>
                  </a:lnTo>
                  <a:lnTo>
                    <a:pt x="807719" y="2133346"/>
                  </a:lnTo>
                  <a:close/>
                </a:path>
                <a:path w="1417954" h="2178050">
                  <a:moveTo>
                    <a:pt x="782319" y="2133346"/>
                  </a:moveTo>
                  <a:lnTo>
                    <a:pt x="769619" y="2133346"/>
                  </a:lnTo>
                  <a:lnTo>
                    <a:pt x="769619" y="2146046"/>
                  </a:lnTo>
                  <a:lnTo>
                    <a:pt x="782319" y="2146046"/>
                  </a:lnTo>
                  <a:lnTo>
                    <a:pt x="782319" y="2133346"/>
                  </a:lnTo>
                  <a:close/>
                </a:path>
                <a:path w="1417954" h="2178050">
                  <a:moveTo>
                    <a:pt x="756919" y="2133346"/>
                  </a:moveTo>
                  <a:lnTo>
                    <a:pt x="744219" y="2133346"/>
                  </a:lnTo>
                  <a:lnTo>
                    <a:pt x="744219" y="2146046"/>
                  </a:lnTo>
                  <a:lnTo>
                    <a:pt x="756919" y="2146046"/>
                  </a:lnTo>
                  <a:lnTo>
                    <a:pt x="756919" y="2133346"/>
                  </a:lnTo>
                  <a:close/>
                </a:path>
                <a:path w="1417954" h="2178050">
                  <a:moveTo>
                    <a:pt x="731519" y="2133346"/>
                  </a:moveTo>
                  <a:lnTo>
                    <a:pt x="718819" y="2133346"/>
                  </a:lnTo>
                  <a:lnTo>
                    <a:pt x="718819" y="2146046"/>
                  </a:lnTo>
                  <a:lnTo>
                    <a:pt x="731519" y="2146046"/>
                  </a:lnTo>
                  <a:lnTo>
                    <a:pt x="731519" y="2133346"/>
                  </a:lnTo>
                  <a:close/>
                </a:path>
                <a:path w="1417954" h="2178050">
                  <a:moveTo>
                    <a:pt x="706119" y="2133346"/>
                  </a:moveTo>
                  <a:lnTo>
                    <a:pt x="693419" y="2133346"/>
                  </a:lnTo>
                  <a:lnTo>
                    <a:pt x="693419" y="2146046"/>
                  </a:lnTo>
                  <a:lnTo>
                    <a:pt x="706119" y="2146046"/>
                  </a:lnTo>
                  <a:lnTo>
                    <a:pt x="706119" y="2133346"/>
                  </a:lnTo>
                  <a:close/>
                </a:path>
                <a:path w="1417954" h="2178050">
                  <a:moveTo>
                    <a:pt x="680719" y="2133346"/>
                  </a:moveTo>
                  <a:lnTo>
                    <a:pt x="668019" y="2133346"/>
                  </a:lnTo>
                  <a:lnTo>
                    <a:pt x="668019" y="2146046"/>
                  </a:lnTo>
                  <a:lnTo>
                    <a:pt x="680719" y="2146046"/>
                  </a:lnTo>
                  <a:lnTo>
                    <a:pt x="680719" y="2133346"/>
                  </a:lnTo>
                  <a:close/>
                </a:path>
                <a:path w="1417954" h="2178050">
                  <a:moveTo>
                    <a:pt x="655319" y="2133346"/>
                  </a:moveTo>
                  <a:lnTo>
                    <a:pt x="642619" y="2133346"/>
                  </a:lnTo>
                  <a:lnTo>
                    <a:pt x="642619" y="2146046"/>
                  </a:lnTo>
                  <a:lnTo>
                    <a:pt x="655319" y="2146046"/>
                  </a:lnTo>
                  <a:lnTo>
                    <a:pt x="655319" y="2133346"/>
                  </a:lnTo>
                  <a:close/>
                </a:path>
                <a:path w="1417954" h="2178050">
                  <a:moveTo>
                    <a:pt x="629919" y="2133346"/>
                  </a:moveTo>
                  <a:lnTo>
                    <a:pt x="617219" y="2133346"/>
                  </a:lnTo>
                  <a:lnTo>
                    <a:pt x="617219" y="2146046"/>
                  </a:lnTo>
                  <a:lnTo>
                    <a:pt x="629919" y="2146046"/>
                  </a:lnTo>
                  <a:lnTo>
                    <a:pt x="629919" y="2133346"/>
                  </a:lnTo>
                  <a:close/>
                </a:path>
                <a:path w="1417954" h="2178050">
                  <a:moveTo>
                    <a:pt x="604519" y="2133346"/>
                  </a:moveTo>
                  <a:lnTo>
                    <a:pt x="591819" y="2133346"/>
                  </a:lnTo>
                  <a:lnTo>
                    <a:pt x="591819" y="2146046"/>
                  </a:lnTo>
                  <a:lnTo>
                    <a:pt x="604519" y="2146046"/>
                  </a:lnTo>
                  <a:lnTo>
                    <a:pt x="604519" y="2133346"/>
                  </a:lnTo>
                  <a:close/>
                </a:path>
                <a:path w="1417954" h="2178050">
                  <a:moveTo>
                    <a:pt x="579119" y="2133346"/>
                  </a:moveTo>
                  <a:lnTo>
                    <a:pt x="566419" y="2133346"/>
                  </a:lnTo>
                  <a:lnTo>
                    <a:pt x="566419" y="2146046"/>
                  </a:lnTo>
                  <a:lnTo>
                    <a:pt x="579119" y="2146046"/>
                  </a:lnTo>
                  <a:lnTo>
                    <a:pt x="579119" y="2133346"/>
                  </a:lnTo>
                  <a:close/>
                </a:path>
                <a:path w="1417954" h="2178050">
                  <a:moveTo>
                    <a:pt x="553719" y="2133346"/>
                  </a:moveTo>
                  <a:lnTo>
                    <a:pt x="541019" y="2133346"/>
                  </a:lnTo>
                  <a:lnTo>
                    <a:pt x="541019" y="2146046"/>
                  </a:lnTo>
                  <a:lnTo>
                    <a:pt x="553719" y="2146046"/>
                  </a:lnTo>
                  <a:lnTo>
                    <a:pt x="553719" y="2133346"/>
                  </a:lnTo>
                  <a:close/>
                </a:path>
                <a:path w="1417954" h="2178050">
                  <a:moveTo>
                    <a:pt x="528319" y="2133346"/>
                  </a:moveTo>
                  <a:lnTo>
                    <a:pt x="515619" y="2133346"/>
                  </a:lnTo>
                  <a:lnTo>
                    <a:pt x="515619" y="2146046"/>
                  </a:lnTo>
                  <a:lnTo>
                    <a:pt x="528319" y="2146046"/>
                  </a:lnTo>
                  <a:lnTo>
                    <a:pt x="528319" y="2133346"/>
                  </a:lnTo>
                  <a:close/>
                </a:path>
                <a:path w="1417954" h="2178050">
                  <a:moveTo>
                    <a:pt x="502919" y="2133346"/>
                  </a:moveTo>
                  <a:lnTo>
                    <a:pt x="490219" y="2133346"/>
                  </a:lnTo>
                  <a:lnTo>
                    <a:pt x="490219" y="2146046"/>
                  </a:lnTo>
                  <a:lnTo>
                    <a:pt x="502919" y="2146046"/>
                  </a:lnTo>
                  <a:lnTo>
                    <a:pt x="502919" y="2133346"/>
                  </a:lnTo>
                  <a:close/>
                </a:path>
                <a:path w="1417954" h="2178050">
                  <a:moveTo>
                    <a:pt x="477519" y="2133346"/>
                  </a:moveTo>
                  <a:lnTo>
                    <a:pt x="464819" y="2133346"/>
                  </a:lnTo>
                  <a:lnTo>
                    <a:pt x="464819" y="2146046"/>
                  </a:lnTo>
                  <a:lnTo>
                    <a:pt x="477519" y="2146046"/>
                  </a:lnTo>
                  <a:lnTo>
                    <a:pt x="477519" y="2133346"/>
                  </a:lnTo>
                  <a:close/>
                </a:path>
                <a:path w="1417954" h="2178050">
                  <a:moveTo>
                    <a:pt x="452119" y="2133346"/>
                  </a:moveTo>
                  <a:lnTo>
                    <a:pt x="439419" y="2133346"/>
                  </a:lnTo>
                  <a:lnTo>
                    <a:pt x="439419" y="2146046"/>
                  </a:lnTo>
                  <a:lnTo>
                    <a:pt x="452119" y="2146046"/>
                  </a:lnTo>
                  <a:lnTo>
                    <a:pt x="452119" y="2133346"/>
                  </a:lnTo>
                  <a:close/>
                </a:path>
                <a:path w="1417954" h="2178050">
                  <a:moveTo>
                    <a:pt x="426719" y="2133346"/>
                  </a:moveTo>
                  <a:lnTo>
                    <a:pt x="414019" y="2133346"/>
                  </a:lnTo>
                  <a:lnTo>
                    <a:pt x="414019" y="2146046"/>
                  </a:lnTo>
                  <a:lnTo>
                    <a:pt x="426719" y="2146046"/>
                  </a:lnTo>
                  <a:lnTo>
                    <a:pt x="426719" y="2133346"/>
                  </a:lnTo>
                  <a:close/>
                </a:path>
                <a:path w="1417954" h="2178050">
                  <a:moveTo>
                    <a:pt x="401319" y="2133346"/>
                  </a:moveTo>
                  <a:lnTo>
                    <a:pt x="388619" y="2133346"/>
                  </a:lnTo>
                  <a:lnTo>
                    <a:pt x="388619" y="2146046"/>
                  </a:lnTo>
                  <a:lnTo>
                    <a:pt x="401319" y="2146046"/>
                  </a:lnTo>
                  <a:lnTo>
                    <a:pt x="401319" y="2133346"/>
                  </a:lnTo>
                  <a:close/>
                </a:path>
                <a:path w="1417954" h="2178050">
                  <a:moveTo>
                    <a:pt x="375919" y="2133346"/>
                  </a:moveTo>
                  <a:lnTo>
                    <a:pt x="363219" y="2133346"/>
                  </a:lnTo>
                  <a:lnTo>
                    <a:pt x="363219" y="2146046"/>
                  </a:lnTo>
                  <a:lnTo>
                    <a:pt x="375919" y="2146046"/>
                  </a:lnTo>
                  <a:lnTo>
                    <a:pt x="375919" y="2133346"/>
                  </a:lnTo>
                  <a:close/>
                </a:path>
                <a:path w="1417954" h="2178050">
                  <a:moveTo>
                    <a:pt x="350519" y="2133346"/>
                  </a:moveTo>
                  <a:lnTo>
                    <a:pt x="337819" y="2133346"/>
                  </a:lnTo>
                  <a:lnTo>
                    <a:pt x="337819" y="2146046"/>
                  </a:lnTo>
                  <a:lnTo>
                    <a:pt x="350519" y="2146046"/>
                  </a:lnTo>
                  <a:lnTo>
                    <a:pt x="350519" y="2133346"/>
                  </a:lnTo>
                  <a:close/>
                </a:path>
                <a:path w="1417954" h="2178050">
                  <a:moveTo>
                    <a:pt x="325119" y="2133346"/>
                  </a:moveTo>
                  <a:lnTo>
                    <a:pt x="312419" y="2133346"/>
                  </a:lnTo>
                  <a:lnTo>
                    <a:pt x="312419" y="2146046"/>
                  </a:lnTo>
                  <a:lnTo>
                    <a:pt x="325119" y="2146046"/>
                  </a:lnTo>
                  <a:lnTo>
                    <a:pt x="325119" y="2133346"/>
                  </a:lnTo>
                  <a:close/>
                </a:path>
                <a:path w="1417954" h="2178050">
                  <a:moveTo>
                    <a:pt x="299719" y="2133346"/>
                  </a:moveTo>
                  <a:lnTo>
                    <a:pt x="287019" y="2133346"/>
                  </a:lnTo>
                  <a:lnTo>
                    <a:pt x="287019" y="2146046"/>
                  </a:lnTo>
                  <a:lnTo>
                    <a:pt x="299719" y="2146046"/>
                  </a:lnTo>
                  <a:lnTo>
                    <a:pt x="299719" y="2133346"/>
                  </a:lnTo>
                  <a:close/>
                </a:path>
                <a:path w="1417954" h="2178050">
                  <a:moveTo>
                    <a:pt x="274319" y="2133346"/>
                  </a:moveTo>
                  <a:lnTo>
                    <a:pt x="261619" y="2133346"/>
                  </a:lnTo>
                  <a:lnTo>
                    <a:pt x="261619" y="2146046"/>
                  </a:lnTo>
                  <a:lnTo>
                    <a:pt x="274319" y="2146046"/>
                  </a:lnTo>
                  <a:lnTo>
                    <a:pt x="274319" y="2133346"/>
                  </a:lnTo>
                  <a:close/>
                </a:path>
                <a:path w="1417954" h="2178050">
                  <a:moveTo>
                    <a:pt x="248919" y="2133346"/>
                  </a:moveTo>
                  <a:lnTo>
                    <a:pt x="236219" y="2133346"/>
                  </a:lnTo>
                  <a:lnTo>
                    <a:pt x="236219" y="2146046"/>
                  </a:lnTo>
                  <a:lnTo>
                    <a:pt x="248919" y="2146046"/>
                  </a:lnTo>
                  <a:lnTo>
                    <a:pt x="248919" y="2133346"/>
                  </a:lnTo>
                  <a:close/>
                </a:path>
                <a:path w="1417954" h="2178050">
                  <a:moveTo>
                    <a:pt x="223519" y="2133346"/>
                  </a:moveTo>
                  <a:lnTo>
                    <a:pt x="210819" y="2133346"/>
                  </a:lnTo>
                  <a:lnTo>
                    <a:pt x="210819" y="2146046"/>
                  </a:lnTo>
                  <a:lnTo>
                    <a:pt x="223519" y="2146046"/>
                  </a:lnTo>
                  <a:lnTo>
                    <a:pt x="223519" y="2133346"/>
                  </a:lnTo>
                  <a:close/>
                </a:path>
                <a:path w="1417954" h="2178050">
                  <a:moveTo>
                    <a:pt x="198119" y="2133346"/>
                  </a:moveTo>
                  <a:lnTo>
                    <a:pt x="185419" y="2133346"/>
                  </a:lnTo>
                  <a:lnTo>
                    <a:pt x="185419" y="2146046"/>
                  </a:lnTo>
                  <a:lnTo>
                    <a:pt x="198119" y="2146046"/>
                  </a:lnTo>
                  <a:lnTo>
                    <a:pt x="198119" y="2133346"/>
                  </a:lnTo>
                  <a:close/>
                </a:path>
                <a:path w="1417954" h="2178050">
                  <a:moveTo>
                    <a:pt x="172719" y="2133346"/>
                  </a:moveTo>
                  <a:lnTo>
                    <a:pt x="160019" y="2133346"/>
                  </a:lnTo>
                  <a:lnTo>
                    <a:pt x="160019" y="2146046"/>
                  </a:lnTo>
                  <a:lnTo>
                    <a:pt x="172719" y="2146046"/>
                  </a:lnTo>
                  <a:lnTo>
                    <a:pt x="172719" y="2133346"/>
                  </a:lnTo>
                  <a:close/>
                </a:path>
                <a:path w="1417954" h="2178050">
                  <a:moveTo>
                    <a:pt x="147319" y="2133346"/>
                  </a:moveTo>
                  <a:lnTo>
                    <a:pt x="134619" y="2133346"/>
                  </a:lnTo>
                  <a:lnTo>
                    <a:pt x="134619" y="2146046"/>
                  </a:lnTo>
                  <a:lnTo>
                    <a:pt x="147319" y="2146046"/>
                  </a:lnTo>
                  <a:lnTo>
                    <a:pt x="147319" y="2133346"/>
                  </a:lnTo>
                  <a:close/>
                </a:path>
                <a:path w="1417954" h="2178050">
                  <a:moveTo>
                    <a:pt x="121919" y="2133346"/>
                  </a:moveTo>
                  <a:lnTo>
                    <a:pt x="109219" y="2133346"/>
                  </a:lnTo>
                  <a:lnTo>
                    <a:pt x="109219" y="2146046"/>
                  </a:lnTo>
                  <a:lnTo>
                    <a:pt x="121919" y="2146046"/>
                  </a:lnTo>
                  <a:lnTo>
                    <a:pt x="121919" y="2133346"/>
                  </a:lnTo>
                  <a:close/>
                </a:path>
                <a:path w="1417954" h="2178050">
                  <a:moveTo>
                    <a:pt x="96519" y="2133346"/>
                  </a:moveTo>
                  <a:lnTo>
                    <a:pt x="83819" y="2133346"/>
                  </a:lnTo>
                  <a:lnTo>
                    <a:pt x="83819" y="2146046"/>
                  </a:lnTo>
                  <a:lnTo>
                    <a:pt x="96519" y="2146046"/>
                  </a:lnTo>
                  <a:lnTo>
                    <a:pt x="96519" y="2133346"/>
                  </a:lnTo>
                  <a:close/>
                </a:path>
                <a:path w="1417954" h="2178050">
                  <a:moveTo>
                    <a:pt x="38100" y="2101596"/>
                  </a:moveTo>
                  <a:lnTo>
                    <a:pt x="23252" y="2104589"/>
                  </a:lnTo>
                  <a:lnTo>
                    <a:pt x="11144" y="2112754"/>
                  </a:lnTo>
                  <a:lnTo>
                    <a:pt x="2988" y="2124864"/>
                  </a:lnTo>
                  <a:lnTo>
                    <a:pt x="0" y="2139696"/>
                  </a:lnTo>
                  <a:lnTo>
                    <a:pt x="2988" y="2154527"/>
                  </a:lnTo>
                  <a:lnTo>
                    <a:pt x="11144" y="2166637"/>
                  </a:lnTo>
                  <a:lnTo>
                    <a:pt x="23252" y="2174802"/>
                  </a:lnTo>
                  <a:lnTo>
                    <a:pt x="38100" y="2177796"/>
                  </a:lnTo>
                  <a:lnTo>
                    <a:pt x="52947" y="2174802"/>
                  </a:lnTo>
                  <a:lnTo>
                    <a:pt x="65055" y="2166637"/>
                  </a:lnTo>
                  <a:lnTo>
                    <a:pt x="73211" y="2154527"/>
                  </a:lnTo>
                  <a:lnTo>
                    <a:pt x="74920" y="2146046"/>
                  </a:lnTo>
                  <a:lnTo>
                    <a:pt x="38100" y="2146046"/>
                  </a:lnTo>
                  <a:lnTo>
                    <a:pt x="38100" y="2133346"/>
                  </a:lnTo>
                  <a:lnTo>
                    <a:pt x="74920" y="2133346"/>
                  </a:lnTo>
                  <a:lnTo>
                    <a:pt x="73211" y="2124864"/>
                  </a:lnTo>
                  <a:lnTo>
                    <a:pt x="65055" y="2112754"/>
                  </a:lnTo>
                  <a:lnTo>
                    <a:pt x="52947" y="2104589"/>
                  </a:lnTo>
                  <a:lnTo>
                    <a:pt x="38100" y="2101596"/>
                  </a:lnTo>
                  <a:close/>
                </a:path>
                <a:path w="1417954" h="2178050">
                  <a:moveTo>
                    <a:pt x="45719" y="2133346"/>
                  </a:moveTo>
                  <a:lnTo>
                    <a:pt x="38100" y="2133346"/>
                  </a:lnTo>
                  <a:lnTo>
                    <a:pt x="38100" y="2146046"/>
                  </a:lnTo>
                  <a:lnTo>
                    <a:pt x="45719" y="2146046"/>
                  </a:lnTo>
                  <a:lnTo>
                    <a:pt x="45719" y="2133346"/>
                  </a:lnTo>
                  <a:close/>
                </a:path>
                <a:path w="1417954" h="2178050">
                  <a:moveTo>
                    <a:pt x="58419" y="2133346"/>
                  </a:moveTo>
                  <a:lnTo>
                    <a:pt x="45719" y="2133346"/>
                  </a:lnTo>
                  <a:lnTo>
                    <a:pt x="45719" y="2146046"/>
                  </a:lnTo>
                  <a:lnTo>
                    <a:pt x="58419" y="2146046"/>
                  </a:lnTo>
                  <a:lnTo>
                    <a:pt x="58419" y="2133346"/>
                  </a:lnTo>
                  <a:close/>
                </a:path>
                <a:path w="1417954" h="2178050">
                  <a:moveTo>
                    <a:pt x="71119" y="2133346"/>
                  </a:moveTo>
                  <a:lnTo>
                    <a:pt x="58419" y="2133346"/>
                  </a:lnTo>
                  <a:lnTo>
                    <a:pt x="58419" y="2146046"/>
                  </a:lnTo>
                  <a:lnTo>
                    <a:pt x="71119" y="2146046"/>
                  </a:lnTo>
                  <a:lnTo>
                    <a:pt x="71119" y="2133346"/>
                  </a:lnTo>
                  <a:close/>
                </a:path>
                <a:path w="1417954" h="2178050">
                  <a:moveTo>
                    <a:pt x="74920" y="2133346"/>
                  </a:moveTo>
                  <a:lnTo>
                    <a:pt x="71119" y="2133346"/>
                  </a:lnTo>
                  <a:lnTo>
                    <a:pt x="71119" y="2146046"/>
                  </a:lnTo>
                  <a:lnTo>
                    <a:pt x="74920" y="2146046"/>
                  </a:lnTo>
                  <a:lnTo>
                    <a:pt x="76200" y="2139696"/>
                  </a:lnTo>
                  <a:lnTo>
                    <a:pt x="74920" y="2133346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8168" y="3372612"/>
              <a:ext cx="149351" cy="14935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15527" y="3429000"/>
              <a:ext cx="120396" cy="12039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18148" y="3610355"/>
              <a:ext cx="89916" cy="899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06668" y="3875532"/>
              <a:ext cx="128016" cy="128016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78739" y="32353"/>
            <a:ext cx="7900670" cy="1045844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</a:t>
            </a:r>
            <a:r>
              <a:rPr dirty="0" sz="2400" spc="-5" b="1">
                <a:solidFill>
                  <a:srgbClr val="5A637B"/>
                </a:solidFill>
                <a:latin typeface="Microsoft YaHei"/>
                <a:cs typeface="Microsoft YaHei"/>
              </a:rPr>
              <a:t>UI</a:t>
            </a: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自动化测试</a:t>
            </a:r>
            <a:endParaRPr sz="2400">
              <a:latin typeface="Microsoft YaHei"/>
              <a:cs typeface="Microsoft YaHei"/>
            </a:endParaRPr>
          </a:p>
          <a:p>
            <a:pPr marL="3818254">
              <a:lnSpc>
                <a:spcPct val="100000"/>
              </a:lnSpc>
              <a:spcBef>
                <a:spcPts val="215"/>
              </a:spcBef>
            </a:pPr>
            <a:r>
              <a:rPr dirty="0" sz="2100" spc="35">
                <a:solidFill>
                  <a:srgbClr val="A6AAA9"/>
                </a:solidFill>
                <a:latin typeface="Microsoft YaHei"/>
                <a:cs typeface="Microsoft YaHei"/>
              </a:rPr>
              <a:t>详尽、完整、同步的</a:t>
            </a:r>
            <a:r>
              <a:rPr dirty="0" sz="2100" spc="35">
                <a:solidFill>
                  <a:srgbClr val="EC7C30"/>
                </a:solidFill>
                <a:latin typeface="Microsoft YaHei"/>
                <a:cs typeface="Microsoft YaHei"/>
              </a:rPr>
              <a:t>测试数据报告</a:t>
            </a:r>
            <a:endParaRPr sz="2100">
              <a:latin typeface="Microsoft YaHei"/>
              <a:cs typeface="Microsoft YaHei"/>
            </a:endParaRPr>
          </a:p>
          <a:p>
            <a:pPr marL="4474210">
              <a:lnSpc>
                <a:spcPct val="100000"/>
              </a:lnSpc>
              <a:spcBef>
                <a:spcPts val="775"/>
              </a:spcBef>
            </a:pPr>
            <a:r>
              <a:rPr dirty="0" sz="1200" spc="-5">
                <a:solidFill>
                  <a:srgbClr val="7E7E7E"/>
                </a:solidFill>
                <a:latin typeface="Microsoft YaHei"/>
                <a:cs typeface="Microsoft YaHei"/>
              </a:rPr>
              <a:t>随时可以回放数据、定位场景并修复问题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0" y="6545578"/>
            <a:ext cx="962644" cy="18328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58039"/>
            <a:ext cx="7635875" cy="9569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ts val="286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我们在哪些环节开展</a:t>
            </a:r>
            <a:r>
              <a:rPr dirty="0" sz="2400" spc="-5" b="1">
                <a:solidFill>
                  <a:srgbClr val="5A637B"/>
                </a:solidFill>
                <a:latin typeface="Microsoft YaHei"/>
                <a:cs typeface="Microsoft YaHei"/>
              </a:rPr>
              <a:t>UI</a:t>
            </a: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自动化测试</a:t>
            </a:r>
            <a:endParaRPr sz="2400">
              <a:latin typeface="Microsoft YaHei"/>
              <a:cs typeface="Microsoft YaHei"/>
            </a:endParaRPr>
          </a:p>
          <a:p>
            <a:pPr marL="4095750">
              <a:lnSpc>
                <a:spcPts val="2500"/>
              </a:lnSpc>
            </a:pPr>
            <a:r>
              <a:rPr dirty="0" sz="2100" spc="35">
                <a:latin typeface="Microsoft YaHei"/>
                <a:cs typeface="Microsoft YaHei"/>
              </a:rPr>
              <a:t>微信：</a:t>
            </a:r>
            <a:r>
              <a:rPr dirty="0" sz="2100" spc="35">
                <a:solidFill>
                  <a:srgbClr val="EC7C30"/>
                </a:solidFill>
                <a:latin typeface="Microsoft YaHei"/>
                <a:cs typeface="Microsoft YaHei"/>
              </a:rPr>
              <a:t>私有云终端自动化测试</a:t>
            </a:r>
            <a:endParaRPr sz="2100">
              <a:latin typeface="Microsoft YaHei"/>
              <a:cs typeface="Microsoft YaHei"/>
            </a:endParaRPr>
          </a:p>
          <a:p>
            <a:pPr marL="4655185">
              <a:lnSpc>
                <a:spcPct val="100000"/>
              </a:lnSpc>
              <a:spcBef>
                <a:spcPts val="535"/>
              </a:spcBef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云真机</a:t>
            </a:r>
            <a:r>
              <a:rPr dirty="0" sz="1200" spc="-5">
                <a:solidFill>
                  <a:srgbClr val="7E7E7E"/>
                </a:solidFill>
                <a:latin typeface="Microsoft YaHei"/>
                <a:cs typeface="Microsoft YaHei"/>
              </a:rPr>
              <a:t>+</a:t>
            </a: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自动化平台扩展自动化测试能力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29936" y="4420946"/>
            <a:ext cx="2732405" cy="13125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C00000"/>
                </a:solidFill>
                <a:latin typeface="Microsoft YaHei"/>
                <a:cs typeface="Microsoft YaHei"/>
              </a:rPr>
              <a:t>解决方案</a:t>
            </a:r>
            <a:endParaRPr sz="1600">
              <a:latin typeface="Microsoft YaHei"/>
              <a:cs typeface="Microsoft YaHei"/>
            </a:endParaRPr>
          </a:p>
          <a:p>
            <a:pPr marL="12700" marR="5080">
              <a:lnSpc>
                <a:spcPct val="150100"/>
              </a:lnSpc>
              <a:spcBef>
                <a:spcPts val="290"/>
              </a:spcBef>
            </a:pPr>
            <a:r>
              <a:rPr dirty="0" sz="1100" spc="20">
                <a:latin typeface="Microsoft YaHei"/>
                <a:cs typeface="Microsoft YaHei"/>
              </a:rPr>
              <a:t>针对</a:t>
            </a:r>
            <a:r>
              <a:rPr dirty="0" sz="1100" spc="25">
                <a:latin typeface="Microsoft YaHei"/>
                <a:cs typeface="Microsoft YaHei"/>
              </a:rPr>
              <a:t>IM</a:t>
            </a:r>
            <a:r>
              <a:rPr dirty="0" sz="1100" spc="20">
                <a:latin typeface="Microsoft YaHei"/>
                <a:cs typeface="Microsoft YaHei"/>
              </a:rPr>
              <a:t>手</a:t>
            </a:r>
            <a:r>
              <a:rPr dirty="0" sz="1100" spc="10">
                <a:latin typeface="Microsoft YaHei"/>
                <a:cs typeface="Microsoft YaHei"/>
              </a:rPr>
              <a:t>机</a:t>
            </a:r>
            <a:r>
              <a:rPr dirty="0" sz="1100" spc="20">
                <a:latin typeface="Microsoft YaHei"/>
                <a:cs typeface="Microsoft YaHei"/>
              </a:rPr>
              <a:t>端</a:t>
            </a:r>
            <a:r>
              <a:rPr dirty="0" sz="1100" spc="10">
                <a:latin typeface="Microsoft YaHei"/>
                <a:cs typeface="Microsoft YaHei"/>
              </a:rPr>
              <a:t>的产</a:t>
            </a:r>
            <a:r>
              <a:rPr dirty="0" sz="1100" spc="20">
                <a:latin typeface="Microsoft YaHei"/>
                <a:cs typeface="Microsoft YaHei"/>
              </a:rPr>
              <a:t>品</a:t>
            </a:r>
            <a:r>
              <a:rPr dirty="0" sz="1100" spc="10">
                <a:latin typeface="Microsoft YaHei"/>
                <a:cs typeface="Microsoft YaHei"/>
              </a:rPr>
              <a:t>特性</a:t>
            </a:r>
            <a:r>
              <a:rPr dirty="0" sz="1100" spc="30">
                <a:latin typeface="Microsoft YaHei"/>
                <a:cs typeface="Microsoft YaHei"/>
              </a:rPr>
              <a:t>，</a:t>
            </a:r>
            <a:r>
              <a:rPr dirty="0" sz="1100" spc="10">
                <a:solidFill>
                  <a:srgbClr val="C00000"/>
                </a:solidFill>
                <a:latin typeface="Microsoft YaHei"/>
                <a:cs typeface="Microsoft YaHei"/>
              </a:rPr>
              <a:t>定制</a:t>
            </a:r>
            <a:r>
              <a:rPr dirty="0" sz="1100" spc="20">
                <a:latin typeface="Microsoft YaHei"/>
                <a:cs typeface="Microsoft YaHei"/>
              </a:rPr>
              <a:t>与</a:t>
            </a:r>
            <a:r>
              <a:rPr dirty="0" sz="1100" spc="10">
                <a:latin typeface="Microsoft YaHei"/>
                <a:cs typeface="Microsoft YaHei"/>
              </a:rPr>
              <a:t>其流</a:t>
            </a:r>
            <a:r>
              <a:rPr dirty="0" sz="1100">
                <a:latin typeface="Microsoft YaHei"/>
                <a:cs typeface="Microsoft YaHei"/>
              </a:rPr>
              <a:t>该 </a:t>
            </a:r>
            <a:r>
              <a:rPr dirty="0" sz="1100" spc="20">
                <a:latin typeface="Microsoft YaHei"/>
                <a:cs typeface="Microsoft YaHei"/>
              </a:rPr>
              <a:t>程相匹配的</a:t>
            </a:r>
            <a:r>
              <a:rPr dirty="0" sz="1100" spc="10">
                <a:solidFill>
                  <a:srgbClr val="C00000"/>
                </a:solidFill>
                <a:latin typeface="Microsoft YaHei"/>
                <a:cs typeface="Microsoft YaHei"/>
              </a:rPr>
              <a:t>测试</a:t>
            </a:r>
            <a:r>
              <a:rPr dirty="0" sz="1100" spc="20">
                <a:solidFill>
                  <a:srgbClr val="C00000"/>
                </a:solidFill>
                <a:latin typeface="Microsoft YaHei"/>
                <a:cs typeface="Microsoft YaHei"/>
              </a:rPr>
              <a:t>流</a:t>
            </a:r>
            <a:r>
              <a:rPr dirty="0" sz="1100" spc="10">
                <a:solidFill>
                  <a:srgbClr val="C00000"/>
                </a:solidFill>
                <a:latin typeface="Microsoft YaHei"/>
                <a:cs typeface="Microsoft YaHei"/>
              </a:rPr>
              <a:t>水</a:t>
            </a:r>
            <a:r>
              <a:rPr dirty="0" sz="1100" spc="15">
                <a:solidFill>
                  <a:srgbClr val="C00000"/>
                </a:solidFill>
                <a:latin typeface="Microsoft YaHei"/>
                <a:cs typeface="Microsoft YaHei"/>
              </a:rPr>
              <a:t>线</a:t>
            </a:r>
            <a:r>
              <a:rPr dirty="0" sz="1100" spc="20">
                <a:latin typeface="Microsoft YaHei"/>
                <a:cs typeface="Microsoft YaHei"/>
              </a:rPr>
              <a:t>，</a:t>
            </a:r>
            <a:r>
              <a:rPr dirty="0" sz="1100" spc="10">
                <a:latin typeface="Microsoft YaHei"/>
                <a:cs typeface="Microsoft YaHei"/>
              </a:rPr>
              <a:t>将“</a:t>
            </a:r>
            <a:r>
              <a:rPr dirty="0" sz="1100" spc="20">
                <a:latin typeface="Microsoft YaHei"/>
                <a:cs typeface="Microsoft YaHei"/>
              </a:rPr>
              <a:t>登</a:t>
            </a:r>
            <a:r>
              <a:rPr dirty="0" sz="1100" spc="10">
                <a:latin typeface="Microsoft YaHei"/>
                <a:cs typeface="Microsoft YaHei"/>
              </a:rPr>
              <a:t>录”</a:t>
            </a:r>
            <a:r>
              <a:rPr dirty="0" sz="1100" spc="20">
                <a:latin typeface="Microsoft YaHei"/>
                <a:cs typeface="Microsoft YaHei"/>
              </a:rPr>
              <a:t>、</a:t>
            </a:r>
            <a:r>
              <a:rPr dirty="0" sz="1100" spc="10">
                <a:latin typeface="Microsoft YaHei"/>
                <a:cs typeface="Microsoft YaHei"/>
              </a:rPr>
              <a:t>“</a:t>
            </a:r>
            <a:r>
              <a:rPr dirty="0" sz="1100">
                <a:latin typeface="Microsoft YaHei"/>
                <a:cs typeface="Microsoft YaHei"/>
              </a:rPr>
              <a:t>发 </a:t>
            </a:r>
            <a:r>
              <a:rPr dirty="0" sz="1100" spc="20">
                <a:latin typeface="Microsoft YaHei"/>
                <a:cs typeface="Microsoft YaHei"/>
              </a:rPr>
              <a:t>消息”、“</a:t>
            </a:r>
            <a:r>
              <a:rPr dirty="0" sz="1100" spc="10">
                <a:latin typeface="Microsoft YaHei"/>
                <a:cs typeface="Microsoft YaHei"/>
              </a:rPr>
              <a:t>朋友</a:t>
            </a:r>
            <a:r>
              <a:rPr dirty="0" sz="1100" spc="20">
                <a:latin typeface="Microsoft YaHei"/>
                <a:cs typeface="Microsoft YaHei"/>
              </a:rPr>
              <a:t>圈</a:t>
            </a:r>
            <a:r>
              <a:rPr dirty="0" sz="1100" spc="10">
                <a:latin typeface="Microsoft YaHei"/>
                <a:cs typeface="Microsoft YaHei"/>
              </a:rPr>
              <a:t>”等</a:t>
            </a:r>
            <a:r>
              <a:rPr dirty="0" sz="1100" spc="20">
                <a:latin typeface="Microsoft YaHei"/>
                <a:cs typeface="Microsoft YaHei"/>
              </a:rPr>
              <a:t>核</a:t>
            </a:r>
            <a:r>
              <a:rPr dirty="0" sz="1100" spc="10">
                <a:latin typeface="Microsoft YaHei"/>
                <a:cs typeface="Microsoft YaHei"/>
              </a:rPr>
              <a:t>心功</a:t>
            </a:r>
            <a:r>
              <a:rPr dirty="0" sz="1100" spc="30">
                <a:latin typeface="Microsoft YaHei"/>
                <a:cs typeface="Microsoft YaHei"/>
              </a:rPr>
              <a:t>能</a:t>
            </a:r>
            <a:r>
              <a:rPr dirty="0" sz="1100" spc="10">
                <a:solidFill>
                  <a:srgbClr val="C00000"/>
                </a:solidFill>
                <a:latin typeface="Microsoft YaHei"/>
                <a:cs typeface="Microsoft YaHei"/>
              </a:rPr>
              <a:t>自动</a:t>
            </a:r>
            <a:r>
              <a:rPr dirty="0" sz="1100" spc="20">
                <a:solidFill>
                  <a:srgbClr val="C00000"/>
                </a:solidFill>
                <a:latin typeface="Microsoft YaHei"/>
                <a:cs typeface="Microsoft YaHei"/>
              </a:rPr>
              <a:t>化</a:t>
            </a:r>
            <a:r>
              <a:rPr dirty="0" sz="1100" spc="10">
                <a:solidFill>
                  <a:srgbClr val="C00000"/>
                </a:solidFill>
                <a:latin typeface="Microsoft YaHei"/>
                <a:cs typeface="Microsoft YaHei"/>
              </a:rPr>
              <a:t>脚本 </a:t>
            </a:r>
            <a:r>
              <a:rPr dirty="0" sz="1100" spc="20">
                <a:solidFill>
                  <a:srgbClr val="C00000"/>
                </a:solidFill>
                <a:latin typeface="Microsoft YaHei"/>
                <a:cs typeface="Microsoft YaHei"/>
              </a:rPr>
              <a:t>实现</a:t>
            </a:r>
            <a:r>
              <a:rPr dirty="0" sz="1100" spc="20">
                <a:latin typeface="Microsoft YaHei"/>
                <a:cs typeface="Microsoft YaHei"/>
              </a:rPr>
              <a:t>，并下</a:t>
            </a:r>
            <a:r>
              <a:rPr dirty="0" sz="1100" spc="10">
                <a:latin typeface="Microsoft YaHei"/>
                <a:cs typeface="Microsoft YaHei"/>
              </a:rPr>
              <a:t>发到</a:t>
            </a:r>
            <a:r>
              <a:rPr dirty="0" sz="1100" spc="20">
                <a:latin typeface="Microsoft YaHei"/>
                <a:cs typeface="Microsoft YaHei"/>
              </a:rPr>
              <a:t>私</a:t>
            </a:r>
            <a:r>
              <a:rPr dirty="0" sz="1100" spc="10">
                <a:latin typeface="Microsoft YaHei"/>
                <a:cs typeface="Microsoft YaHei"/>
              </a:rPr>
              <a:t>有云</a:t>
            </a:r>
            <a:r>
              <a:rPr dirty="0" sz="1100" spc="20">
                <a:latin typeface="Microsoft YaHei"/>
                <a:cs typeface="Microsoft YaHei"/>
              </a:rPr>
              <a:t>集</a:t>
            </a:r>
            <a:r>
              <a:rPr dirty="0" sz="1100" spc="10">
                <a:latin typeface="Microsoft YaHei"/>
                <a:cs typeface="Microsoft YaHei"/>
              </a:rPr>
              <a:t>群执</a:t>
            </a:r>
            <a:r>
              <a:rPr dirty="0" sz="1100">
                <a:latin typeface="Microsoft YaHei"/>
                <a:cs typeface="Microsoft YaHei"/>
              </a:rPr>
              <a:t>行</a:t>
            </a:r>
            <a:endParaRPr sz="1100">
              <a:latin typeface="Microsoft YaHei"/>
              <a:cs typeface="Microsoft YaHe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16908" y="4335811"/>
            <a:ext cx="486409" cy="485140"/>
            <a:chOff x="4216908" y="4335811"/>
            <a:chExt cx="486409" cy="485140"/>
          </a:xfrm>
        </p:grpSpPr>
        <p:sp>
          <p:nvSpPr>
            <p:cNvPr id="6" name="object 6"/>
            <p:cNvSpPr/>
            <p:nvPr/>
          </p:nvSpPr>
          <p:spPr>
            <a:xfrm>
              <a:off x="4216908" y="4335811"/>
              <a:ext cx="486409" cy="485140"/>
            </a:xfrm>
            <a:custGeom>
              <a:avLst/>
              <a:gdLst/>
              <a:ahLst/>
              <a:cxnLst/>
              <a:rect l="l" t="t" r="r" b="b"/>
              <a:pathLst>
                <a:path w="486410" h="485139">
                  <a:moveTo>
                    <a:pt x="243077" y="0"/>
                  </a:moveTo>
                  <a:lnTo>
                    <a:pt x="196659" y="4435"/>
                  </a:lnTo>
                  <a:lnTo>
                    <a:pt x="151626" y="17740"/>
                  </a:lnTo>
                  <a:lnTo>
                    <a:pt x="109360" y="39915"/>
                  </a:lnTo>
                  <a:lnTo>
                    <a:pt x="71246" y="70961"/>
                  </a:lnTo>
                  <a:lnTo>
                    <a:pt x="40076" y="108968"/>
                  </a:lnTo>
                  <a:lnTo>
                    <a:pt x="17811" y="151110"/>
                  </a:lnTo>
                  <a:lnTo>
                    <a:pt x="4452" y="196008"/>
                  </a:lnTo>
                  <a:lnTo>
                    <a:pt x="0" y="242284"/>
                  </a:lnTo>
                  <a:lnTo>
                    <a:pt x="4452" y="288560"/>
                  </a:lnTo>
                  <a:lnTo>
                    <a:pt x="17811" y="333458"/>
                  </a:lnTo>
                  <a:lnTo>
                    <a:pt x="40076" y="375600"/>
                  </a:lnTo>
                  <a:lnTo>
                    <a:pt x="71246" y="413607"/>
                  </a:lnTo>
                  <a:lnTo>
                    <a:pt x="109360" y="444652"/>
                  </a:lnTo>
                  <a:lnTo>
                    <a:pt x="151626" y="466828"/>
                  </a:lnTo>
                  <a:lnTo>
                    <a:pt x="196659" y="480133"/>
                  </a:lnTo>
                  <a:lnTo>
                    <a:pt x="243077" y="484568"/>
                  </a:lnTo>
                  <a:lnTo>
                    <a:pt x="289496" y="480133"/>
                  </a:lnTo>
                  <a:lnTo>
                    <a:pt x="334529" y="466828"/>
                  </a:lnTo>
                  <a:lnTo>
                    <a:pt x="376795" y="444652"/>
                  </a:lnTo>
                  <a:lnTo>
                    <a:pt x="414908" y="413607"/>
                  </a:lnTo>
                  <a:lnTo>
                    <a:pt x="446079" y="375600"/>
                  </a:lnTo>
                  <a:lnTo>
                    <a:pt x="468344" y="333458"/>
                  </a:lnTo>
                  <a:lnTo>
                    <a:pt x="481703" y="288560"/>
                  </a:lnTo>
                  <a:lnTo>
                    <a:pt x="486155" y="242284"/>
                  </a:lnTo>
                  <a:lnTo>
                    <a:pt x="481703" y="196008"/>
                  </a:lnTo>
                  <a:lnTo>
                    <a:pt x="468344" y="151110"/>
                  </a:lnTo>
                  <a:lnTo>
                    <a:pt x="446079" y="108968"/>
                  </a:lnTo>
                  <a:lnTo>
                    <a:pt x="414908" y="70961"/>
                  </a:lnTo>
                  <a:lnTo>
                    <a:pt x="376795" y="39915"/>
                  </a:lnTo>
                  <a:lnTo>
                    <a:pt x="334529" y="17740"/>
                  </a:lnTo>
                  <a:lnTo>
                    <a:pt x="289496" y="4435"/>
                  </a:lnTo>
                  <a:lnTo>
                    <a:pt x="24307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1020" y="4482083"/>
              <a:ext cx="219455" cy="21945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23161" y="4477258"/>
            <a:ext cx="1942464" cy="1399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4471C4"/>
                </a:solidFill>
                <a:latin typeface="Microsoft YaHei"/>
                <a:cs typeface="Microsoft YaHei"/>
              </a:rPr>
              <a:t>需求分析</a:t>
            </a:r>
            <a:endParaRPr sz="16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164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100" spc="20">
                <a:latin typeface="Microsoft YaHei"/>
                <a:cs typeface="Microsoft YaHei"/>
              </a:rPr>
              <a:t>主线合入检</a:t>
            </a:r>
            <a:r>
              <a:rPr dirty="0" sz="1100" spc="10">
                <a:latin typeface="Microsoft YaHei"/>
                <a:cs typeface="Microsoft YaHei"/>
              </a:rPr>
              <a:t>查自</a:t>
            </a:r>
            <a:r>
              <a:rPr dirty="0" sz="1100" spc="20">
                <a:latin typeface="Microsoft YaHei"/>
                <a:cs typeface="Microsoft YaHei"/>
              </a:rPr>
              <a:t>动</a:t>
            </a:r>
            <a:r>
              <a:rPr dirty="0" sz="1100">
                <a:latin typeface="Microsoft YaHei"/>
                <a:cs typeface="Microsoft YaHei"/>
              </a:rPr>
              <a:t>化</a:t>
            </a:r>
            <a:endParaRPr sz="11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65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100" spc="20">
                <a:latin typeface="Microsoft YaHei"/>
                <a:cs typeface="Microsoft YaHei"/>
              </a:rPr>
              <a:t>每日高优先</a:t>
            </a:r>
            <a:r>
              <a:rPr dirty="0" sz="1100" spc="10">
                <a:latin typeface="Microsoft YaHei"/>
                <a:cs typeface="Microsoft YaHei"/>
              </a:rPr>
              <a:t>功能</a:t>
            </a:r>
            <a:r>
              <a:rPr dirty="0" sz="1100" spc="20">
                <a:latin typeface="Microsoft YaHei"/>
                <a:cs typeface="Microsoft YaHei"/>
              </a:rPr>
              <a:t>回</a:t>
            </a:r>
            <a:r>
              <a:rPr dirty="0" sz="1100" spc="10">
                <a:latin typeface="Microsoft YaHei"/>
                <a:cs typeface="Microsoft YaHei"/>
              </a:rPr>
              <a:t>归测</a:t>
            </a:r>
            <a:r>
              <a:rPr dirty="0" sz="1100">
                <a:latin typeface="Microsoft YaHei"/>
                <a:cs typeface="Microsoft YaHei"/>
              </a:rPr>
              <a:t>试</a:t>
            </a:r>
            <a:endParaRPr sz="11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66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100" spc="20">
                <a:latin typeface="Microsoft YaHei"/>
                <a:cs typeface="Microsoft YaHei"/>
              </a:rPr>
              <a:t>上线前高优</a:t>
            </a:r>
            <a:r>
              <a:rPr dirty="0" sz="1100" spc="10">
                <a:latin typeface="Microsoft YaHei"/>
                <a:cs typeface="Microsoft YaHei"/>
              </a:rPr>
              <a:t>先</a:t>
            </a:r>
            <a:r>
              <a:rPr dirty="0" sz="1100" spc="20">
                <a:latin typeface="Microsoft YaHei"/>
                <a:cs typeface="Microsoft YaHei"/>
              </a:rPr>
              <a:t>/兼</a:t>
            </a:r>
            <a:r>
              <a:rPr dirty="0" sz="1100" spc="10">
                <a:latin typeface="Microsoft YaHei"/>
                <a:cs typeface="Microsoft YaHei"/>
              </a:rPr>
              <a:t>容性</a:t>
            </a:r>
            <a:r>
              <a:rPr dirty="0" sz="1100" spc="20">
                <a:latin typeface="Microsoft YaHei"/>
                <a:cs typeface="Microsoft YaHei"/>
              </a:rPr>
              <a:t>测</a:t>
            </a:r>
            <a:r>
              <a:rPr dirty="0" sz="1100">
                <a:latin typeface="Microsoft YaHei"/>
                <a:cs typeface="Microsoft YaHei"/>
              </a:rPr>
              <a:t>试</a:t>
            </a:r>
            <a:endParaRPr sz="11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66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100" spc="5">
                <a:latin typeface="Microsoft YaHei"/>
                <a:cs typeface="Microsoft YaHei"/>
              </a:rPr>
              <a:t>…</a:t>
            </a:r>
            <a:endParaRPr sz="1100">
              <a:latin typeface="Microsoft YaHei"/>
              <a:cs typeface="Microsoft YaHe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58008" y="4395247"/>
            <a:ext cx="486409" cy="485140"/>
            <a:chOff x="858008" y="4395247"/>
            <a:chExt cx="486409" cy="485140"/>
          </a:xfrm>
        </p:grpSpPr>
        <p:sp>
          <p:nvSpPr>
            <p:cNvPr id="10" name="object 10"/>
            <p:cNvSpPr/>
            <p:nvPr/>
          </p:nvSpPr>
          <p:spPr>
            <a:xfrm>
              <a:off x="858008" y="4395247"/>
              <a:ext cx="486409" cy="485140"/>
            </a:xfrm>
            <a:custGeom>
              <a:avLst/>
              <a:gdLst/>
              <a:ahLst/>
              <a:cxnLst/>
              <a:rect l="l" t="t" r="r" b="b"/>
              <a:pathLst>
                <a:path w="486409" h="485139">
                  <a:moveTo>
                    <a:pt x="243065" y="0"/>
                  </a:moveTo>
                  <a:lnTo>
                    <a:pt x="196644" y="4435"/>
                  </a:lnTo>
                  <a:lnTo>
                    <a:pt x="151604" y="17740"/>
                  </a:lnTo>
                  <a:lnTo>
                    <a:pt x="109328" y="39915"/>
                  </a:lnTo>
                  <a:lnTo>
                    <a:pt x="71199" y="70961"/>
                  </a:lnTo>
                  <a:lnTo>
                    <a:pt x="40049" y="108968"/>
                  </a:lnTo>
                  <a:lnTo>
                    <a:pt x="17799" y="151110"/>
                  </a:lnTo>
                  <a:lnTo>
                    <a:pt x="4449" y="196008"/>
                  </a:lnTo>
                  <a:lnTo>
                    <a:pt x="0" y="242284"/>
                  </a:lnTo>
                  <a:lnTo>
                    <a:pt x="4449" y="288560"/>
                  </a:lnTo>
                  <a:lnTo>
                    <a:pt x="17799" y="333458"/>
                  </a:lnTo>
                  <a:lnTo>
                    <a:pt x="40049" y="375600"/>
                  </a:lnTo>
                  <a:lnTo>
                    <a:pt x="71199" y="413607"/>
                  </a:lnTo>
                  <a:lnTo>
                    <a:pt x="109328" y="444652"/>
                  </a:lnTo>
                  <a:lnTo>
                    <a:pt x="151604" y="466828"/>
                  </a:lnTo>
                  <a:lnTo>
                    <a:pt x="196644" y="480133"/>
                  </a:lnTo>
                  <a:lnTo>
                    <a:pt x="243065" y="484568"/>
                  </a:lnTo>
                  <a:lnTo>
                    <a:pt x="289485" y="480133"/>
                  </a:lnTo>
                  <a:lnTo>
                    <a:pt x="334521" y="466828"/>
                  </a:lnTo>
                  <a:lnTo>
                    <a:pt x="376791" y="444652"/>
                  </a:lnTo>
                  <a:lnTo>
                    <a:pt x="414912" y="413607"/>
                  </a:lnTo>
                  <a:lnTo>
                    <a:pt x="446082" y="375600"/>
                  </a:lnTo>
                  <a:lnTo>
                    <a:pt x="468347" y="333458"/>
                  </a:lnTo>
                  <a:lnTo>
                    <a:pt x="481706" y="288560"/>
                  </a:lnTo>
                  <a:lnTo>
                    <a:pt x="486159" y="242284"/>
                  </a:lnTo>
                  <a:lnTo>
                    <a:pt x="481706" y="196008"/>
                  </a:lnTo>
                  <a:lnTo>
                    <a:pt x="468347" y="151110"/>
                  </a:lnTo>
                  <a:lnTo>
                    <a:pt x="446082" y="108968"/>
                  </a:lnTo>
                  <a:lnTo>
                    <a:pt x="414912" y="70961"/>
                  </a:lnTo>
                  <a:lnTo>
                    <a:pt x="376791" y="39915"/>
                  </a:lnTo>
                  <a:lnTo>
                    <a:pt x="334521" y="17740"/>
                  </a:lnTo>
                  <a:lnTo>
                    <a:pt x="289485" y="4435"/>
                  </a:lnTo>
                  <a:lnTo>
                    <a:pt x="24306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89283" y="4488941"/>
              <a:ext cx="234315" cy="300990"/>
            </a:xfrm>
            <a:custGeom>
              <a:avLst/>
              <a:gdLst/>
              <a:ahLst/>
              <a:cxnLst/>
              <a:rect l="l" t="t" r="r" b="b"/>
              <a:pathLst>
                <a:path w="234315" h="300989">
                  <a:moveTo>
                    <a:pt x="175739" y="246379"/>
                  </a:moveTo>
                  <a:lnTo>
                    <a:pt x="76640" y="246379"/>
                  </a:lnTo>
                  <a:lnTo>
                    <a:pt x="78164" y="247649"/>
                  </a:lnTo>
                  <a:lnTo>
                    <a:pt x="79472" y="247649"/>
                  </a:lnTo>
                  <a:lnTo>
                    <a:pt x="89952" y="253999"/>
                  </a:lnTo>
                  <a:lnTo>
                    <a:pt x="99125" y="267969"/>
                  </a:lnTo>
                  <a:lnTo>
                    <a:pt x="106422" y="283209"/>
                  </a:lnTo>
                  <a:lnTo>
                    <a:pt x="111273" y="298449"/>
                  </a:lnTo>
                  <a:lnTo>
                    <a:pt x="111705" y="299719"/>
                  </a:lnTo>
                  <a:lnTo>
                    <a:pt x="112797" y="300989"/>
                  </a:lnTo>
                  <a:lnTo>
                    <a:pt x="118233" y="300989"/>
                  </a:lnTo>
                  <a:lnTo>
                    <a:pt x="175739" y="246379"/>
                  </a:lnTo>
                  <a:close/>
                </a:path>
                <a:path w="234315" h="300989">
                  <a:moveTo>
                    <a:pt x="119960" y="0"/>
                  </a:moveTo>
                  <a:lnTo>
                    <a:pt x="97599" y="2539"/>
                  </a:lnTo>
                  <a:lnTo>
                    <a:pt x="75908" y="8889"/>
                  </a:lnTo>
                  <a:lnTo>
                    <a:pt x="54911" y="21589"/>
                  </a:lnTo>
                  <a:lnTo>
                    <a:pt x="34628" y="36829"/>
                  </a:lnTo>
                  <a:lnTo>
                    <a:pt x="34628" y="38099"/>
                  </a:lnTo>
                  <a:lnTo>
                    <a:pt x="20259" y="57149"/>
                  </a:lnTo>
                  <a:lnTo>
                    <a:pt x="14216" y="76199"/>
                  </a:lnTo>
                  <a:lnTo>
                    <a:pt x="13808" y="97789"/>
                  </a:lnTo>
                  <a:lnTo>
                    <a:pt x="16340" y="119379"/>
                  </a:lnTo>
                  <a:lnTo>
                    <a:pt x="16772" y="121919"/>
                  </a:lnTo>
                  <a:lnTo>
                    <a:pt x="17217" y="125729"/>
                  </a:lnTo>
                  <a:lnTo>
                    <a:pt x="17864" y="130809"/>
                  </a:lnTo>
                  <a:lnTo>
                    <a:pt x="4081" y="154939"/>
                  </a:lnTo>
                  <a:lnTo>
                    <a:pt x="611" y="163829"/>
                  </a:lnTo>
                  <a:lnTo>
                    <a:pt x="0" y="170179"/>
                  </a:lnTo>
                  <a:lnTo>
                    <a:pt x="3717" y="176529"/>
                  </a:lnTo>
                  <a:lnTo>
                    <a:pt x="12467" y="185419"/>
                  </a:lnTo>
                  <a:lnTo>
                    <a:pt x="17893" y="196849"/>
                  </a:lnTo>
                  <a:lnTo>
                    <a:pt x="21076" y="209549"/>
                  </a:lnTo>
                  <a:lnTo>
                    <a:pt x="23745" y="228599"/>
                  </a:lnTo>
                  <a:lnTo>
                    <a:pt x="24176" y="233679"/>
                  </a:lnTo>
                  <a:lnTo>
                    <a:pt x="25053" y="237489"/>
                  </a:lnTo>
                  <a:lnTo>
                    <a:pt x="26361" y="245109"/>
                  </a:lnTo>
                  <a:lnTo>
                    <a:pt x="32889" y="248919"/>
                  </a:lnTo>
                  <a:lnTo>
                    <a:pt x="56180" y="248919"/>
                  </a:lnTo>
                  <a:lnTo>
                    <a:pt x="61616" y="247649"/>
                  </a:lnTo>
                  <a:lnTo>
                    <a:pt x="66417" y="247649"/>
                  </a:lnTo>
                  <a:lnTo>
                    <a:pt x="70989" y="246379"/>
                  </a:lnTo>
                  <a:lnTo>
                    <a:pt x="175739" y="246379"/>
                  </a:lnTo>
                  <a:lnTo>
                    <a:pt x="193124" y="229869"/>
                  </a:lnTo>
                  <a:lnTo>
                    <a:pt x="194217" y="228599"/>
                  </a:lnTo>
                  <a:lnTo>
                    <a:pt x="194648" y="226059"/>
                  </a:lnTo>
                  <a:lnTo>
                    <a:pt x="194217" y="224789"/>
                  </a:lnTo>
                  <a:lnTo>
                    <a:pt x="192651" y="209549"/>
                  </a:lnTo>
                  <a:lnTo>
                    <a:pt x="196696" y="194309"/>
                  </a:lnTo>
                  <a:lnTo>
                    <a:pt x="204289" y="180339"/>
                  </a:lnTo>
                  <a:lnTo>
                    <a:pt x="213368" y="166369"/>
                  </a:lnTo>
                  <a:lnTo>
                    <a:pt x="217224" y="160019"/>
                  </a:lnTo>
                  <a:lnTo>
                    <a:pt x="220879" y="154939"/>
                  </a:lnTo>
                  <a:lnTo>
                    <a:pt x="224207" y="149859"/>
                  </a:lnTo>
                  <a:lnTo>
                    <a:pt x="227084" y="143509"/>
                  </a:lnTo>
                  <a:lnTo>
                    <a:pt x="229886" y="133349"/>
                  </a:lnTo>
                  <a:lnTo>
                    <a:pt x="174189" y="133349"/>
                  </a:lnTo>
                  <a:lnTo>
                    <a:pt x="171411" y="132079"/>
                  </a:lnTo>
                  <a:lnTo>
                    <a:pt x="72297" y="132079"/>
                  </a:lnTo>
                  <a:lnTo>
                    <a:pt x="71852" y="130809"/>
                  </a:lnTo>
                  <a:lnTo>
                    <a:pt x="70760" y="129539"/>
                  </a:lnTo>
                  <a:lnTo>
                    <a:pt x="70112" y="128269"/>
                  </a:lnTo>
                  <a:lnTo>
                    <a:pt x="68588" y="124459"/>
                  </a:lnTo>
                  <a:lnTo>
                    <a:pt x="67280" y="121919"/>
                  </a:lnTo>
                  <a:lnTo>
                    <a:pt x="66188" y="118109"/>
                  </a:lnTo>
                  <a:lnTo>
                    <a:pt x="65324" y="114299"/>
                  </a:lnTo>
                  <a:lnTo>
                    <a:pt x="64448" y="109219"/>
                  </a:lnTo>
                  <a:lnTo>
                    <a:pt x="64893" y="107949"/>
                  </a:lnTo>
                  <a:lnTo>
                    <a:pt x="109958" y="107949"/>
                  </a:lnTo>
                  <a:lnTo>
                    <a:pt x="110613" y="106679"/>
                  </a:lnTo>
                  <a:lnTo>
                    <a:pt x="112797" y="104139"/>
                  </a:lnTo>
                  <a:lnTo>
                    <a:pt x="115400" y="104139"/>
                  </a:lnTo>
                  <a:lnTo>
                    <a:pt x="121895" y="93979"/>
                  </a:lnTo>
                  <a:lnTo>
                    <a:pt x="65756" y="93979"/>
                  </a:lnTo>
                  <a:lnTo>
                    <a:pt x="65324" y="92709"/>
                  </a:lnTo>
                  <a:lnTo>
                    <a:pt x="64893" y="92709"/>
                  </a:lnTo>
                  <a:lnTo>
                    <a:pt x="64893" y="91439"/>
                  </a:lnTo>
                  <a:lnTo>
                    <a:pt x="65324" y="90169"/>
                  </a:lnTo>
                  <a:lnTo>
                    <a:pt x="65540" y="88899"/>
                  </a:lnTo>
                  <a:lnTo>
                    <a:pt x="65972" y="87629"/>
                  </a:lnTo>
                  <a:lnTo>
                    <a:pt x="66417" y="85089"/>
                  </a:lnTo>
                  <a:lnTo>
                    <a:pt x="67712" y="82549"/>
                  </a:lnTo>
                  <a:lnTo>
                    <a:pt x="79472" y="63499"/>
                  </a:lnTo>
                  <a:lnTo>
                    <a:pt x="81657" y="60959"/>
                  </a:lnTo>
                  <a:lnTo>
                    <a:pt x="84044" y="58419"/>
                  </a:lnTo>
                  <a:lnTo>
                    <a:pt x="85797" y="57149"/>
                  </a:lnTo>
                  <a:lnTo>
                    <a:pt x="102993" y="57149"/>
                  </a:lnTo>
                  <a:lnTo>
                    <a:pt x="100592" y="49529"/>
                  </a:lnTo>
                  <a:lnTo>
                    <a:pt x="100376" y="49529"/>
                  </a:lnTo>
                  <a:lnTo>
                    <a:pt x="100592" y="48259"/>
                  </a:lnTo>
                  <a:lnTo>
                    <a:pt x="101469" y="48259"/>
                  </a:lnTo>
                  <a:lnTo>
                    <a:pt x="102777" y="46989"/>
                  </a:lnTo>
                  <a:lnTo>
                    <a:pt x="107133" y="45719"/>
                  </a:lnTo>
                  <a:lnTo>
                    <a:pt x="113876" y="44449"/>
                  </a:lnTo>
                  <a:lnTo>
                    <a:pt x="212708" y="44449"/>
                  </a:lnTo>
                  <a:lnTo>
                    <a:pt x="198957" y="30479"/>
                  </a:lnTo>
                  <a:lnTo>
                    <a:pt x="178264" y="16509"/>
                  </a:lnTo>
                  <a:lnTo>
                    <a:pt x="151606" y="5079"/>
                  </a:lnTo>
                  <a:lnTo>
                    <a:pt x="119960" y="0"/>
                  </a:lnTo>
                  <a:close/>
                </a:path>
                <a:path w="234315" h="300989">
                  <a:moveTo>
                    <a:pt x="233563" y="106679"/>
                  </a:moveTo>
                  <a:lnTo>
                    <a:pt x="170264" y="106679"/>
                  </a:lnTo>
                  <a:lnTo>
                    <a:pt x="181593" y="107949"/>
                  </a:lnTo>
                  <a:lnTo>
                    <a:pt x="182456" y="107949"/>
                  </a:lnTo>
                  <a:lnTo>
                    <a:pt x="182672" y="109219"/>
                  </a:lnTo>
                  <a:lnTo>
                    <a:pt x="182888" y="109219"/>
                  </a:lnTo>
                  <a:lnTo>
                    <a:pt x="182672" y="113029"/>
                  </a:lnTo>
                  <a:lnTo>
                    <a:pt x="182025" y="116839"/>
                  </a:lnTo>
                  <a:lnTo>
                    <a:pt x="181148" y="120649"/>
                  </a:lnTo>
                  <a:lnTo>
                    <a:pt x="178545" y="128269"/>
                  </a:lnTo>
                  <a:lnTo>
                    <a:pt x="177021" y="130809"/>
                  </a:lnTo>
                  <a:lnTo>
                    <a:pt x="175929" y="133349"/>
                  </a:lnTo>
                  <a:lnTo>
                    <a:pt x="229886" y="133349"/>
                  </a:lnTo>
                  <a:lnTo>
                    <a:pt x="234089" y="118109"/>
                  </a:lnTo>
                  <a:lnTo>
                    <a:pt x="233563" y="106679"/>
                  </a:lnTo>
                  <a:close/>
                </a:path>
                <a:path w="234315" h="300989">
                  <a:moveTo>
                    <a:pt x="163076" y="128269"/>
                  </a:moveTo>
                  <a:lnTo>
                    <a:pt x="77732" y="128269"/>
                  </a:lnTo>
                  <a:lnTo>
                    <a:pt x="77516" y="129539"/>
                  </a:lnTo>
                  <a:lnTo>
                    <a:pt x="76869" y="129539"/>
                  </a:lnTo>
                  <a:lnTo>
                    <a:pt x="73592" y="132079"/>
                  </a:lnTo>
                  <a:lnTo>
                    <a:pt x="171411" y="132079"/>
                  </a:lnTo>
                  <a:lnTo>
                    <a:pt x="163076" y="128269"/>
                  </a:lnTo>
                  <a:close/>
                </a:path>
                <a:path w="234315" h="300989">
                  <a:moveTo>
                    <a:pt x="109958" y="107949"/>
                  </a:moveTo>
                  <a:lnTo>
                    <a:pt x="71636" y="107949"/>
                  </a:lnTo>
                  <a:lnTo>
                    <a:pt x="71852" y="109219"/>
                  </a:lnTo>
                  <a:lnTo>
                    <a:pt x="72068" y="111759"/>
                  </a:lnTo>
                  <a:lnTo>
                    <a:pt x="72513" y="115569"/>
                  </a:lnTo>
                  <a:lnTo>
                    <a:pt x="73821" y="119379"/>
                  </a:lnTo>
                  <a:lnTo>
                    <a:pt x="74468" y="120649"/>
                  </a:lnTo>
                  <a:lnTo>
                    <a:pt x="75116" y="123189"/>
                  </a:lnTo>
                  <a:lnTo>
                    <a:pt x="75776" y="124459"/>
                  </a:lnTo>
                  <a:lnTo>
                    <a:pt x="75992" y="124459"/>
                  </a:lnTo>
                  <a:lnTo>
                    <a:pt x="77516" y="128269"/>
                  </a:lnTo>
                  <a:lnTo>
                    <a:pt x="162860" y="128269"/>
                  </a:lnTo>
                  <a:lnTo>
                    <a:pt x="162644" y="126999"/>
                  </a:lnTo>
                  <a:lnTo>
                    <a:pt x="120836" y="126999"/>
                  </a:lnTo>
                  <a:lnTo>
                    <a:pt x="109520" y="121919"/>
                  </a:lnTo>
                  <a:lnTo>
                    <a:pt x="106917" y="115569"/>
                  </a:lnTo>
                  <a:lnTo>
                    <a:pt x="109304" y="109219"/>
                  </a:lnTo>
                  <a:lnTo>
                    <a:pt x="109958" y="107949"/>
                  </a:lnTo>
                  <a:close/>
                </a:path>
                <a:path w="234315" h="300989">
                  <a:moveTo>
                    <a:pt x="156764" y="71119"/>
                  </a:moveTo>
                  <a:lnTo>
                    <a:pt x="138045" y="71119"/>
                  </a:lnTo>
                  <a:lnTo>
                    <a:pt x="138692" y="72389"/>
                  </a:lnTo>
                  <a:lnTo>
                    <a:pt x="139124" y="72389"/>
                  </a:lnTo>
                  <a:lnTo>
                    <a:pt x="138908" y="73659"/>
                  </a:lnTo>
                  <a:lnTo>
                    <a:pt x="130196" y="110489"/>
                  </a:lnTo>
                  <a:lnTo>
                    <a:pt x="131072" y="113029"/>
                  </a:lnTo>
                  <a:lnTo>
                    <a:pt x="131072" y="115569"/>
                  </a:lnTo>
                  <a:lnTo>
                    <a:pt x="129764" y="118109"/>
                  </a:lnTo>
                  <a:lnTo>
                    <a:pt x="127364" y="124459"/>
                  </a:lnTo>
                  <a:lnTo>
                    <a:pt x="120836" y="126999"/>
                  </a:lnTo>
                  <a:lnTo>
                    <a:pt x="162429" y="126999"/>
                  </a:lnTo>
                  <a:lnTo>
                    <a:pt x="162429" y="125729"/>
                  </a:lnTo>
                  <a:lnTo>
                    <a:pt x="162644" y="125729"/>
                  </a:lnTo>
                  <a:lnTo>
                    <a:pt x="164168" y="123189"/>
                  </a:lnTo>
                  <a:lnTo>
                    <a:pt x="166785" y="116839"/>
                  </a:lnTo>
                  <a:lnTo>
                    <a:pt x="167001" y="115569"/>
                  </a:lnTo>
                  <a:lnTo>
                    <a:pt x="167864" y="113029"/>
                  </a:lnTo>
                  <a:lnTo>
                    <a:pt x="168740" y="107949"/>
                  </a:lnTo>
                  <a:lnTo>
                    <a:pt x="168956" y="107949"/>
                  </a:lnTo>
                  <a:lnTo>
                    <a:pt x="169617" y="106679"/>
                  </a:lnTo>
                  <a:lnTo>
                    <a:pt x="233563" y="106679"/>
                  </a:lnTo>
                  <a:lnTo>
                    <a:pt x="233036" y="95249"/>
                  </a:lnTo>
                  <a:lnTo>
                    <a:pt x="168525" y="95249"/>
                  </a:lnTo>
                  <a:lnTo>
                    <a:pt x="168093" y="92709"/>
                  </a:lnTo>
                  <a:lnTo>
                    <a:pt x="167648" y="91439"/>
                  </a:lnTo>
                  <a:lnTo>
                    <a:pt x="167432" y="90169"/>
                  </a:lnTo>
                  <a:lnTo>
                    <a:pt x="167001" y="88899"/>
                  </a:lnTo>
                  <a:lnTo>
                    <a:pt x="166340" y="86359"/>
                  </a:lnTo>
                  <a:lnTo>
                    <a:pt x="165692" y="85089"/>
                  </a:lnTo>
                  <a:lnTo>
                    <a:pt x="164384" y="81279"/>
                  </a:lnTo>
                  <a:lnTo>
                    <a:pt x="162429" y="78739"/>
                  </a:lnTo>
                  <a:lnTo>
                    <a:pt x="160244" y="74929"/>
                  </a:lnTo>
                  <a:lnTo>
                    <a:pt x="159381" y="73659"/>
                  </a:lnTo>
                  <a:lnTo>
                    <a:pt x="156764" y="71119"/>
                  </a:lnTo>
                  <a:close/>
                </a:path>
                <a:path w="234315" h="300989">
                  <a:moveTo>
                    <a:pt x="219657" y="55879"/>
                  </a:moveTo>
                  <a:lnTo>
                    <a:pt x="158936" y="55879"/>
                  </a:lnTo>
                  <a:lnTo>
                    <a:pt x="159812" y="57149"/>
                  </a:lnTo>
                  <a:lnTo>
                    <a:pt x="161120" y="57149"/>
                  </a:lnTo>
                  <a:lnTo>
                    <a:pt x="162213" y="58419"/>
                  </a:lnTo>
                  <a:lnTo>
                    <a:pt x="165261" y="60959"/>
                  </a:lnTo>
                  <a:lnTo>
                    <a:pt x="166340" y="62229"/>
                  </a:lnTo>
                  <a:lnTo>
                    <a:pt x="167648" y="63499"/>
                  </a:lnTo>
                  <a:lnTo>
                    <a:pt x="168956" y="66039"/>
                  </a:lnTo>
                  <a:lnTo>
                    <a:pt x="170264" y="67309"/>
                  </a:lnTo>
                  <a:lnTo>
                    <a:pt x="171788" y="68579"/>
                  </a:lnTo>
                  <a:lnTo>
                    <a:pt x="172881" y="69849"/>
                  </a:lnTo>
                  <a:lnTo>
                    <a:pt x="173744" y="72389"/>
                  </a:lnTo>
                  <a:lnTo>
                    <a:pt x="175929" y="74929"/>
                  </a:lnTo>
                  <a:lnTo>
                    <a:pt x="177453" y="78739"/>
                  </a:lnTo>
                  <a:lnTo>
                    <a:pt x="178761" y="82549"/>
                  </a:lnTo>
                  <a:lnTo>
                    <a:pt x="179840" y="85089"/>
                  </a:lnTo>
                  <a:lnTo>
                    <a:pt x="180717" y="87629"/>
                  </a:lnTo>
                  <a:lnTo>
                    <a:pt x="181593" y="91439"/>
                  </a:lnTo>
                  <a:lnTo>
                    <a:pt x="181364" y="92709"/>
                  </a:lnTo>
                  <a:lnTo>
                    <a:pt x="180717" y="92709"/>
                  </a:lnTo>
                  <a:lnTo>
                    <a:pt x="170049" y="95249"/>
                  </a:lnTo>
                  <a:lnTo>
                    <a:pt x="233036" y="95249"/>
                  </a:lnTo>
                  <a:lnTo>
                    <a:pt x="232802" y="90169"/>
                  </a:lnTo>
                  <a:lnTo>
                    <a:pt x="225063" y="64769"/>
                  </a:lnTo>
                  <a:lnTo>
                    <a:pt x="219657" y="55879"/>
                  </a:lnTo>
                  <a:close/>
                </a:path>
                <a:path w="234315" h="300989">
                  <a:moveTo>
                    <a:pt x="132380" y="55879"/>
                  </a:moveTo>
                  <a:lnTo>
                    <a:pt x="108657" y="55879"/>
                  </a:lnTo>
                  <a:lnTo>
                    <a:pt x="107133" y="57149"/>
                  </a:lnTo>
                  <a:lnTo>
                    <a:pt x="87537" y="57149"/>
                  </a:lnTo>
                  <a:lnTo>
                    <a:pt x="91893" y="62229"/>
                  </a:lnTo>
                  <a:lnTo>
                    <a:pt x="92109" y="62229"/>
                  </a:lnTo>
                  <a:lnTo>
                    <a:pt x="92325" y="63499"/>
                  </a:lnTo>
                  <a:lnTo>
                    <a:pt x="91664" y="64769"/>
                  </a:lnTo>
                  <a:lnTo>
                    <a:pt x="89708" y="66039"/>
                  </a:lnTo>
                  <a:lnTo>
                    <a:pt x="86876" y="68579"/>
                  </a:lnTo>
                  <a:lnTo>
                    <a:pt x="84705" y="71119"/>
                  </a:lnTo>
                  <a:lnTo>
                    <a:pt x="81872" y="73659"/>
                  </a:lnTo>
                  <a:lnTo>
                    <a:pt x="79917" y="76199"/>
                  </a:lnTo>
                  <a:lnTo>
                    <a:pt x="78164" y="80009"/>
                  </a:lnTo>
                  <a:lnTo>
                    <a:pt x="76208" y="82549"/>
                  </a:lnTo>
                  <a:lnTo>
                    <a:pt x="74684" y="86359"/>
                  </a:lnTo>
                  <a:lnTo>
                    <a:pt x="73821" y="90169"/>
                  </a:lnTo>
                  <a:lnTo>
                    <a:pt x="73592" y="90169"/>
                  </a:lnTo>
                  <a:lnTo>
                    <a:pt x="73376" y="91439"/>
                  </a:lnTo>
                  <a:lnTo>
                    <a:pt x="73160" y="91439"/>
                  </a:lnTo>
                  <a:lnTo>
                    <a:pt x="72944" y="92709"/>
                  </a:lnTo>
                  <a:lnTo>
                    <a:pt x="72513" y="93979"/>
                  </a:lnTo>
                  <a:lnTo>
                    <a:pt x="121895" y="93979"/>
                  </a:lnTo>
                  <a:lnTo>
                    <a:pt x="136508" y="71119"/>
                  </a:lnTo>
                  <a:lnTo>
                    <a:pt x="156764" y="71119"/>
                  </a:lnTo>
                  <a:lnTo>
                    <a:pt x="155456" y="68579"/>
                  </a:lnTo>
                  <a:lnTo>
                    <a:pt x="152840" y="66039"/>
                  </a:lnTo>
                  <a:lnTo>
                    <a:pt x="151316" y="66039"/>
                  </a:lnTo>
                  <a:lnTo>
                    <a:pt x="150668" y="64769"/>
                  </a:lnTo>
                  <a:lnTo>
                    <a:pt x="150668" y="63499"/>
                  </a:lnTo>
                  <a:lnTo>
                    <a:pt x="151100" y="63499"/>
                  </a:lnTo>
                  <a:lnTo>
                    <a:pt x="155164" y="58419"/>
                  </a:lnTo>
                  <a:lnTo>
                    <a:pt x="138908" y="58419"/>
                  </a:lnTo>
                  <a:lnTo>
                    <a:pt x="135212" y="57149"/>
                  </a:lnTo>
                  <a:lnTo>
                    <a:pt x="132380" y="55879"/>
                  </a:lnTo>
                  <a:close/>
                </a:path>
                <a:path w="234315" h="300989">
                  <a:moveTo>
                    <a:pt x="212708" y="44449"/>
                  </a:moveTo>
                  <a:lnTo>
                    <a:pt x="134768" y="44449"/>
                  </a:lnTo>
                  <a:lnTo>
                    <a:pt x="138260" y="45719"/>
                  </a:lnTo>
                  <a:lnTo>
                    <a:pt x="142388" y="46989"/>
                  </a:lnTo>
                  <a:lnTo>
                    <a:pt x="143264" y="46989"/>
                  </a:lnTo>
                  <a:lnTo>
                    <a:pt x="143480" y="48259"/>
                  </a:lnTo>
                  <a:lnTo>
                    <a:pt x="143696" y="48259"/>
                  </a:lnTo>
                  <a:lnTo>
                    <a:pt x="143480" y="49529"/>
                  </a:lnTo>
                  <a:lnTo>
                    <a:pt x="140648" y="57149"/>
                  </a:lnTo>
                  <a:lnTo>
                    <a:pt x="140216" y="58419"/>
                  </a:lnTo>
                  <a:lnTo>
                    <a:pt x="155164" y="58419"/>
                  </a:lnTo>
                  <a:lnTo>
                    <a:pt x="157196" y="55879"/>
                  </a:lnTo>
                  <a:lnTo>
                    <a:pt x="219657" y="55879"/>
                  </a:lnTo>
                  <a:lnTo>
                    <a:pt x="212708" y="44449"/>
                  </a:lnTo>
                  <a:close/>
                </a:path>
                <a:path w="234315" h="300989">
                  <a:moveTo>
                    <a:pt x="127364" y="54609"/>
                  </a:moveTo>
                  <a:lnTo>
                    <a:pt x="114092" y="54609"/>
                  </a:lnTo>
                  <a:lnTo>
                    <a:pt x="112352" y="55879"/>
                  </a:lnTo>
                  <a:lnTo>
                    <a:pt x="129548" y="55879"/>
                  </a:lnTo>
                  <a:lnTo>
                    <a:pt x="127364" y="546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947784" y="4440428"/>
            <a:ext cx="1609090" cy="1147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6FAC46"/>
                </a:solidFill>
                <a:latin typeface="Microsoft YaHei"/>
                <a:cs typeface="Microsoft YaHei"/>
              </a:rPr>
              <a:t>方案收益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635"/>
              </a:spcBef>
            </a:pPr>
            <a:r>
              <a:rPr dirty="0" sz="1100" spc="20">
                <a:latin typeface="Microsoft YaHei"/>
                <a:cs typeface="Microsoft YaHei"/>
              </a:rPr>
              <a:t>日均执</a:t>
            </a:r>
            <a:r>
              <a:rPr dirty="0" sz="1100" spc="25">
                <a:latin typeface="Microsoft YaHei"/>
                <a:cs typeface="Microsoft YaHei"/>
              </a:rPr>
              <a:t>行</a:t>
            </a:r>
            <a:r>
              <a:rPr dirty="0" sz="1100" spc="20">
                <a:solidFill>
                  <a:srgbClr val="6FAC46"/>
                </a:solidFill>
                <a:latin typeface="Microsoft YaHei"/>
                <a:cs typeface="Microsoft YaHei"/>
              </a:rPr>
              <a:t>4500</a:t>
            </a:r>
            <a:r>
              <a:rPr dirty="0" sz="1100" spc="5">
                <a:solidFill>
                  <a:srgbClr val="6FAC46"/>
                </a:solidFill>
                <a:latin typeface="Microsoft YaHei"/>
                <a:cs typeface="Microsoft YaHei"/>
              </a:rPr>
              <a:t>+</a:t>
            </a:r>
            <a:r>
              <a:rPr dirty="0" sz="1100" spc="10">
                <a:latin typeface="Microsoft YaHei"/>
                <a:cs typeface="Microsoft YaHei"/>
              </a:rPr>
              <a:t>用例</a:t>
            </a:r>
            <a:endParaRPr sz="11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1100" spc="20">
                <a:latin typeface="Microsoft YaHei"/>
                <a:cs typeface="Microsoft YaHei"/>
              </a:rPr>
              <a:t>单任务执行</a:t>
            </a:r>
            <a:r>
              <a:rPr dirty="0" sz="1100" spc="10">
                <a:latin typeface="Microsoft YaHei"/>
                <a:cs typeface="Microsoft YaHei"/>
              </a:rPr>
              <a:t>周期</a:t>
            </a:r>
            <a:r>
              <a:rPr dirty="0" sz="1100" spc="20">
                <a:latin typeface="Microsoft YaHei"/>
                <a:cs typeface="Microsoft YaHei"/>
              </a:rPr>
              <a:t>缩短</a:t>
            </a:r>
            <a:r>
              <a:rPr dirty="0" sz="1100" spc="20">
                <a:solidFill>
                  <a:srgbClr val="6FAC46"/>
                </a:solidFill>
                <a:latin typeface="Microsoft YaHei"/>
                <a:cs typeface="Microsoft YaHei"/>
              </a:rPr>
              <a:t>37%</a:t>
            </a:r>
            <a:endParaRPr sz="11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1100" spc="25">
                <a:latin typeface="Microsoft YaHei"/>
                <a:cs typeface="Microsoft YaHei"/>
              </a:rPr>
              <a:t>测试稳定性</a:t>
            </a:r>
            <a:r>
              <a:rPr dirty="0" sz="1100" spc="10">
                <a:latin typeface="Microsoft YaHei"/>
                <a:cs typeface="Microsoft YaHei"/>
              </a:rPr>
              <a:t>达</a:t>
            </a:r>
            <a:r>
              <a:rPr dirty="0" sz="1100" spc="20">
                <a:latin typeface="Microsoft YaHei"/>
                <a:cs typeface="Microsoft YaHei"/>
              </a:rPr>
              <a:t>到</a:t>
            </a:r>
            <a:r>
              <a:rPr dirty="0" sz="1100" spc="20">
                <a:solidFill>
                  <a:srgbClr val="6FAC46"/>
                </a:solidFill>
                <a:latin typeface="Microsoft YaHei"/>
                <a:cs typeface="Microsoft YaHei"/>
              </a:rPr>
              <a:t>99.</a:t>
            </a:r>
            <a:r>
              <a:rPr dirty="0" sz="1100" spc="10">
                <a:solidFill>
                  <a:srgbClr val="6FAC46"/>
                </a:solidFill>
                <a:latin typeface="Microsoft YaHei"/>
                <a:cs typeface="Microsoft YaHei"/>
              </a:rPr>
              <a:t>6</a:t>
            </a:r>
            <a:r>
              <a:rPr dirty="0" sz="1100" spc="20">
                <a:solidFill>
                  <a:srgbClr val="6FAC46"/>
                </a:solidFill>
                <a:latin typeface="Microsoft YaHei"/>
                <a:cs typeface="Microsoft YaHei"/>
              </a:rPr>
              <a:t>8</a:t>
            </a:r>
            <a:r>
              <a:rPr dirty="0" sz="1100" spc="5">
                <a:solidFill>
                  <a:srgbClr val="6FAC46"/>
                </a:solidFill>
                <a:latin typeface="Microsoft YaHei"/>
                <a:cs typeface="Microsoft YaHei"/>
              </a:rPr>
              <a:t>%</a:t>
            </a:r>
            <a:endParaRPr sz="1100">
              <a:latin typeface="Microsoft YaHei"/>
              <a:cs typeface="Microsoft YaHe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356124" y="4315999"/>
            <a:ext cx="485140" cy="485140"/>
            <a:chOff x="8356124" y="4315999"/>
            <a:chExt cx="485140" cy="485140"/>
          </a:xfrm>
        </p:grpSpPr>
        <p:sp>
          <p:nvSpPr>
            <p:cNvPr id="14" name="object 14"/>
            <p:cNvSpPr/>
            <p:nvPr/>
          </p:nvSpPr>
          <p:spPr>
            <a:xfrm>
              <a:off x="8356124" y="4315999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40" h="485139">
                  <a:moveTo>
                    <a:pt x="242284" y="0"/>
                  </a:moveTo>
                  <a:lnTo>
                    <a:pt x="196008" y="4435"/>
                  </a:lnTo>
                  <a:lnTo>
                    <a:pt x="151110" y="17740"/>
                  </a:lnTo>
                  <a:lnTo>
                    <a:pt x="108968" y="39915"/>
                  </a:lnTo>
                  <a:lnTo>
                    <a:pt x="70961" y="70961"/>
                  </a:lnTo>
                  <a:lnTo>
                    <a:pt x="39915" y="108968"/>
                  </a:lnTo>
                  <a:lnTo>
                    <a:pt x="17740" y="151110"/>
                  </a:lnTo>
                  <a:lnTo>
                    <a:pt x="4435" y="196008"/>
                  </a:lnTo>
                  <a:lnTo>
                    <a:pt x="0" y="242284"/>
                  </a:lnTo>
                  <a:lnTo>
                    <a:pt x="4435" y="288560"/>
                  </a:lnTo>
                  <a:lnTo>
                    <a:pt x="17740" y="333458"/>
                  </a:lnTo>
                  <a:lnTo>
                    <a:pt x="39915" y="375600"/>
                  </a:lnTo>
                  <a:lnTo>
                    <a:pt x="70961" y="413607"/>
                  </a:lnTo>
                  <a:lnTo>
                    <a:pt x="108968" y="444652"/>
                  </a:lnTo>
                  <a:lnTo>
                    <a:pt x="151110" y="466828"/>
                  </a:lnTo>
                  <a:lnTo>
                    <a:pt x="196008" y="480133"/>
                  </a:lnTo>
                  <a:lnTo>
                    <a:pt x="242284" y="484568"/>
                  </a:lnTo>
                  <a:lnTo>
                    <a:pt x="288560" y="480133"/>
                  </a:lnTo>
                  <a:lnTo>
                    <a:pt x="333458" y="466828"/>
                  </a:lnTo>
                  <a:lnTo>
                    <a:pt x="375600" y="444652"/>
                  </a:lnTo>
                  <a:lnTo>
                    <a:pt x="413607" y="413607"/>
                  </a:lnTo>
                  <a:lnTo>
                    <a:pt x="444652" y="375600"/>
                  </a:lnTo>
                  <a:lnTo>
                    <a:pt x="466828" y="333458"/>
                  </a:lnTo>
                  <a:lnTo>
                    <a:pt x="480133" y="288560"/>
                  </a:lnTo>
                  <a:lnTo>
                    <a:pt x="484568" y="242284"/>
                  </a:lnTo>
                  <a:lnTo>
                    <a:pt x="480133" y="196008"/>
                  </a:lnTo>
                  <a:lnTo>
                    <a:pt x="466828" y="151110"/>
                  </a:lnTo>
                  <a:lnTo>
                    <a:pt x="444652" y="108968"/>
                  </a:lnTo>
                  <a:lnTo>
                    <a:pt x="413607" y="70961"/>
                  </a:lnTo>
                  <a:lnTo>
                    <a:pt x="375600" y="39915"/>
                  </a:lnTo>
                  <a:lnTo>
                    <a:pt x="333458" y="17740"/>
                  </a:lnTo>
                  <a:lnTo>
                    <a:pt x="288560" y="4435"/>
                  </a:lnTo>
                  <a:lnTo>
                    <a:pt x="242284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471967" y="4410455"/>
              <a:ext cx="251460" cy="257810"/>
            </a:xfrm>
            <a:custGeom>
              <a:avLst/>
              <a:gdLst/>
              <a:ahLst/>
              <a:cxnLst/>
              <a:rect l="l" t="t" r="r" b="b"/>
              <a:pathLst>
                <a:path w="251459" h="257810">
                  <a:moveTo>
                    <a:pt x="180288" y="124587"/>
                  </a:moveTo>
                  <a:lnTo>
                    <a:pt x="171906" y="124587"/>
                  </a:lnTo>
                  <a:lnTo>
                    <a:pt x="171906" y="128778"/>
                  </a:lnTo>
                  <a:lnTo>
                    <a:pt x="150951" y="157861"/>
                  </a:lnTo>
                  <a:lnTo>
                    <a:pt x="150951" y="162052"/>
                  </a:lnTo>
                  <a:lnTo>
                    <a:pt x="146760" y="170307"/>
                  </a:lnTo>
                  <a:lnTo>
                    <a:pt x="100786" y="253365"/>
                  </a:lnTo>
                  <a:lnTo>
                    <a:pt x="96595" y="253365"/>
                  </a:lnTo>
                  <a:lnTo>
                    <a:pt x="100786" y="257556"/>
                  </a:lnTo>
                  <a:lnTo>
                    <a:pt x="251408" y="257556"/>
                  </a:lnTo>
                  <a:lnTo>
                    <a:pt x="251408" y="253365"/>
                  </a:lnTo>
                  <a:lnTo>
                    <a:pt x="249088" y="249301"/>
                  </a:lnTo>
                  <a:lnTo>
                    <a:pt x="113359" y="249301"/>
                  </a:lnTo>
                  <a:lnTo>
                    <a:pt x="159333" y="170307"/>
                  </a:lnTo>
                  <a:lnTo>
                    <a:pt x="159333" y="166116"/>
                  </a:lnTo>
                  <a:lnTo>
                    <a:pt x="163524" y="157861"/>
                  </a:lnTo>
                  <a:lnTo>
                    <a:pt x="176097" y="141224"/>
                  </a:lnTo>
                  <a:lnTo>
                    <a:pt x="187393" y="141224"/>
                  </a:lnTo>
                  <a:lnTo>
                    <a:pt x="180288" y="128778"/>
                  </a:lnTo>
                  <a:lnTo>
                    <a:pt x="180288" y="124587"/>
                  </a:lnTo>
                  <a:close/>
                </a:path>
                <a:path w="251459" h="257810">
                  <a:moveTo>
                    <a:pt x="129996" y="157861"/>
                  </a:moveTo>
                  <a:lnTo>
                    <a:pt x="123664" y="163288"/>
                  </a:lnTo>
                  <a:lnTo>
                    <a:pt x="116963" y="167179"/>
                  </a:lnTo>
                  <a:lnTo>
                    <a:pt x="109475" y="169523"/>
                  </a:lnTo>
                  <a:lnTo>
                    <a:pt x="100786" y="170307"/>
                  </a:lnTo>
                  <a:lnTo>
                    <a:pt x="21284" y="170307"/>
                  </a:lnTo>
                  <a:lnTo>
                    <a:pt x="16966" y="178689"/>
                  </a:lnTo>
                  <a:lnTo>
                    <a:pt x="5580" y="197340"/>
                  </a:lnTo>
                  <a:lnTo>
                    <a:pt x="837" y="219122"/>
                  </a:lnTo>
                  <a:lnTo>
                    <a:pt x="0" y="239357"/>
                  </a:lnTo>
                  <a:lnTo>
                    <a:pt x="329" y="253365"/>
                  </a:lnTo>
                  <a:lnTo>
                    <a:pt x="88213" y="253365"/>
                  </a:lnTo>
                  <a:lnTo>
                    <a:pt x="138378" y="166116"/>
                  </a:lnTo>
                  <a:lnTo>
                    <a:pt x="129996" y="157861"/>
                  </a:lnTo>
                  <a:close/>
                </a:path>
                <a:path w="251459" h="257810">
                  <a:moveTo>
                    <a:pt x="187393" y="141224"/>
                  </a:moveTo>
                  <a:lnTo>
                    <a:pt x="176097" y="141224"/>
                  </a:lnTo>
                  <a:lnTo>
                    <a:pt x="238835" y="249301"/>
                  </a:lnTo>
                  <a:lnTo>
                    <a:pt x="249088" y="249301"/>
                  </a:lnTo>
                  <a:lnTo>
                    <a:pt x="187393" y="141224"/>
                  </a:lnTo>
                  <a:close/>
                </a:path>
                <a:path w="251459" h="257810">
                  <a:moveTo>
                    <a:pt x="188670" y="224282"/>
                  </a:moveTo>
                  <a:lnTo>
                    <a:pt x="163524" y="224282"/>
                  </a:lnTo>
                  <a:lnTo>
                    <a:pt x="163524" y="245110"/>
                  </a:lnTo>
                  <a:lnTo>
                    <a:pt x="188670" y="245110"/>
                  </a:lnTo>
                  <a:lnTo>
                    <a:pt x="188670" y="224282"/>
                  </a:lnTo>
                  <a:close/>
                </a:path>
                <a:path w="251459" h="257810">
                  <a:moveTo>
                    <a:pt x="188670" y="178689"/>
                  </a:moveTo>
                  <a:lnTo>
                    <a:pt x="163524" y="178689"/>
                  </a:lnTo>
                  <a:lnTo>
                    <a:pt x="167715" y="220218"/>
                  </a:lnTo>
                  <a:lnTo>
                    <a:pt x="184479" y="220218"/>
                  </a:lnTo>
                  <a:lnTo>
                    <a:pt x="188670" y="191135"/>
                  </a:lnTo>
                  <a:lnTo>
                    <a:pt x="188670" y="178689"/>
                  </a:lnTo>
                  <a:close/>
                </a:path>
                <a:path w="251459" h="257810">
                  <a:moveTo>
                    <a:pt x="71449" y="157861"/>
                  </a:moveTo>
                  <a:lnTo>
                    <a:pt x="58876" y="170307"/>
                  </a:lnTo>
                  <a:lnTo>
                    <a:pt x="100786" y="170307"/>
                  </a:lnTo>
                  <a:lnTo>
                    <a:pt x="92076" y="169523"/>
                  </a:lnTo>
                  <a:lnTo>
                    <a:pt x="84546" y="167179"/>
                  </a:lnTo>
                  <a:lnTo>
                    <a:pt x="77801" y="163288"/>
                  </a:lnTo>
                  <a:lnTo>
                    <a:pt x="71449" y="157861"/>
                  </a:lnTo>
                  <a:close/>
                </a:path>
                <a:path w="251459" h="257810">
                  <a:moveTo>
                    <a:pt x="117423" y="153670"/>
                  </a:moveTo>
                  <a:lnTo>
                    <a:pt x="84022" y="153670"/>
                  </a:lnTo>
                  <a:lnTo>
                    <a:pt x="88213" y="157861"/>
                  </a:lnTo>
                  <a:lnTo>
                    <a:pt x="113359" y="157861"/>
                  </a:lnTo>
                  <a:lnTo>
                    <a:pt x="117423" y="153670"/>
                  </a:lnTo>
                  <a:close/>
                </a:path>
                <a:path w="251459" h="257810">
                  <a:moveTo>
                    <a:pt x="125805" y="149606"/>
                  </a:moveTo>
                  <a:lnTo>
                    <a:pt x="75640" y="149606"/>
                  </a:lnTo>
                  <a:lnTo>
                    <a:pt x="75640" y="153670"/>
                  </a:lnTo>
                  <a:lnTo>
                    <a:pt x="121614" y="153670"/>
                  </a:lnTo>
                  <a:lnTo>
                    <a:pt x="125805" y="149606"/>
                  </a:lnTo>
                  <a:close/>
                </a:path>
                <a:path w="251459" h="257810">
                  <a:moveTo>
                    <a:pt x="142569" y="116332"/>
                  </a:moveTo>
                  <a:lnTo>
                    <a:pt x="54685" y="116332"/>
                  </a:lnTo>
                  <a:lnTo>
                    <a:pt x="57894" y="124948"/>
                  </a:lnTo>
                  <a:lnTo>
                    <a:pt x="61495" y="132397"/>
                  </a:lnTo>
                  <a:lnTo>
                    <a:pt x="65883" y="139084"/>
                  </a:lnTo>
                  <a:lnTo>
                    <a:pt x="71449" y="145415"/>
                  </a:lnTo>
                  <a:lnTo>
                    <a:pt x="71449" y="149606"/>
                  </a:lnTo>
                  <a:lnTo>
                    <a:pt x="129996" y="149606"/>
                  </a:lnTo>
                  <a:lnTo>
                    <a:pt x="129996" y="145415"/>
                  </a:lnTo>
                  <a:lnTo>
                    <a:pt x="135497" y="139084"/>
                  </a:lnTo>
                  <a:lnTo>
                    <a:pt x="139426" y="132397"/>
                  </a:lnTo>
                  <a:lnTo>
                    <a:pt x="141783" y="124948"/>
                  </a:lnTo>
                  <a:lnTo>
                    <a:pt x="142569" y="116332"/>
                  </a:lnTo>
                  <a:close/>
                </a:path>
                <a:path w="251459" h="257810">
                  <a:moveTo>
                    <a:pt x="150951" y="87249"/>
                  </a:moveTo>
                  <a:lnTo>
                    <a:pt x="50494" y="87249"/>
                  </a:lnTo>
                  <a:lnTo>
                    <a:pt x="46303" y="91440"/>
                  </a:lnTo>
                  <a:lnTo>
                    <a:pt x="42112" y="95504"/>
                  </a:lnTo>
                  <a:lnTo>
                    <a:pt x="42112" y="99695"/>
                  </a:lnTo>
                  <a:lnTo>
                    <a:pt x="46303" y="107950"/>
                  </a:lnTo>
                  <a:lnTo>
                    <a:pt x="50494" y="116332"/>
                  </a:lnTo>
                  <a:lnTo>
                    <a:pt x="150951" y="116332"/>
                  </a:lnTo>
                  <a:lnTo>
                    <a:pt x="159333" y="107950"/>
                  </a:lnTo>
                  <a:lnTo>
                    <a:pt x="159333" y="95504"/>
                  </a:lnTo>
                  <a:lnTo>
                    <a:pt x="155142" y="91440"/>
                  </a:lnTo>
                  <a:lnTo>
                    <a:pt x="150951" y="87249"/>
                  </a:lnTo>
                  <a:close/>
                </a:path>
                <a:path w="251459" h="257810">
                  <a:moveTo>
                    <a:pt x="79831" y="20828"/>
                  </a:moveTo>
                  <a:lnTo>
                    <a:pt x="68109" y="26036"/>
                  </a:lnTo>
                  <a:lnTo>
                    <a:pt x="58352" y="34782"/>
                  </a:lnTo>
                  <a:lnTo>
                    <a:pt x="50952" y="45884"/>
                  </a:lnTo>
                  <a:lnTo>
                    <a:pt x="46303" y="58166"/>
                  </a:lnTo>
                  <a:lnTo>
                    <a:pt x="37921" y="58166"/>
                  </a:lnTo>
                  <a:lnTo>
                    <a:pt x="37921" y="78867"/>
                  </a:lnTo>
                  <a:lnTo>
                    <a:pt x="159333" y="78867"/>
                  </a:lnTo>
                  <a:lnTo>
                    <a:pt x="159333" y="70612"/>
                  </a:lnTo>
                  <a:lnTo>
                    <a:pt x="84022" y="70612"/>
                  </a:lnTo>
                  <a:lnTo>
                    <a:pt x="84022" y="66421"/>
                  </a:lnTo>
                  <a:lnTo>
                    <a:pt x="79831" y="62357"/>
                  </a:lnTo>
                  <a:lnTo>
                    <a:pt x="79831" y="20828"/>
                  </a:lnTo>
                  <a:close/>
                </a:path>
                <a:path w="251459" h="257810">
                  <a:moveTo>
                    <a:pt x="121614" y="20828"/>
                  </a:moveTo>
                  <a:lnTo>
                    <a:pt x="121614" y="58166"/>
                  </a:lnTo>
                  <a:lnTo>
                    <a:pt x="117423" y="62357"/>
                  </a:lnTo>
                  <a:lnTo>
                    <a:pt x="117423" y="66421"/>
                  </a:lnTo>
                  <a:lnTo>
                    <a:pt x="113359" y="70612"/>
                  </a:lnTo>
                  <a:lnTo>
                    <a:pt x="159333" y="70612"/>
                  </a:lnTo>
                  <a:lnTo>
                    <a:pt x="159333" y="58166"/>
                  </a:lnTo>
                  <a:lnTo>
                    <a:pt x="150951" y="58166"/>
                  </a:lnTo>
                  <a:lnTo>
                    <a:pt x="146367" y="45884"/>
                  </a:lnTo>
                  <a:lnTo>
                    <a:pt x="139426" y="34782"/>
                  </a:lnTo>
                  <a:lnTo>
                    <a:pt x="130913" y="26036"/>
                  </a:lnTo>
                  <a:lnTo>
                    <a:pt x="121614" y="20828"/>
                  </a:lnTo>
                  <a:close/>
                </a:path>
                <a:path w="251459" h="257810">
                  <a:moveTo>
                    <a:pt x="109168" y="0"/>
                  </a:moveTo>
                  <a:lnTo>
                    <a:pt x="88213" y="0"/>
                  </a:lnTo>
                  <a:lnTo>
                    <a:pt x="84022" y="4191"/>
                  </a:lnTo>
                  <a:lnTo>
                    <a:pt x="84022" y="62357"/>
                  </a:lnTo>
                  <a:lnTo>
                    <a:pt x="88213" y="66421"/>
                  </a:lnTo>
                  <a:lnTo>
                    <a:pt x="109168" y="66421"/>
                  </a:lnTo>
                  <a:lnTo>
                    <a:pt x="113359" y="62357"/>
                  </a:lnTo>
                  <a:lnTo>
                    <a:pt x="113359" y="4191"/>
                  </a:lnTo>
                  <a:lnTo>
                    <a:pt x="1091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1104" y="1631793"/>
            <a:ext cx="4860375" cy="220993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19993" y="1596118"/>
            <a:ext cx="4536124" cy="222912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0" y="6545578"/>
            <a:ext cx="962644" cy="18328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32411" y="65920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Calibri"/>
                <a:cs typeface="Calibri"/>
              </a:rPr>
              <a:t>35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13460" y="1066800"/>
            <a:ext cx="9852660" cy="4652010"/>
            <a:chOff x="1013460" y="1066800"/>
            <a:chExt cx="9852660" cy="46520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087" y="3314543"/>
              <a:ext cx="9779406" cy="24036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532" y="3473195"/>
              <a:ext cx="9264396" cy="18882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3460" y="1066800"/>
              <a:ext cx="5052060" cy="27111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8532" y="1261871"/>
              <a:ext cx="4463796" cy="21229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76900" y="1066800"/>
              <a:ext cx="5189220" cy="27111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71972" y="1261871"/>
              <a:ext cx="4600956" cy="212293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208401" y="5745581"/>
            <a:ext cx="50088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ACACAC"/>
                </a:solidFill>
                <a:latin typeface="Microsoft YaHei"/>
                <a:cs typeface="Microsoft YaHei"/>
              </a:rPr>
              <a:t>通过回放单局战斗，校</a:t>
            </a:r>
            <a:r>
              <a:rPr dirty="0" sz="1400" spc="-15">
                <a:solidFill>
                  <a:srgbClr val="ACACAC"/>
                </a:solidFill>
                <a:latin typeface="Microsoft YaHei"/>
                <a:cs typeface="Microsoft YaHei"/>
              </a:rPr>
              <a:t>验</a:t>
            </a:r>
            <a:r>
              <a:rPr dirty="0" sz="1400">
                <a:solidFill>
                  <a:srgbClr val="ACACAC"/>
                </a:solidFill>
                <a:latin typeface="Microsoft YaHei"/>
                <a:cs typeface="Microsoft YaHei"/>
              </a:rPr>
              <a:t>未改</a:t>
            </a:r>
            <a:r>
              <a:rPr dirty="0" sz="1400" spc="-15">
                <a:solidFill>
                  <a:srgbClr val="ACACAC"/>
                </a:solidFill>
                <a:latin typeface="Microsoft YaHei"/>
                <a:cs typeface="Microsoft YaHei"/>
              </a:rPr>
              <a:t>动</a:t>
            </a:r>
            <a:r>
              <a:rPr dirty="0" sz="1400">
                <a:solidFill>
                  <a:srgbClr val="ACACAC"/>
                </a:solidFill>
                <a:latin typeface="Microsoft YaHei"/>
                <a:cs typeface="Microsoft YaHei"/>
              </a:rPr>
              <a:t>的忍</a:t>
            </a:r>
            <a:r>
              <a:rPr dirty="0" sz="1400" spc="-15">
                <a:solidFill>
                  <a:srgbClr val="ACACAC"/>
                </a:solidFill>
                <a:latin typeface="Microsoft YaHei"/>
                <a:cs typeface="Microsoft YaHei"/>
              </a:rPr>
              <a:t>者</a:t>
            </a:r>
            <a:r>
              <a:rPr dirty="0" sz="1400">
                <a:solidFill>
                  <a:srgbClr val="ACACAC"/>
                </a:solidFill>
                <a:latin typeface="Microsoft YaHei"/>
                <a:cs typeface="Microsoft YaHei"/>
              </a:rPr>
              <a:t>是否</a:t>
            </a:r>
            <a:r>
              <a:rPr dirty="0" sz="1400" spc="-15">
                <a:solidFill>
                  <a:srgbClr val="ACACAC"/>
                </a:solidFill>
                <a:latin typeface="Microsoft YaHei"/>
                <a:cs typeface="Microsoft YaHei"/>
              </a:rPr>
              <a:t>在</a:t>
            </a:r>
            <a:r>
              <a:rPr dirty="0" sz="1400">
                <a:solidFill>
                  <a:srgbClr val="ACACAC"/>
                </a:solidFill>
                <a:latin typeface="Microsoft YaHei"/>
                <a:cs typeface="Microsoft YaHei"/>
              </a:rPr>
              <a:t>新旧</a:t>
            </a:r>
            <a:r>
              <a:rPr dirty="0" sz="1400" spc="-15">
                <a:solidFill>
                  <a:srgbClr val="ACACAC"/>
                </a:solidFill>
                <a:latin typeface="Microsoft YaHei"/>
                <a:cs typeface="Microsoft YaHei"/>
              </a:rPr>
              <a:t>版</a:t>
            </a:r>
            <a:r>
              <a:rPr dirty="0" sz="1400">
                <a:solidFill>
                  <a:srgbClr val="ACACAC"/>
                </a:solidFill>
                <a:latin typeface="Microsoft YaHei"/>
                <a:cs typeface="Microsoft YaHei"/>
              </a:rPr>
              <a:t>本伤</a:t>
            </a:r>
            <a:r>
              <a:rPr dirty="0" sz="1400" spc="-15">
                <a:solidFill>
                  <a:srgbClr val="ACACAC"/>
                </a:solidFill>
                <a:latin typeface="Microsoft YaHei"/>
                <a:cs typeface="Microsoft YaHei"/>
              </a:rPr>
              <a:t>害</a:t>
            </a:r>
            <a:r>
              <a:rPr dirty="0" sz="1400">
                <a:solidFill>
                  <a:srgbClr val="ACACAC"/>
                </a:solidFill>
                <a:latin typeface="Microsoft YaHei"/>
                <a:cs typeface="Microsoft YaHei"/>
              </a:rPr>
              <a:t>一致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39" y="0"/>
            <a:ext cx="8078470" cy="941705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35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我们在哪些环节开展</a:t>
            </a:r>
            <a:r>
              <a:rPr dirty="0" sz="2400" spc="-5" b="1">
                <a:solidFill>
                  <a:srgbClr val="5A637B"/>
                </a:solidFill>
                <a:latin typeface="Microsoft YaHei"/>
                <a:cs typeface="Microsoft YaHei"/>
              </a:rPr>
              <a:t>UI</a:t>
            </a: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自动化测试</a:t>
            </a:r>
            <a:endParaRPr sz="2400">
              <a:latin typeface="Microsoft YaHei"/>
              <a:cs typeface="Microsoft YaHei"/>
            </a:endParaRPr>
          </a:p>
          <a:p>
            <a:pPr marL="3453129">
              <a:lnSpc>
                <a:spcPct val="100000"/>
              </a:lnSpc>
              <a:spcBef>
                <a:spcPts val="870"/>
              </a:spcBef>
            </a:pPr>
            <a:r>
              <a:rPr dirty="0" sz="2100" spc="35">
                <a:solidFill>
                  <a:srgbClr val="52575F"/>
                </a:solidFill>
                <a:latin typeface="Microsoft YaHei"/>
                <a:cs typeface="Microsoft YaHei"/>
              </a:rPr>
              <a:t>火影忍者：</a:t>
            </a:r>
            <a:r>
              <a:rPr dirty="0" sz="2100" spc="35">
                <a:solidFill>
                  <a:srgbClr val="EC7C30"/>
                </a:solidFill>
                <a:latin typeface="Microsoft YaHei"/>
                <a:cs typeface="Microsoft YaHei"/>
              </a:rPr>
              <a:t>基于录制回放的一致性测试</a:t>
            </a:r>
            <a:endParaRPr sz="21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0" y="6545578"/>
            <a:ext cx="962644" cy="18328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10785" y="203377"/>
            <a:ext cx="3552825" cy="789940"/>
          </a:xfrm>
          <a:prstGeom prst="rect">
            <a:avLst/>
          </a:prstGeom>
        </p:spPr>
        <p:txBody>
          <a:bodyPr wrap="square" lIns="0" tIns="2012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dirty="0" sz="2100" spc="35">
                <a:solidFill>
                  <a:srgbClr val="52575F"/>
                </a:solidFill>
                <a:latin typeface="Microsoft YaHei"/>
                <a:cs typeface="Microsoft YaHei"/>
              </a:rPr>
              <a:t>超级高效的</a:t>
            </a:r>
            <a:r>
              <a:rPr dirty="0" sz="2100" spc="35">
                <a:solidFill>
                  <a:srgbClr val="6FAC46"/>
                </a:solidFill>
                <a:latin typeface="Microsoft YaHei"/>
                <a:cs typeface="Microsoft YaHei"/>
              </a:rPr>
              <a:t>多机同步操控方案</a:t>
            </a:r>
            <a:endParaRPr sz="2100">
              <a:latin typeface="Microsoft YaHei"/>
              <a:cs typeface="Microsoft YaHei"/>
            </a:endParaRPr>
          </a:p>
          <a:p>
            <a:pPr marL="549910">
              <a:lnSpc>
                <a:spcPct val="100000"/>
              </a:lnSpc>
              <a:spcBef>
                <a:spcPts val="750"/>
              </a:spcBef>
            </a:pPr>
            <a:r>
              <a:rPr dirty="0" sz="1050" spc="15">
                <a:solidFill>
                  <a:srgbClr val="7E7E7E"/>
                </a:solidFill>
                <a:latin typeface="Microsoft YaHei"/>
                <a:cs typeface="Microsoft YaHei"/>
              </a:rPr>
              <a:t>操作主控，所有</a:t>
            </a:r>
            <a:r>
              <a:rPr dirty="0" sz="1050">
                <a:solidFill>
                  <a:srgbClr val="7E7E7E"/>
                </a:solidFill>
                <a:latin typeface="Microsoft YaHei"/>
                <a:cs typeface="Microsoft YaHei"/>
              </a:rPr>
              <a:t>机</a:t>
            </a:r>
            <a:r>
              <a:rPr dirty="0" sz="1050" spc="15">
                <a:solidFill>
                  <a:srgbClr val="7E7E7E"/>
                </a:solidFill>
                <a:latin typeface="Microsoft YaHei"/>
                <a:cs typeface="Microsoft YaHei"/>
              </a:rPr>
              <a:t>型</a:t>
            </a:r>
            <a:r>
              <a:rPr dirty="0" sz="1050">
                <a:solidFill>
                  <a:srgbClr val="7E7E7E"/>
                </a:solidFill>
                <a:latin typeface="Microsoft YaHei"/>
                <a:cs typeface="Microsoft YaHei"/>
              </a:rPr>
              <a:t>同</a:t>
            </a:r>
            <a:r>
              <a:rPr dirty="0" sz="1050" spc="15">
                <a:solidFill>
                  <a:srgbClr val="7E7E7E"/>
                </a:solidFill>
                <a:latin typeface="Microsoft YaHei"/>
                <a:cs typeface="Microsoft YaHei"/>
              </a:rPr>
              <a:t>步联</a:t>
            </a:r>
            <a:r>
              <a:rPr dirty="0" sz="1050">
                <a:solidFill>
                  <a:srgbClr val="7E7E7E"/>
                </a:solidFill>
                <a:latin typeface="Microsoft YaHei"/>
                <a:cs typeface="Microsoft YaHei"/>
              </a:rPr>
              <a:t>动</a:t>
            </a:r>
            <a:r>
              <a:rPr dirty="0" sz="1050" spc="15">
                <a:solidFill>
                  <a:srgbClr val="7E7E7E"/>
                </a:solidFill>
                <a:latin typeface="Microsoft YaHei"/>
                <a:cs typeface="Microsoft YaHei"/>
              </a:rPr>
              <a:t>，</a:t>
            </a:r>
            <a:r>
              <a:rPr dirty="0" sz="1050">
                <a:solidFill>
                  <a:srgbClr val="7E7E7E"/>
                </a:solidFill>
                <a:latin typeface="Microsoft YaHei"/>
                <a:cs typeface="Microsoft YaHei"/>
              </a:rPr>
              <a:t>极</a:t>
            </a:r>
            <a:r>
              <a:rPr dirty="0" sz="1050" spc="15">
                <a:solidFill>
                  <a:srgbClr val="7E7E7E"/>
                </a:solidFill>
                <a:latin typeface="Microsoft YaHei"/>
                <a:cs typeface="Microsoft YaHei"/>
              </a:rPr>
              <a:t>高效</a:t>
            </a:r>
            <a:endParaRPr sz="1050">
              <a:latin typeface="Microsoft YaHei"/>
              <a:cs typeface="Microsoft Ya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39511" y="1098803"/>
            <a:ext cx="1905000" cy="33655"/>
            <a:chOff x="5239511" y="1098803"/>
            <a:chExt cx="1905000" cy="33655"/>
          </a:xfrm>
        </p:grpSpPr>
        <p:sp>
          <p:nvSpPr>
            <p:cNvPr id="5" name="object 5"/>
            <p:cNvSpPr/>
            <p:nvPr/>
          </p:nvSpPr>
          <p:spPr>
            <a:xfrm>
              <a:off x="5239511" y="1098803"/>
              <a:ext cx="1905000" cy="32384"/>
            </a:xfrm>
            <a:custGeom>
              <a:avLst/>
              <a:gdLst/>
              <a:ahLst/>
              <a:cxnLst/>
              <a:rect l="l" t="t" r="r" b="b"/>
              <a:pathLst>
                <a:path w="1905000" h="32384">
                  <a:moveTo>
                    <a:pt x="1904999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904999" y="32003"/>
                  </a:lnTo>
                  <a:lnTo>
                    <a:pt x="1904999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868923" y="1100327"/>
              <a:ext cx="635635" cy="32384"/>
            </a:xfrm>
            <a:custGeom>
              <a:avLst/>
              <a:gdLst/>
              <a:ahLst/>
              <a:cxnLst/>
              <a:rect l="l" t="t" r="r" b="b"/>
              <a:pathLst>
                <a:path w="635634" h="32384">
                  <a:moveTo>
                    <a:pt x="635507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635507" y="32003"/>
                  </a:lnTo>
                  <a:lnTo>
                    <a:pt x="635507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918788" y="1242058"/>
            <a:ext cx="9005570" cy="5615940"/>
            <a:chOff x="1918788" y="1242058"/>
            <a:chExt cx="9005570" cy="56159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8788" y="1242058"/>
              <a:ext cx="9005243" cy="56159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8731" y="1551431"/>
              <a:ext cx="7284720" cy="458571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8739" y="58039"/>
            <a:ext cx="40259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前面的花屏用例：群控工具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11113" y="1203833"/>
            <a:ext cx="5934710" cy="5578475"/>
            <a:chOff x="6111113" y="1203833"/>
            <a:chExt cx="5934710" cy="55784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7210" y="6545578"/>
              <a:ext cx="962644" cy="18328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8520" y="4422646"/>
              <a:ext cx="4837176" cy="23591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3591" y="4617719"/>
              <a:ext cx="4248911" cy="17708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25718" y="3207258"/>
              <a:ext cx="0" cy="3251200"/>
            </a:xfrm>
            <a:custGeom>
              <a:avLst/>
              <a:gdLst/>
              <a:ahLst/>
              <a:cxnLst/>
              <a:rect l="l" t="t" r="r" b="b"/>
              <a:pathLst>
                <a:path w="0" h="3251200">
                  <a:moveTo>
                    <a:pt x="0" y="1888235"/>
                  </a:moveTo>
                  <a:lnTo>
                    <a:pt x="0" y="3250691"/>
                  </a:lnTo>
                </a:path>
                <a:path w="0" h="3251200">
                  <a:moveTo>
                    <a:pt x="0" y="0"/>
                  </a:moveTo>
                  <a:lnTo>
                    <a:pt x="0" y="1132331"/>
                  </a:lnTo>
                </a:path>
              </a:pathLst>
            </a:custGeom>
            <a:ln w="2895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25718" y="1218438"/>
              <a:ext cx="0" cy="1224280"/>
            </a:xfrm>
            <a:custGeom>
              <a:avLst/>
              <a:gdLst/>
              <a:ahLst/>
              <a:cxnLst/>
              <a:rect l="l" t="t" r="r" b="b"/>
              <a:pathLst>
                <a:path w="0" h="1224280">
                  <a:moveTo>
                    <a:pt x="0" y="0"/>
                  </a:moveTo>
                  <a:lnTo>
                    <a:pt x="0" y="1223772"/>
                  </a:lnTo>
                </a:path>
              </a:pathLst>
            </a:custGeom>
            <a:ln w="2895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461128" y="234619"/>
            <a:ext cx="3552825" cy="768350"/>
          </a:xfrm>
          <a:prstGeom prst="rect">
            <a:avLst/>
          </a:prstGeom>
        </p:spPr>
        <p:txBody>
          <a:bodyPr wrap="square" lIns="0" tIns="186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dirty="0" sz="2100" spc="35">
                <a:solidFill>
                  <a:srgbClr val="52575F"/>
                </a:solidFill>
                <a:latin typeface="Microsoft YaHei"/>
                <a:cs typeface="Microsoft YaHei"/>
              </a:rPr>
              <a:t>基于硬件接口的</a:t>
            </a:r>
            <a:r>
              <a:rPr dirty="0" sz="2100" spc="35">
                <a:solidFill>
                  <a:srgbClr val="6FAC46"/>
                </a:solidFill>
                <a:latin typeface="Microsoft YaHei"/>
                <a:cs typeface="Microsoft YaHei"/>
              </a:rPr>
              <a:t>设备运维系统</a:t>
            </a:r>
            <a:endParaRPr sz="2100">
              <a:latin typeface="Microsoft YaHei"/>
              <a:cs typeface="Microsoft YaHei"/>
            </a:endParaRPr>
          </a:p>
          <a:p>
            <a:pPr marL="711835">
              <a:lnSpc>
                <a:spcPct val="100000"/>
              </a:lnSpc>
              <a:spcBef>
                <a:spcPts val="695"/>
              </a:spcBef>
            </a:pPr>
            <a:r>
              <a:rPr dirty="0" sz="1050" spc="15">
                <a:solidFill>
                  <a:srgbClr val="7E7E7E"/>
                </a:solidFill>
                <a:latin typeface="Microsoft YaHei"/>
                <a:cs typeface="Microsoft YaHei"/>
              </a:rPr>
              <a:t>上万台的设备管</a:t>
            </a:r>
            <a:r>
              <a:rPr dirty="0" sz="1050">
                <a:solidFill>
                  <a:srgbClr val="7E7E7E"/>
                </a:solidFill>
                <a:latin typeface="Microsoft YaHei"/>
                <a:cs typeface="Microsoft YaHei"/>
              </a:rPr>
              <a:t>理</a:t>
            </a:r>
            <a:r>
              <a:rPr dirty="0" sz="1050" spc="15">
                <a:solidFill>
                  <a:srgbClr val="7E7E7E"/>
                </a:solidFill>
                <a:latin typeface="Microsoft YaHei"/>
                <a:cs typeface="Microsoft YaHei"/>
              </a:rPr>
              <a:t>，</a:t>
            </a:r>
            <a:r>
              <a:rPr dirty="0" sz="1050">
                <a:solidFill>
                  <a:srgbClr val="7E7E7E"/>
                </a:solidFill>
                <a:latin typeface="Microsoft YaHei"/>
                <a:cs typeface="Microsoft YaHei"/>
              </a:rPr>
              <a:t>都</a:t>
            </a:r>
            <a:r>
              <a:rPr dirty="0" sz="1050" spc="15">
                <a:solidFill>
                  <a:srgbClr val="7E7E7E"/>
                </a:solidFill>
                <a:latin typeface="Microsoft YaHei"/>
                <a:cs typeface="Microsoft YaHei"/>
              </a:rPr>
              <a:t>不在</a:t>
            </a:r>
            <a:r>
              <a:rPr dirty="0" sz="1050">
                <a:solidFill>
                  <a:srgbClr val="7E7E7E"/>
                </a:solidFill>
                <a:latin typeface="Microsoft YaHei"/>
                <a:cs typeface="Microsoft YaHei"/>
              </a:rPr>
              <a:t>话</a:t>
            </a:r>
            <a:r>
              <a:rPr dirty="0" sz="1050" spc="15">
                <a:solidFill>
                  <a:srgbClr val="7E7E7E"/>
                </a:solidFill>
                <a:latin typeface="Microsoft YaHei"/>
                <a:cs typeface="Microsoft YaHei"/>
              </a:rPr>
              <a:t>下</a:t>
            </a:r>
            <a:endParaRPr sz="1050">
              <a:latin typeface="Microsoft YaHei"/>
              <a:cs typeface="Microsoft YaHe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49596" y="1107947"/>
            <a:ext cx="1905000" cy="33655"/>
            <a:chOff x="5149596" y="1107947"/>
            <a:chExt cx="1905000" cy="33655"/>
          </a:xfrm>
        </p:grpSpPr>
        <p:sp>
          <p:nvSpPr>
            <p:cNvPr id="10" name="object 10"/>
            <p:cNvSpPr/>
            <p:nvPr/>
          </p:nvSpPr>
          <p:spPr>
            <a:xfrm>
              <a:off x="5149596" y="1107947"/>
              <a:ext cx="1905000" cy="32384"/>
            </a:xfrm>
            <a:custGeom>
              <a:avLst/>
              <a:gdLst/>
              <a:ahLst/>
              <a:cxnLst/>
              <a:rect l="l" t="t" r="r" b="b"/>
              <a:pathLst>
                <a:path w="1905000" h="32384">
                  <a:moveTo>
                    <a:pt x="1905000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905000" y="32003"/>
                  </a:lnTo>
                  <a:lnTo>
                    <a:pt x="190500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779008" y="1109471"/>
              <a:ext cx="634365" cy="32384"/>
            </a:xfrm>
            <a:custGeom>
              <a:avLst/>
              <a:gdLst/>
              <a:ahLst/>
              <a:cxnLst/>
              <a:rect l="l" t="t" r="r" b="b"/>
              <a:pathLst>
                <a:path w="634364" h="32384">
                  <a:moveTo>
                    <a:pt x="633984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633984" y="32003"/>
                  </a:lnTo>
                  <a:lnTo>
                    <a:pt x="633984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267827" y="2586608"/>
            <a:ext cx="2430145" cy="6648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5B9BD4"/>
                </a:solidFill>
                <a:latin typeface="Microsoft YaHei"/>
                <a:cs typeface="Microsoft YaHei"/>
              </a:rPr>
              <a:t>设备状态监控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所有设备状态，一览无余，可随时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进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行管理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79892" y="2929127"/>
            <a:ext cx="688975" cy="24765"/>
          </a:xfrm>
          <a:custGeom>
            <a:avLst/>
            <a:gdLst/>
            <a:ahLst/>
            <a:cxnLst/>
            <a:rect l="l" t="t" r="r" b="b"/>
            <a:pathLst>
              <a:path w="688975" h="24764">
                <a:moveTo>
                  <a:pt x="688848" y="0"/>
                </a:moveTo>
                <a:lnTo>
                  <a:pt x="0" y="0"/>
                </a:lnTo>
                <a:lnTo>
                  <a:pt x="0" y="24384"/>
                </a:lnTo>
                <a:lnTo>
                  <a:pt x="688848" y="24384"/>
                </a:lnTo>
                <a:lnTo>
                  <a:pt x="68884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989582" y="4939106"/>
            <a:ext cx="2080260" cy="8324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17538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C000"/>
                </a:solidFill>
                <a:latin typeface="Microsoft YaHei"/>
                <a:cs typeface="Microsoft YaHei"/>
              </a:rPr>
              <a:t>自动化运维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000">
              <a:latin typeface="Microsoft YaHei"/>
              <a:cs typeface="Microsoft YaHei"/>
            </a:endParaRPr>
          </a:p>
          <a:p>
            <a:pPr algn="r" marR="5080">
              <a:lnSpc>
                <a:spcPct val="100000"/>
              </a:lnSpc>
            </a:pP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可以随意、持续添加规则,灵活而强大</a:t>
            </a:r>
            <a:endParaRPr sz="1000">
              <a:latin typeface="Microsoft YaHei"/>
              <a:cs typeface="Microsoft YaHei"/>
            </a:endParaRPr>
          </a:p>
          <a:p>
            <a:pPr algn="r" marR="5080">
              <a:lnSpc>
                <a:spcPct val="100000"/>
              </a:lnSpc>
              <a:spcBef>
                <a:spcPts val="360"/>
              </a:spcBef>
            </a:pP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内置43条规则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74135" y="5311140"/>
            <a:ext cx="684530" cy="24765"/>
          </a:xfrm>
          <a:custGeom>
            <a:avLst/>
            <a:gdLst/>
            <a:ahLst/>
            <a:cxnLst/>
            <a:rect l="l" t="t" r="r" b="b"/>
            <a:pathLst>
              <a:path w="684529" h="24764">
                <a:moveTo>
                  <a:pt x="684276" y="0"/>
                </a:moveTo>
                <a:lnTo>
                  <a:pt x="0" y="0"/>
                </a:lnTo>
                <a:lnTo>
                  <a:pt x="0" y="24384"/>
                </a:lnTo>
                <a:lnTo>
                  <a:pt x="684276" y="24384"/>
                </a:lnTo>
                <a:lnTo>
                  <a:pt x="68427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89520" y="2675889"/>
            <a:ext cx="541020" cy="384810"/>
          </a:xfrm>
          <a:custGeom>
            <a:avLst/>
            <a:gdLst/>
            <a:ahLst/>
            <a:cxnLst/>
            <a:rect l="l" t="t" r="r" b="b"/>
            <a:pathLst>
              <a:path w="541020" h="384810">
                <a:moveTo>
                  <a:pt x="541020" y="0"/>
                </a:moveTo>
                <a:lnTo>
                  <a:pt x="500253" y="0"/>
                </a:lnTo>
                <a:lnTo>
                  <a:pt x="500253" y="39370"/>
                </a:lnTo>
                <a:lnTo>
                  <a:pt x="500253" y="293370"/>
                </a:lnTo>
                <a:lnTo>
                  <a:pt x="40767" y="293370"/>
                </a:lnTo>
                <a:lnTo>
                  <a:pt x="40767" y="39370"/>
                </a:lnTo>
                <a:lnTo>
                  <a:pt x="500253" y="39370"/>
                </a:lnTo>
                <a:lnTo>
                  <a:pt x="500253" y="0"/>
                </a:lnTo>
                <a:lnTo>
                  <a:pt x="0" y="0"/>
                </a:lnTo>
                <a:lnTo>
                  <a:pt x="0" y="39370"/>
                </a:lnTo>
                <a:lnTo>
                  <a:pt x="0" y="293370"/>
                </a:lnTo>
                <a:lnTo>
                  <a:pt x="0" y="344170"/>
                </a:lnTo>
                <a:lnTo>
                  <a:pt x="221107" y="344170"/>
                </a:lnTo>
                <a:lnTo>
                  <a:pt x="221107" y="366903"/>
                </a:lnTo>
                <a:lnTo>
                  <a:pt x="104775" y="366903"/>
                </a:lnTo>
                <a:lnTo>
                  <a:pt x="104775" y="384302"/>
                </a:lnTo>
                <a:lnTo>
                  <a:pt x="428498" y="384302"/>
                </a:lnTo>
                <a:lnTo>
                  <a:pt x="428498" y="366903"/>
                </a:lnTo>
                <a:lnTo>
                  <a:pt x="316103" y="366903"/>
                </a:lnTo>
                <a:lnTo>
                  <a:pt x="316103" y="344170"/>
                </a:lnTo>
                <a:lnTo>
                  <a:pt x="541020" y="344170"/>
                </a:lnTo>
                <a:lnTo>
                  <a:pt x="541020" y="293624"/>
                </a:lnTo>
                <a:lnTo>
                  <a:pt x="541020" y="293370"/>
                </a:lnTo>
                <a:lnTo>
                  <a:pt x="541020" y="39370"/>
                </a:lnTo>
                <a:lnTo>
                  <a:pt x="541020" y="38862"/>
                </a:lnTo>
                <a:lnTo>
                  <a:pt x="54102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0" y="1257300"/>
            <a:ext cx="7398384" cy="4246880"/>
            <a:chOff x="0" y="1257300"/>
            <a:chExt cx="7398384" cy="4246880"/>
          </a:xfrm>
        </p:grpSpPr>
        <p:sp>
          <p:nvSpPr>
            <p:cNvPr id="18" name="object 18"/>
            <p:cNvSpPr/>
            <p:nvPr/>
          </p:nvSpPr>
          <p:spPr>
            <a:xfrm>
              <a:off x="5746898" y="4733438"/>
              <a:ext cx="756285" cy="756285"/>
            </a:xfrm>
            <a:custGeom>
              <a:avLst/>
              <a:gdLst/>
              <a:ahLst/>
              <a:cxnLst/>
              <a:rect l="l" t="t" r="r" b="b"/>
              <a:pathLst>
                <a:path w="756284" h="756285">
                  <a:moveTo>
                    <a:pt x="110214" y="645773"/>
                  </a:moveTo>
                  <a:lnTo>
                    <a:pt x="145904" y="677291"/>
                  </a:lnTo>
                  <a:lnTo>
                    <a:pt x="184352" y="703555"/>
                  </a:lnTo>
                  <a:lnTo>
                    <a:pt x="225056" y="724566"/>
                  </a:lnTo>
                  <a:lnTo>
                    <a:pt x="267514" y="740325"/>
                  </a:lnTo>
                  <a:lnTo>
                    <a:pt x="311225" y="750830"/>
                  </a:lnTo>
                  <a:lnTo>
                    <a:pt x="355686" y="756083"/>
                  </a:lnTo>
                  <a:lnTo>
                    <a:pt x="400396" y="756083"/>
                  </a:lnTo>
                  <a:lnTo>
                    <a:pt x="444853" y="750830"/>
                  </a:lnTo>
                  <a:lnTo>
                    <a:pt x="488555" y="740325"/>
                  </a:lnTo>
                  <a:lnTo>
                    <a:pt x="531000" y="724566"/>
                  </a:lnTo>
                  <a:lnTo>
                    <a:pt x="571685" y="703555"/>
                  </a:lnTo>
                  <a:lnTo>
                    <a:pt x="610111" y="677291"/>
                  </a:lnTo>
                  <a:lnTo>
                    <a:pt x="645773" y="645773"/>
                  </a:lnTo>
                  <a:lnTo>
                    <a:pt x="677290" y="610111"/>
                  </a:lnTo>
                  <a:lnTo>
                    <a:pt x="703555" y="571685"/>
                  </a:lnTo>
                  <a:lnTo>
                    <a:pt x="724566" y="531000"/>
                  </a:lnTo>
                  <a:lnTo>
                    <a:pt x="740325" y="488555"/>
                  </a:lnTo>
                  <a:lnTo>
                    <a:pt x="750830" y="444853"/>
                  </a:lnTo>
                  <a:lnTo>
                    <a:pt x="756083" y="400396"/>
                  </a:lnTo>
                  <a:lnTo>
                    <a:pt x="756083" y="355686"/>
                  </a:lnTo>
                  <a:lnTo>
                    <a:pt x="750830" y="311225"/>
                  </a:lnTo>
                  <a:lnTo>
                    <a:pt x="740325" y="267514"/>
                  </a:lnTo>
                  <a:lnTo>
                    <a:pt x="724566" y="225056"/>
                  </a:lnTo>
                  <a:lnTo>
                    <a:pt x="703555" y="184352"/>
                  </a:lnTo>
                  <a:lnTo>
                    <a:pt x="677291" y="145904"/>
                  </a:lnTo>
                  <a:lnTo>
                    <a:pt x="645773" y="110214"/>
                  </a:lnTo>
                  <a:lnTo>
                    <a:pt x="610111" y="78724"/>
                  </a:lnTo>
                  <a:lnTo>
                    <a:pt x="571685" y="52483"/>
                  </a:lnTo>
                  <a:lnTo>
                    <a:pt x="531000" y="31489"/>
                  </a:lnTo>
                  <a:lnTo>
                    <a:pt x="488555" y="15744"/>
                  </a:lnTo>
                  <a:lnTo>
                    <a:pt x="444853" y="5248"/>
                  </a:lnTo>
                  <a:lnTo>
                    <a:pt x="400396" y="0"/>
                  </a:lnTo>
                  <a:lnTo>
                    <a:pt x="355686" y="0"/>
                  </a:lnTo>
                  <a:lnTo>
                    <a:pt x="311225" y="5248"/>
                  </a:lnTo>
                  <a:lnTo>
                    <a:pt x="267514" y="15744"/>
                  </a:lnTo>
                  <a:lnTo>
                    <a:pt x="225056" y="31489"/>
                  </a:lnTo>
                  <a:lnTo>
                    <a:pt x="184352" y="52483"/>
                  </a:lnTo>
                  <a:lnTo>
                    <a:pt x="145904" y="78724"/>
                  </a:lnTo>
                  <a:lnTo>
                    <a:pt x="110214" y="110214"/>
                  </a:lnTo>
                  <a:lnTo>
                    <a:pt x="78724" y="145904"/>
                  </a:lnTo>
                  <a:lnTo>
                    <a:pt x="52483" y="184352"/>
                  </a:lnTo>
                  <a:lnTo>
                    <a:pt x="31489" y="225056"/>
                  </a:lnTo>
                  <a:lnTo>
                    <a:pt x="15744" y="267514"/>
                  </a:lnTo>
                  <a:lnTo>
                    <a:pt x="5248" y="311225"/>
                  </a:lnTo>
                  <a:lnTo>
                    <a:pt x="0" y="355686"/>
                  </a:lnTo>
                  <a:lnTo>
                    <a:pt x="0" y="400396"/>
                  </a:lnTo>
                  <a:lnTo>
                    <a:pt x="5248" y="444853"/>
                  </a:lnTo>
                  <a:lnTo>
                    <a:pt x="15744" y="488555"/>
                  </a:lnTo>
                  <a:lnTo>
                    <a:pt x="31489" y="531000"/>
                  </a:lnTo>
                  <a:lnTo>
                    <a:pt x="52483" y="571685"/>
                  </a:lnTo>
                  <a:lnTo>
                    <a:pt x="78724" y="610111"/>
                  </a:lnTo>
                  <a:lnTo>
                    <a:pt x="110214" y="645773"/>
                  </a:lnTo>
                  <a:close/>
                </a:path>
              </a:pathLst>
            </a:custGeom>
            <a:ln w="2895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851654" y="4856429"/>
              <a:ext cx="2546985" cy="508634"/>
            </a:xfrm>
            <a:custGeom>
              <a:avLst/>
              <a:gdLst/>
              <a:ahLst/>
              <a:cxnLst/>
              <a:rect l="l" t="t" r="r" b="b"/>
              <a:pathLst>
                <a:path w="2546984" h="508635">
                  <a:moveTo>
                    <a:pt x="883920" y="239826"/>
                  </a:moveTo>
                  <a:lnTo>
                    <a:pt x="86868" y="239826"/>
                  </a:lnTo>
                  <a:lnTo>
                    <a:pt x="86868" y="210870"/>
                  </a:lnTo>
                  <a:lnTo>
                    <a:pt x="0" y="254304"/>
                  </a:lnTo>
                  <a:lnTo>
                    <a:pt x="86868" y="297738"/>
                  </a:lnTo>
                  <a:lnTo>
                    <a:pt x="86868" y="268782"/>
                  </a:lnTo>
                  <a:lnTo>
                    <a:pt x="883920" y="268782"/>
                  </a:lnTo>
                  <a:lnTo>
                    <a:pt x="883920" y="239826"/>
                  </a:lnTo>
                  <a:close/>
                </a:path>
                <a:path w="2546984" h="508635">
                  <a:moveTo>
                    <a:pt x="1526844" y="232562"/>
                  </a:moveTo>
                  <a:lnTo>
                    <a:pt x="1519466" y="189572"/>
                  </a:lnTo>
                  <a:lnTo>
                    <a:pt x="1504696" y="148107"/>
                  </a:lnTo>
                  <a:lnTo>
                    <a:pt x="1482534" y="109194"/>
                  </a:lnTo>
                  <a:lnTo>
                    <a:pt x="1453007" y="73837"/>
                  </a:lnTo>
                  <a:lnTo>
                    <a:pt x="1417650" y="44310"/>
                  </a:lnTo>
                  <a:lnTo>
                    <a:pt x="1378737" y="22148"/>
                  </a:lnTo>
                  <a:lnTo>
                    <a:pt x="1337271" y="7378"/>
                  </a:lnTo>
                  <a:lnTo>
                    <a:pt x="1294282" y="0"/>
                  </a:lnTo>
                  <a:lnTo>
                    <a:pt x="1250784" y="0"/>
                  </a:lnTo>
                  <a:lnTo>
                    <a:pt x="1207795" y="7378"/>
                  </a:lnTo>
                  <a:lnTo>
                    <a:pt x="1166329" y="22148"/>
                  </a:lnTo>
                  <a:lnTo>
                    <a:pt x="1127417" y="44310"/>
                  </a:lnTo>
                  <a:lnTo>
                    <a:pt x="1092073" y="73837"/>
                  </a:lnTo>
                  <a:lnTo>
                    <a:pt x="1062532" y="109194"/>
                  </a:lnTo>
                  <a:lnTo>
                    <a:pt x="1040371" y="148107"/>
                  </a:lnTo>
                  <a:lnTo>
                    <a:pt x="1025601" y="189572"/>
                  </a:lnTo>
                  <a:lnTo>
                    <a:pt x="1018222" y="232562"/>
                  </a:lnTo>
                  <a:lnTo>
                    <a:pt x="1018222" y="276059"/>
                  </a:lnTo>
                  <a:lnTo>
                    <a:pt x="1025601" y="319049"/>
                  </a:lnTo>
                  <a:lnTo>
                    <a:pt x="1040371" y="360514"/>
                  </a:lnTo>
                  <a:lnTo>
                    <a:pt x="1062532" y="399427"/>
                  </a:lnTo>
                  <a:lnTo>
                    <a:pt x="1092073" y="434771"/>
                  </a:lnTo>
                  <a:lnTo>
                    <a:pt x="1127417" y="464312"/>
                  </a:lnTo>
                  <a:lnTo>
                    <a:pt x="1166329" y="486473"/>
                  </a:lnTo>
                  <a:lnTo>
                    <a:pt x="1207795" y="501243"/>
                  </a:lnTo>
                  <a:lnTo>
                    <a:pt x="1250784" y="508622"/>
                  </a:lnTo>
                  <a:lnTo>
                    <a:pt x="1294282" y="508622"/>
                  </a:lnTo>
                  <a:lnTo>
                    <a:pt x="1337271" y="501243"/>
                  </a:lnTo>
                  <a:lnTo>
                    <a:pt x="1378737" y="486473"/>
                  </a:lnTo>
                  <a:lnTo>
                    <a:pt x="1417650" y="464312"/>
                  </a:lnTo>
                  <a:lnTo>
                    <a:pt x="1453007" y="434771"/>
                  </a:lnTo>
                  <a:lnTo>
                    <a:pt x="1482534" y="399427"/>
                  </a:lnTo>
                  <a:lnTo>
                    <a:pt x="1504696" y="360514"/>
                  </a:lnTo>
                  <a:lnTo>
                    <a:pt x="1519466" y="319049"/>
                  </a:lnTo>
                  <a:lnTo>
                    <a:pt x="1526844" y="276059"/>
                  </a:lnTo>
                  <a:lnTo>
                    <a:pt x="1526844" y="232562"/>
                  </a:lnTo>
                  <a:close/>
                </a:path>
                <a:path w="2546984" h="508635">
                  <a:moveTo>
                    <a:pt x="2546604" y="254304"/>
                  </a:moveTo>
                  <a:lnTo>
                    <a:pt x="2517648" y="239826"/>
                  </a:lnTo>
                  <a:lnTo>
                    <a:pt x="2459736" y="210870"/>
                  </a:lnTo>
                  <a:lnTo>
                    <a:pt x="2459736" y="239826"/>
                  </a:lnTo>
                  <a:lnTo>
                    <a:pt x="1664195" y="239826"/>
                  </a:lnTo>
                  <a:lnTo>
                    <a:pt x="1664195" y="268782"/>
                  </a:lnTo>
                  <a:lnTo>
                    <a:pt x="2459736" y="268782"/>
                  </a:lnTo>
                  <a:lnTo>
                    <a:pt x="2459736" y="297738"/>
                  </a:lnTo>
                  <a:lnTo>
                    <a:pt x="2517648" y="268782"/>
                  </a:lnTo>
                  <a:lnTo>
                    <a:pt x="2546604" y="25430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731641" y="2448929"/>
              <a:ext cx="773430" cy="755015"/>
            </a:xfrm>
            <a:custGeom>
              <a:avLst/>
              <a:gdLst/>
              <a:ahLst/>
              <a:cxnLst/>
              <a:rect l="l" t="t" r="r" b="b"/>
              <a:pathLst>
                <a:path w="773429" h="755014">
                  <a:moveTo>
                    <a:pt x="112771" y="644536"/>
                  </a:moveTo>
                  <a:lnTo>
                    <a:pt x="149230" y="675972"/>
                  </a:lnTo>
                  <a:lnTo>
                    <a:pt x="188512" y="702168"/>
                  </a:lnTo>
                  <a:lnTo>
                    <a:pt x="230104" y="723125"/>
                  </a:lnTo>
                  <a:lnTo>
                    <a:pt x="273493" y="738843"/>
                  </a:lnTo>
                  <a:lnTo>
                    <a:pt x="318165" y="749322"/>
                  </a:lnTo>
                  <a:lnTo>
                    <a:pt x="363607" y="754561"/>
                  </a:lnTo>
                  <a:lnTo>
                    <a:pt x="409305" y="754561"/>
                  </a:lnTo>
                  <a:lnTo>
                    <a:pt x="454747" y="749322"/>
                  </a:lnTo>
                  <a:lnTo>
                    <a:pt x="499419" y="738843"/>
                  </a:lnTo>
                  <a:lnTo>
                    <a:pt x="542808" y="723125"/>
                  </a:lnTo>
                  <a:lnTo>
                    <a:pt x="584400" y="702168"/>
                  </a:lnTo>
                  <a:lnTo>
                    <a:pt x="623682" y="675972"/>
                  </a:lnTo>
                  <a:lnTo>
                    <a:pt x="660141" y="644536"/>
                  </a:lnTo>
                  <a:lnTo>
                    <a:pt x="692334" y="608936"/>
                  </a:lnTo>
                  <a:lnTo>
                    <a:pt x="719162" y="570582"/>
                  </a:lnTo>
                  <a:lnTo>
                    <a:pt x="740624" y="529974"/>
                  </a:lnTo>
                  <a:lnTo>
                    <a:pt x="756721" y="487613"/>
                  </a:lnTo>
                  <a:lnTo>
                    <a:pt x="767452" y="443999"/>
                  </a:lnTo>
                  <a:lnTo>
                    <a:pt x="772818" y="399635"/>
                  </a:lnTo>
                  <a:lnTo>
                    <a:pt x="772818" y="355020"/>
                  </a:lnTo>
                  <a:lnTo>
                    <a:pt x="767452" y="310656"/>
                  </a:lnTo>
                  <a:lnTo>
                    <a:pt x="756721" y="267043"/>
                  </a:lnTo>
                  <a:lnTo>
                    <a:pt x="740624" y="224682"/>
                  </a:lnTo>
                  <a:lnTo>
                    <a:pt x="719162" y="184074"/>
                  </a:lnTo>
                  <a:lnTo>
                    <a:pt x="692334" y="145720"/>
                  </a:lnTo>
                  <a:lnTo>
                    <a:pt x="660141" y="110120"/>
                  </a:lnTo>
                  <a:lnTo>
                    <a:pt x="623682" y="78657"/>
                  </a:lnTo>
                  <a:lnTo>
                    <a:pt x="584400" y="52438"/>
                  </a:lnTo>
                  <a:lnTo>
                    <a:pt x="542808" y="31462"/>
                  </a:lnTo>
                  <a:lnTo>
                    <a:pt x="499419" y="15731"/>
                  </a:lnTo>
                  <a:lnTo>
                    <a:pt x="454747" y="5243"/>
                  </a:lnTo>
                  <a:lnTo>
                    <a:pt x="409305" y="0"/>
                  </a:lnTo>
                  <a:lnTo>
                    <a:pt x="363607" y="0"/>
                  </a:lnTo>
                  <a:lnTo>
                    <a:pt x="318165" y="5243"/>
                  </a:lnTo>
                  <a:lnTo>
                    <a:pt x="273493" y="15731"/>
                  </a:lnTo>
                  <a:lnTo>
                    <a:pt x="230104" y="31462"/>
                  </a:lnTo>
                  <a:lnTo>
                    <a:pt x="188512" y="52438"/>
                  </a:lnTo>
                  <a:lnTo>
                    <a:pt x="149230" y="78657"/>
                  </a:lnTo>
                  <a:lnTo>
                    <a:pt x="112771" y="110120"/>
                  </a:lnTo>
                  <a:lnTo>
                    <a:pt x="80551" y="145720"/>
                  </a:lnTo>
                  <a:lnTo>
                    <a:pt x="53700" y="184074"/>
                  </a:lnTo>
                  <a:lnTo>
                    <a:pt x="32220" y="224682"/>
                  </a:lnTo>
                  <a:lnTo>
                    <a:pt x="16110" y="267043"/>
                  </a:lnTo>
                  <a:lnTo>
                    <a:pt x="5370" y="310656"/>
                  </a:lnTo>
                  <a:lnTo>
                    <a:pt x="0" y="355020"/>
                  </a:lnTo>
                  <a:lnTo>
                    <a:pt x="0" y="399635"/>
                  </a:lnTo>
                  <a:lnTo>
                    <a:pt x="5370" y="443999"/>
                  </a:lnTo>
                  <a:lnTo>
                    <a:pt x="16110" y="487613"/>
                  </a:lnTo>
                  <a:lnTo>
                    <a:pt x="32220" y="529974"/>
                  </a:lnTo>
                  <a:lnTo>
                    <a:pt x="53700" y="570582"/>
                  </a:lnTo>
                  <a:lnTo>
                    <a:pt x="80551" y="608936"/>
                  </a:lnTo>
                  <a:lnTo>
                    <a:pt x="112771" y="644536"/>
                  </a:lnTo>
                </a:path>
              </a:pathLst>
            </a:custGeom>
            <a:ln w="2895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057394" y="2782823"/>
              <a:ext cx="2341245" cy="86995"/>
            </a:xfrm>
            <a:custGeom>
              <a:avLst/>
              <a:gdLst/>
              <a:ahLst/>
              <a:cxnLst/>
              <a:rect l="l" t="t" r="r" b="b"/>
              <a:pathLst>
                <a:path w="2341245" h="86994">
                  <a:moveTo>
                    <a:pt x="673608" y="28956"/>
                  </a:moveTo>
                  <a:lnTo>
                    <a:pt x="86868" y="28956"/>
                  </a:lnTo>
                  <a:lnTo>
                    <a:pt x="86868" y="0"/>
                  </a:lnTo>
                  <a:lnTo>
                    <a:pt x="0" y="43434"/>
                  </a:lnTo>
                  <a:lnTo>
                    <a:pt x="86868" y="86868"/>
                  </a:lnTo>
                  <a:lnTo>
                    <a:pt x="86868" y="57912"/>
                  </a:lnTo>
                  <a:lnTo>
                    <a:pt x="673608" y="57912"/>
                  </a:lnTo>
                  <a:lnTo>
                    <a:pt x="673608" y="28956"/>
                  </a:lnTo>
                  <a:close/>
                </a:path>
                <a:path w="2341245" h="86994">
                  <a:moveTo>
                    <a:pt x="2340864" y="43434"/>
                  </a:moveTo>
                  <a:lnTo>
                    <a:pt x="2311895" y="28956"/>
                  </a:lnTo>
                  <a:lnTo>
                    <a:pt x="2253996" y="0"/>
                  </a:lnTo>
                  <a:lnTo>
                    <a:pt x="2253996" y="28956"/>
                  </a:lnTo>
                  <a:lnTo>
                    <a:pt x="1458455" y="28956"/>
                  </a:lnTo>
                  <a:lnTo>
                    <a:pt x="1458455" y="57912"/>
                  </a:lnTo>
                  <a:lnTo>
                    <a:pt x="2253996" y="57912"/>
                  </a:lnTo>
                  <a:lnTo>
                    <a:pt x="2253996" y="86868"/>
                  </a:lnTo>
                  <a:lnTo>
                    <a:pt x="2311908" y="57912"/>
                  </a:lnTo>
                  <a:lnTo>
                    <a:pt x="2340864" y="43434"/>
                  </a:lnTo>
                  <a:close/>
                </a:path>
              </a:pathLst>
            </a:custGeom>
            <a:solidFill>
              <a:srgbClr val="6AA3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866821" y="2570418"/>
              <a:ext cx="521334" cy="508634"/>
            </a:xfrm>
            <a:custGeom>
              <a:avLst/>
              <a:gdLst/>
              <a:ahLst/>
              <a:cxnLst/>
              <a:rect l="l" t="t" r="r" b="b"/>
              <a:pathLst>
                <a:path w="521335" h="508635">
                  <a:moveTo>
                    <a:pt x="282645" y="0"/>
                  </a:moveTo>
                  <a:lnTo>
                    <a:pt x="238101" y="0"/>
                  </a:lnTo>
                  <a:lnTo>
                    <a:pt x="194084" y="7384"/>
                  </a:lnTo>
                  <a:lnTo>
                    <a:pt x="151638" y="22154"/>
                  </a:lnTo>
                  <a:lnTo>
                    <a:pt x="111807" y="44308"/>
                  </a:lnTo>
                  <a:lnTo>
                    <a:pt x="75635" y="73848"/>
                  </a:lnTo>
                  <a:lnTo>
                    <a:pt x="45381" y="109200"/>
                  </a:lnTo>
                  <a:lnTo>
                    <a:pt x="22690" y="148116"/>
                  </a:lnTo>
                  <a:lnTo>
                    <a:pt x="7563" y="189578"/>
                  </a:lnTo>
                  <a:lnTo>
                    <a:pt x="0" y="232566"/>
                  </a:lnTo>
                  <a:lnTo>
                    <a:pt x="0" y="276063"/>
                  </a:lnTo>
                  <a:lnTo>
                    <a:pt x="7563" y="319052"/>
                  </a:lnTo>
                  <a:lnTo>
                    <a:pt x="22690" y="360513"/>
                  </a:lnTo>
                  <a:lnTo>
                    <a:pt x="45381" y="399429"/>
                  </a:lnTo>
                  <a:lnTo>
                    <a:pt x="75635" y="434782"/>
                  </a:lnTo>
                  <a:lnTo>
                    <a:pt x="111807" y="464321"/>
                  </a:lnTo>
                  <a:lnTo>
                    <a:pt x="151638" y="486475"/>
                  </a:lnTo>
                  <a:lnTo>
                    <a:pt x="194084" y="501245"/>
                  </a:lnTo>
                  <a:lnTo>
                    <a:pt x="238101" y="508630"/>
                  </a:lnTo>
                  <a:lnTo>
                    <a:pt x="282645" y="508630"/>
                  </a:lnTo>
                  <a:lnTo>
                    <a:pt x="326672" y="501245"/>
                  </a:lnTo>
                  <a:lnTo>
                    <a:pt x="369137" y="486475"/>
                  </a:lnTo>
                  <a:lnTo>
                    <a:pt x="408996" y="464321"/>
                  </a:lnTo>
                  <a:lnTo>
                    <a:pt x="445205" y="434782"/>
                  </a:lnTo>
                  <a:lnTo>
                    <a:pt x="475459" y="399429"/>
                  </a:lnTo>
                  <a:lnTo>
                    <a:pt x="498150" y="360513"/>
                  </a:lnTo>
                  <a:lnTo>
                    <a:pt x="513277" y="319052"/>
                  </a:lnTo>
                  <a:lnTo>
                    <a:pt x="520841" y="276063"/>
                  </a:lnTo>
                  <a:lnTo>
                    <a:pt x="520841" y="232566"/>
                  </a:lnTo>
                  <a:lnTo>
                    <a:pt x="513277" y="189578"/>
                  </a:lnTo>
                  <a:lnTo>
                    <a:pt x="498150" y="148116"/>
                  </a:lnTo>
                  <a:lnTo>
                    <a:pt x="475459" y="109200"/>
                  </a:lnTo>
                  <a:lnTo>
                    <a:pt x="445205" y="73848"/>
                  </a:lnTo>
                  <a:lnTo>
                    <a:pt x="408996" y="44308"/>
                  </a:lnTo>
                  <a:lnTo>
                    <a:pt x="369137" y="22154"/>
                  </a:lnTo>
                  <a:lnTo>
                    <a:pt x="326672" y="7384"/>
                  </a:lnTo>
                  <a:lnTo>
                    <a:pt x="28264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866821" y="2570418"/>
              <a:ext cx="521334" cy="508634"/>
            </a:xfrm>
            <a:custGeom>
              <a:avLst/>
              <a:gdLst/>
              <a:ahLst/>
              <a:cxnLst/>
              <a:rect l="l" t="t" r="r" b="b"/>
              <a:pathLst>
                <a:path w="521335" h="508635">
                  <a:moveTo>
                    <a:pt x="75635" y="434782"/>
                  </a:moveTo>
                  <a:lnTo>
                    <a:pt x="111807" y="464321"/>
                  </a:lnTo>
                  <a:lnTo>
                    <a:pt x="151638" y="486475"/>
                  </a:lnTo>
                  <a:lnTo>
                    <a:pt x="194084" y="501245"/>
                  </a:lnTo>
                  <a:lnTo>
                    <a:pt x="238101" y="508630"/>
                  </a:lnTo>
                  <a:lnTo>
                    <a:pt x="282645" y="508630"/>
                  </a:lnTo>
                  <a:lnTo>
                    <a:pt x="326672" y="501245"/>
                  </a:lnTo>
                  <a:lnTo>
                    <a:pt x="369137" y="486475"/>
                  </a:lnTo>
                  <a:lnTo>
                    <a:pt x="408996" y="464321"/>
                  </a:lnTo>
                  <a:lnTo>
                    <a:pt x="445205" y="434782"/>
                  </a:lnTo>
                  <a:lnTo>
                    <a:pt x="475459" y="399429"/>
                  </a:lnTo>
                  <a:lnTo>
                    <a:pt x="498150" y="360513"/>
                  </a:lnTo>
                  <a:lnTo>
                    <a:pt x="513277" y="319052"/>
                  </a:lnTo>
                  <a:lnTo>
                    <a:pt x="520841" y="276063"/>
                  </a:lnTo>
                  <a:lnTo>
                    <a:pt x="520841" y="232566"/>
                  </a:lnTo>
                  <a:lnTo>
                    <a:pt x="513277" y="189578"/>
                  </a:lnTo>
                  <a:lnTo>
                    <a:pt x="498150" y="148116"/>
                  </a:lnTo>
                  <a:lnTo>
                    <a:pt x="475459" y="109200"/>
                  </a:lnTo>
                  <a:lnTo>
                    <a:pt x="445205" y="73848"/>
                  </a:lnTo>
                  <a:lnTo>
                    <a:pt x="408996" y="44308"/>
                  </a:lnTo>
                  <a:lnTo>
                    <a:pt x="369137" y="22154"/>
                  </a:lnTo>
                  <a:lnTo>
                    <a:pt x="326672" y="7384"/>
                  </a:lnTo>
                  <a:lnTo>
                    <a:pt x="282645" y="0"/>
                  </a:lnTo>
                  <a:lnTo>
                    <a:pt x="238101" y="0"/>
                  </a:lnTo>
                  <a:lnTo>
                    <a:pt x="194084" y="7384"/>
                  </a:lnTo>
                  <a:lnTo>
                    <a:pt x="151638" y="22154"/>
                  </a:lnTo>
                  <a:lnTo>
                    <a:pt x="111807" y="44308"/>
                  </a:lnTo>
                  <a:lnTo>
                    <a:pt x="75635" y="73848"/>
                  </a:lnTo>
                  <a:lnTo>
                    <a:pt x="45381" y="109200"/>
                  </a:lnTo>
                  <a:lnTo>
                    <a:pt x="22690" y="148116"/>
                  </a:lnTo>
                  <a:lnTo>
                    <a:pt x="7563" y="189578"/>
                  </a:lnTo>
                  <a:lnTo>
                    <a:pt x="0" y="232566"/>
                  </a:lnTo>
                  <a:lnTo>
                    <a:pt x="0" y="276063"/>
                  </a:lnTo>
                  <a:lnTo>
                    <a:pt x="7563" y="319052"/>
                  </a:lnTo>
                  <a:lnTo>
                    <a:pt x="22690" y="360513"/>
                  </a:lnTo>
                  <a:lnTo>
                    <a:pt x="45381" y="399429"/>
                  </a:lnTo>
                  <a:lnTo>
                    <a:pt x="75635" y="434782"/>
                  </a:lnTo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258055" y="4899659"/>
              <a:ext cx="500380" cy="497205"/>
            </a:xfrm>
            <a:custGeom>
              <a:avLst/>
              <a:gdLst/>
              <a:ahLst/>
              <a:cxnLst/>
              <a:rect l="l" t="t" r="r" b="b"/>
              <a:pathLst>
                <a:path w="500379" h="497204">
                  <a:moveTo>
                    <a:pt x="335684" y="413892"/>
                  </a:moveTo>
                  <a:lnTo>
                    <a:pt x="162433" y="413892"/>
                  </a:lnTo>
                  <a:lnTo>
                    <a:pt x="170717" y="418314"/>
                  </a:lnTo>
                  <a:lnTo>
                    <a:pt x="179371" y="422116"/>
                  </a:lnTo>
                  <a:lnTo>
                    <a:pt x="188382" y="425394"/>
                  </a:lnTo>
                  <a:lnTo>
                    <a:pt x="197739" y="428243"/>
                  </a:lnTo>
                  <a:lnTo>
                    <a:pt x="197739" y="496823"/>
                  </a:lnTo>
                  <a:lnTo>
                    <a:pt x="305689" y="496823"/>
                  </a:lnTo>
                  <a:lnTo>
                    <a:pt x="305689" y="426465"/>
                  </a:lnTo>
                  <a:lnTo>
                    <a:pt x="313864" y="423612"/>
                  </a:lnTo>
                  <a:lnTo>
                    <a:pt x="321945" y="420401"/>
                  </a:lnTo>
                  <a:lnTo>
                    <a:pt x="329834" y="416857"/>
                  </a:lnTo>
                  <a:lnTo>
                    <a:pt x="335684" y="413892"/>
                  </a:lnTo>
                  <a:close/>
                </a:path>
                <a:path w="500379" h="497204">
                  <a:moveTo>
                    <a:pt x="112522" y="33400"/>
                  </a:moveTo>
                  <a:lnTo>
                    <a:pt x="36322" y="109981"/>
                  </a:lnTo>
                  <a:lnTo>
                    <a:pt x="84328" y="157733"/>
                  </a:lnTo>
                  <a:lnTo>
                    <a:pt x="79748" y="166570"/>
                  </a:lnTo>
                  <a:lnTo>
                    <a:pt x="75596" y="175371"/>
                  </a:lnTo>
                  <a:lnTo>
                    <a:pt x="71969" y="184148"/>
                  </a:lnTo>
                  <a:lnTo>
                    <a:pt x="68961" y="192912"/>
                  </a:lnTo>
                  <a:lnTo>
                    <a:pt x="0" y="192912"/>
                  </a:lnTo>
                  <a:lnTo>
                    <a:pt x="0" y="301116"/>
                  </a:lnTo>
                  <a:lnTo>
                    <a:pt x="68072" y="301116"/>
                  </a:lnTo>
                  <a:lnTo>
                    <a:pt x="71594" y="310622"/>
                  </a:lnTo>
                  <a:lnTo>
                    <a:pt x="75485" y="320103"/>
                  </a:lnTo>
                  <a:lnTo>
                    <a:pt x="79734" y="329584"/>
                  </a:lnTo>
                  <a:lnTo>
                    <a:pt x="84328" y="339089"/>
                  </a:lnTo>
                  <a:lnTo>
                    <a:pt x="36322" y="386841"/>
                  </a:lnTo>
                  <a:lnTo>
                    <a:pt x="41783" y="392175"/>
                  </a:lnTo>
                  <a:lnTo>
                    <a:pt x="107061" y="457199"/>
                  </a:lnTo>
                  <a:lnTo>
                    <a:pt x="112522" y="462533"/>
                  </a:lnTo>
                  <a:lnTo>
                    <a:pt x="162433" y="413892"/>
                  </a:lnTo>
                  <a:lnTo>
                    <a:pt x="335684" y="413892"/>
                  </a:lnTo>
                  <a:lnTo>
                    <a:pt x="337439" y="413003"/>
                  </a:lnTo>
                  <a:lnTo>
                    <a:pt x="438154" y="413003"/>
                  </a:lnTo>
                  <a:lnTo>
                    <a:pt x="464439" y="386841"/>
                  </a:lnTo>
                  <a:lnTo>
                    <a:pt x="437318" y="359790"/>
                  </a:lnTo>
                  <a:lnTo>
                    <a:pt x="248539" y="359790"/>
                  </a:lnTo>
                  <a:lnTo>
                    <a:pt x="205077" y="351059"/>
                  </a:lnTo>
                  <a:lnTo>
                    <a:pt x="169640" y="327183"/>
                  </a:lnTo>
                  <a:lnTo>
                    <a:pt x="145776" y="291639"/>
                  </a:lnTo>
                  <a:lnTo>
                    <a:pt x="137033" y="247903"/>
                  </a:lnTo>
                  <a:lnTo>
                    <a:pt x="145776" y="204755"/>
                  </a:lnTo>
                  <a:lnTo>
                    <a:pt x="169640" y="169513"/>
                  </a:lnTo>
                  <a:lnTo>
                    <a:pt x="205077" y="145748"/>
                  </a:lnTo>
                  <a:lnTo>
                    <a:pt x="248539" y="137032"/>
                  </a:lnTo>
                  <a:lnTo>
                    <a:pt x="437390" y="137032"/>
                  </a:lnTo>
                  <a:lnTo>
                    <a:pt x="459105" y="115442"/>
                  </a:lnTo>
                  <a:lnTo>
                    <a:pt x="464439" y="109981"/>
                  </a:lnTo>
                  <a:lnTo>
                    <a:pt x="438154" y="83819"/>
                  </a:lnTo>
                  <a:lnTo>
                    <a:pt x="337439" y="83819"/>
                  </a:lnTo>
                  <a:lnTo>
                    <a:pt x="335755" y="82931"/>
                  </a:lnTo>
                  <a:lnTo>
                    <a:pt x="162433" y="82931"/>
                  </a:lnTo>
                  <a:lnTo>
                    <a:pt x="117983" y="39623"/>
                  </a:lnTo>
                  <a:lnTo>
                    <a:pt x="112522" y="33400"/>
                  </a:lnTo>
                  <a:close/>
                </a:path>
                <a:path w="500379" h="497204">
                  <a:moveTo>
                    <a:pt x="438154" y="413003"/>
                  </a:moveTo>
                  <a:lnTo>
                    <a:pt x="337439" y="413003"/>
                  </a:lnTo>
                  <a:lnTo>
                    <a:pt x="387350" y="462533"/>
                  </a:lnTo>
                  <a:lnTo>
                    <a:pt x="393700" y="457199"/>
                  </a:lnTo>
                  <a:lnTo>
                    <a:pt x="438154" y="413003"/>
                  </a:lnTo>
                  <a:close/>
                </a:path>
                <a:path w="500379" h="497204">
                  <a:moveTo>
                    <a:pt x="437390" y="137032"/>
                  </a:moveTo>
                  <a:lnTo>
                    <a:pt x="248539" y="137032"/>
                  </a:lnTo>
                  <a:lnTo>
                    <a:pt x="292534" y="145748"/>
                  </a:lnTo>
                  <a:lnTo>
                    <a:pt x="328279" y="169513"/>
                  </a:lnTo>
                  <a:lnTo>
                    <a:pt x="352284" y="204755"/>
                  </a:lnTo>
                  <a:lnTo>
                    <a:pt x="361061" y="247903"/>
                  </a:lnTo>
                  <a:lnTo>
                    <a:pt x="352284" y="291639"/>
                  </a:lnTo>
                  <a:lnTo>
                    <a:pt x="328279" y="327183"/>
                  </a:lnTo>
                  <a:lnTo>
                    <a:pt x="292534" y="351059"/>
                  </a:lnTo>
                  <a:lnTo>
                    <a:pt x="248539" y="359790"/>
                  </a:lnTo>
                  <a:lnTo>
                    <a:pt x="437318" y="359790"/>
                  </a:lnTo>
                  <a:lnTo>
                    <a:pt x="414655" y="337184"/>
                  </a:lnTo>
                  <a:lnTo>
                    <a:pt x="418510" y="328949"/>
                  </a:lnTo>
                  <a:lnTo>
                    <a:pt x="422068" y="320547"/>
                  </a:lnTo>
                  <a:lnTo>
                    <a:pt x="425317" y="312146"/>
                  </a:lnTo>
                  <a:lnTo>
                    <a:pt x="428244" y="303910"/>
                  </a:lnTo>
                  <a:lnTo>
                    <a:pt x="499872" y="303910"/>
                  </a:lnTo>
                  <a:lnTo>
                    <a:pt x="499872" y="195706"/>
                  </a:lnTo>
                  <a:lnTo>
                    <a:pt x="429133" y="195706"/>
                  </a:lnTo>
                  <a:lnTo>
                    <a:pt x="426192" y="186356"/>
                  </a:lnTo>
                  <a:lnTo>
                    <a:pt x="422846" y="177291"/>
                  </a:lnTo>
                  <a:lnTo>
                    <a:pt x="419024" y="168417"/>
                  </a:lnTo>
                  <a:lnTo>
                    <a:pt x="414655" y="159638"/>
                  </a:lnTo>
                  <a:lnTo>
                    <a:pt x="437390" y="137032"/>
                  </a:lnTo>
                  <a:close/>
                </a:path>
                <a:path w="500379" h="497204">
                  <a:moveTo>
                    <a:pt x="387350" y="33400"/>
                  </a:moveTo>
                  <a:lnTo>
                    <a:pt x="381889" y="39623"/>
                  </a:lnTo>
                  <a:lnTo>
                    <a:pt x="337439" y="83819"/>
                  </a:lnTo>
                  <a:lnTo>
                    <a:pt x="438154" y="83819"/>
                  </a:lnTo>
                  <a:lnTo>
                    <a:pt x="393700" y="39623"/>
                  </a:lnTo>
                  <a:lnTo>
                    <a:pt x="387350" y="33400"/>
                  </a:lnTo>
                  <a:close/>
                </a:path>
                <a:path w="500379" h="497204">
                  <a:moveTo>
                    <a:pt x="303022" y="0"/>
                  </a:moveTo>
                  <a:lnTo>
                    <a:pt x="195072" y="0"/>
                  </a:lnTo>
                  <a:lnTo>
                    <a:pt x="195072" y="69468"/>
                  </a:lnTo>
                  <a:lnTo>
                    <a:pt x="186346" y="72336"/>
                  </a:lnTo>
                  <a:lnTo>
                    <a:pt x="178038" y="75533"/>
                  </a:lnTo>
                  <a:lnTo>
                    <a:pt x="170051" y="79077"/>
                  </a:lnTo>
                  <a:lnTo>
                    <a:pt x="162433" y="82931"/>
                  </a:lnTo>
                  <a:lnTo>
                    <a:pt x="335755" y="82931"/>
                  </a:lnTo>
                  <a:lnTo>
                    <a:pt x="329168" y="79452"/>
                  </a:lnTo>
                  <a:lnTo>
                    <a:pt x="320611" y="75644"/>
                  </a:lnTo>
                  <a:lnTo>
                    <a:pt x="311821" y="72322"/>
                  </a:lnTo>
                  <a:lnTo>
                    <a:pt x="303022" y="69468"/>
                  </a:lnTo>
                  <a:lnTo>
                    <a:pt x="30302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2039" y="2602991"/>
              <a:ext cx="4514088" cy="23957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7111" y="2812161"/>
              <a:ext cx="3925824" cy="17933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257300"/>
              <a:ext cx="5237988" cy="26715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207" y="1452371"/>
              <a:ext cx="4704588" cy="208330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8739" y="58039"/>
            <a:ext cx="3416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基础很重要：硬件运维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0" y="6545578"/>
            <a:ext cx="962644" cy="18328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03978" y="209287"/>
            <a:ext cx="2487930" cy="790575"/>
          </a:xfrm>
          <a:prstGeom prst="rect">
            <a:avLst/>
          </a:prstGeom>
        </p:spPr>
        <p:txBody>
          <a:bodyPr wrap="square" lIns="0" tIns="203200" rIns="0" bIns="0" rtlCol="0" vert="horz">
            <a:spAutoFit/>
          </a:bodyPr>
          <a:lstStyle/>
          <a:p>
            <a:pPr marL="33020">
              <a:lnSpc>
                <a:spcPct val="100000"/>
              </a:lnSpc>
              <a:spcBef>
                <a:spcPts val="1600"/>
              </a:spcBef>
            </a:pPr>
            <a:r>
              <a:rPr dirty="0" sz="2100" spc="35">
                <a:solidFill>
                  <a:srgbClr val="52575F"/>
                </a:solidFill>
                <a:latin typeface="Microsoft YaHei"/>
                <a:cs typeface="Microsoft YaHei"/>
              </a:rPr>
              <a:t>绞尽脑汁的</a:t>
            </a:r>
            <a:r>
              <a:rPr dirty="0" sz="2100" spc="35">
                <a:solidFill>
                  <a:srgbClr val="6FAC46"/>
                </a:solidFill>
                <a:latin typeface="Microsoft YaHei"/>
                <a:cs typeface="Microsoft YaHei"/>
              </a:rPr>
              <a:t>安全考量</a:t>
            </a:r>
            <a:endParaRPr sz="21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050" spc="5">
                <a:solidFill>
                  <a:srgbClr val="7E7E7E"/>
                </a:solidFill>
                <a:latin typeface="Microsoft YaHei"/>
                <a:cs typeface="Microsoft YaHei"/>
              </a:rPr>
              <a:t>做为底层基础</a:t>
            </a:r>
            <a:r>
              <a:rPr dirty="0" sz="1050" spc="-10">
                <a:solidFill>
                  <a:srgbClr val="7E7E7E"/>
                </a:solidFill>
                <a:latin typeface="Microsoft YaHei"/>
                <a:cs typeface="Microsoft YaHei"/>
              </a:rPr>
              <a:t>设</a:t>
            </a:r>
            <a:r>
              <a:rPr dirty="0" sz="1050" spc="5">
                <a:solidFill>
                  <a:srgbClr val="7E7E7E"/>
                </a:solidFill>
                <a:latin typeface="Microsoft YaHei"/>
                <a:cs typeface="Microsoft YaHei"/>
              </a:rPr>
              <a:t>计</a:t>
            </a:r>
            <a:r>
              <a:rPr dirty="0" sz="1050" spc="-10">
                <a:solidFill>
                  <a:srgbClr val="7E7E7E"/>
                </a:solidFill>
                <a:latin typeface="Microsoft YaHei"/>
                <a:cs typeface="Microsoft YaHei"/>
              </a:rPr>
              <a:t>，</a:t>
            </a:r>
            <a:r>
              <a:rPr dirty="0" sz="1050" spc="5">
                <a:solidFill>
                  <a:srgbClr val="7E7E7E"/>
                </a:solidFill>
                <a:latin typeface="Microsoft YaHei"/>
                <a:cs typeface="Microsoft YaHei"/>
              </a:rPr>
              <a:t>安</a:t>
            </a:r>
            <a:r>
              <a:rPr dirty="0" sz="1050" spc="-10">
                <a:solidFill>
                  <a:srgbClr val="7E7E7E"/>
                </a:solidFill>
                <a:latin typeface="Microsoft YaHei"/>
                <a:cs typeface="Microsoft YaHei"/>
              </a:rPr>
              <a:t>全</a:t>
            </a:r>
            <a:r>
              <a:rPr dirty="0" sz="1050" spc="5">
                <a:solidFill>
                  <a:srgbClr val="7E7E7E"/>
                </a:solidFill>
                <a:latin typeface="Microsoft YaHei"/>
                <a:cs typeface="Microsoft YaHei"/>
              </a:rPr>
              <a:t>稳定</a:t>
            </a:r>
            <a:r>
              <a:rPr dirty="0" sz="1050" spc="-10">
                <a:solidFill>
                  <a:srgbClr val="7E7E7E"/>
                </a:solidFill>
                <a:latin typeface="Microsoft YaHei"/>
                <a:cs typeface="Microsoft YaHei"/>
              </a:rPr>
              <a:t>是</a:t>
            </a:r>
            <a:r>
              <a:rPr dirty="0" sz="1050" spc="5">
                <a:solidFill>
                  <a:srgbClr val="7E7E7E"/>
                </a:solidFill>
                <a:latin typeface="Microsoft YaHei"/>
                <a:cs typeface="Microsoft YaHei"/>
              </a:rPr>
              <a:t>重</a:t>
            </a:r>
            <a:r>
              <a:rPr dirty="0" sz="1050" spc="-10">
                <a:solidFill>
                  <a:srgbClr val="7E7E7E"/>
                </a:solidFill>
                <a:latin typeface="Microsoft YaHei"/>
                <a:cs typeface="Microsoft YaHei"/>
              </a:rPr>
              <a:t>中</a:t>
            </a:r>
            <a:r>
              <a:rPr dirty="0" sz="1050" spc="5">
                <a:solidFill>
                  <a:srgbClr val="7E7E7E"/>
                </a:solidFill>
                <a:latin typeface="Microsoft YaHei"/>
                <a:cs typeface="Microsoft YaHei"/>
              </a:rPr>
              <a:t>之重</a:t>
            </a:r>
            <a:endParaRPr sz="1050">
              <a:latin typeface="Microsoft YaHei"/>
              <a:cs typeface="Microsoft Ya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49596" y="1107947"/>
            <a:ext cx="1905000" cy="33655"/>
            <a:chOff x="5149596" y="1107947"/>
            <a:chExt cx="1905000" cy="33655"/>
          </a:xfrm>
        </p:grpSpPr>
        <p:sp>
          <p:nvSpPr>
            <p:cNvPr id="5" name="object 5"/>
            <p:cNvSpPr/>
            <p:nvPr/>
          </p:nvSpPr>
          <p:spPr>
            <a:xfrm>
              <a:off x="5149596" y="1107947"/>
              <a:ext cx="1905000" cy="32384"/>
            </a:xfrm>
            <a:custGeom>
              <a:avLst/>
              <a:gdLst/>
              <a:ahLst/>
              <a:cxnLst/>
              <a:rect l="l" t="t" r="r" b="b"/>
              <a:pathLst>
                <a:path w="1905000" h="32384">
                  <a:moveTo>
                    <a:pt x="1905000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905000" y="32003"/>
                  </a:lnTo>
                  <a:lnTo>
                    <a:pt x="190500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779008" y="1109471"/>
              <a:ext cx="634365" cy="32384"/>
            </a:xfrm>
            <a:custGeom>
              <a:avLst/>
              <a:gdLst/>
              <a:ahLst/>
              <a:cxnLst/>
              <a:rect l="l" t="t" r="r" b="b"/>
              <a:pathLst>
                <a:path w="634364" h="32384">
                  <a:moveTo>
                    <a:pt x="633984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633984" y="32003"/>
                  </a:lnTo>
                  <a:lnTo>
                    <a:pt x="633984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579876" y="1763267"/>
            <a:ext cx="2143125" cy="2176780"/>
          </a:xfrm>
          <a:prstGeom prst="rect">
            <a:avLst/>
          </a:prstGeom>
          <a:solidFill>
            <a:srgbClr val="EC7C30">
              <a:alpha val="85096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Times New Roman"/>
              <a:cs typeface="Times New Roman"/>
            </a:endParaRPr>
          </a:p>
          <a:p>
            <a:pPr marL="384810" marR="149225" indent="-228600">
              <a:lnSpc>
                <a:spcPct val="150000"/>
              </a:lnSpc>
              <a:spcBef>
                <a:spcPts val="5"/>
              </a:spcBef>
            </a:pPr>
            <a:r>
              <a:rPr dirty="0" sz="1200">
                <a:solidFill>
                  <a:srgbClr val="FFFFFF"/>
                </a:solidFill>
                <a:latin typeface="Microsoft YaHei"/>
                <a:cs typeface="Microsoft YaHei"/>
              </a:rPr>
              <a:t>全部采用外部供电设备，纯 </a:t>
            </a:r>
            <a:r>
              <a:rPr dirty="0" sz="1200">
                <a:solidFill>
                  <a:srgbClr val="FFFFFF"/>
                </a:solidFill>
                <a:latin typeface="Microsoft YaHei"/>
                <a:cs typeface="Microsoft YaHei"/>
              </a:rPr>
              <a:t>自研外围，稳定可靠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59067" y="3337559"/>
            <a:ext cx="2085339" cy="2392680"/>
          </a:xfrm>
          <a:prstGeom prst="rect">
            <a:avLst/>
          </a:prstGeom>
          <a:solidFill>
            <a:srgbClr val="A4A4A4">
              <a:alpha val="85096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Times New Roman"/>
              <a:cs typeface="Times New Roman"/>
            </a:endParaRPr>
          </a:p>
          <a:p>
            <a:pPr algn="ctr" marL="121285" marR="113030">
              <a:lnSpc>
                <a:spcPct val="150000"/>
              </a:lnSpc>
              <a:spcBef>
                <a:spcPts val="5"/>
              </a:spcBef>
            </a:pPr>
            <a:r>
              <a:rPr dirty="0" sz="1200">
                <a:solidFill>
                  <a:srgbClr val="FFFFFF"/>
                </a:solidFill>
                <a:latin typeface="Microsoft YaHei"/>
                <a:cs typeface="Microsoft YaHei"/>
              </a:rPr>
              <a:t>防手机</a:t>
            </a:r>
            <a:r>
              <a:rPr dirty="0" sz="1200" spc="-5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r>
              <a:rPr dirty="0" sz="1200">
                <a:solidFill>
                  <a:srgbClr val="FFFFFF"/>
                </a:solidFill>
                <a:latin typeface="Microsoft YaHei"/>
                <a:cs typeface="Microsoft YaHei"/>
              </a:rPr>
              <a:t>DB掉线：硬件通断 </a:t>
            </a:r>
            <a:r>
              <a:rPr dirty="0" sz="1200">
                <a:solidFill>
                  <a:srgbClr val="FFFFFF"/>
                </a:solidFill>
                <a:latin typeface="Microsoft YaHei"/>
                <a:cs typeface="Microsoft YaHei"/>
              </a:rPr>
              <a:t>机制，高效稳定</a:t>
            </a:r>
            <a:r>
              <a:rPr dirty="0" sz="1200" spc="-5">
                <a:solidFill>
                  <a:srgbClr val="FFFFFF"/>
                </a:solidFill>
                <a:latin typeface="Microsoft YaHei"/>
                <a:cs typeface="Microsoft YaHei"/>
              </a:rPr>
              <a:t>,</a:t>
            </a:r>
            <a:r>
              <a:rPr dirty="0" sz="1200">
                <a:solidFill>
                  <a:srgbClr val="FFFFFF"/>
                </a:solidFill>
                <a:latin typeface="Microsoft YaHei"/>
                <a:cs typeface="Microsoft YaHei"/>
              </a:rPr>
              <a:t>可编程 </a:t>
            </a:r>
            <a:r>
              <a:rPr dirty="0" sz="1200" spc="-5">
                <a:solidFill>
                  <a:srgbClr val="FFFFFF"/>
                </a:solidFill>
                <a:latin typeface="Microsoft YaHei"/>
                <a:cs typeface="Microsoft YaHei"/>
              </a:rPr>
              <a:t>HUB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80347" y="1815083"/>
            <a:ext cx="2184400" cy="2120265"/>
          </a:xfrm>
          <a:prstGeom prst="rect">
            <a:avLst/>
          </a:prstGeom>
          <a:solidFill>
            <a:srgbClr val="FFC000">
              <a:alpha val="85096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254000" marR="168910" indent="-76200">
              <a:lnSpc>
                <a:spcPct val="100000"/>
              </a:lnSpc>
              <a:spcBef>
                <a:spcPts val="940"/>
              </a:spcBef>
            </a:pPr>
            <a:r>
              <a:rPr dirty="0" sz="1200">
                <a:solidFill>
                  <a:srgbClr val="FFFFFF"/>
                </a:solidFill>
                <a:latin typeface="Microsoft YaHei"/>
                <a:cs typeface="Microsoft YaHei"/>
              </a:rPr>
              <a:t>防干扰屏蔽机柜，防信号干 </a:t>
            </a:r>
            <a:r>
              <a:rPr dirty="0" sz="1200">
                <a:solidFill>
                  <a:srgbClr val="FFFFFF"/>
                </a:solidFill>
                <a:latin typeface="Microsoft YaHei"/>
                <a:cs typeface="Microsoft YaHei"/>
              </a:rPr>
              <a:t>扰，专线访问，保证稳定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836" y="1763267"/>
            <a:ext cx="2188464" cy="17907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75360" y="3553967"/>
            <a:ext cx="2185670" cy="2176780"/>
          </a:xfrm>
          <a:prstGeom prst="rect">
            <a:avLst/>
          </a:prstGeom>
          <a:solidFill>
            <a:srgbClr val="5B9BD4">
              <a:alpha val="85096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Times New Roman"/>
              <a:cs typeface="Times New Roman"/>
            </a:endParaRPr>
          </a:p>
          <a:p>
            <a:pPr marL="441959" marR="100330" indent="-346075">
              <a:lnSpc>
                <a:spcPct val="150000"/>
              </a:lnSpc>
            </a:pPr>
            <a:r>
              <a:rPr dirty="0" sz="1200">
                <a:solidFill>
                  <a:srgbClr val="FFFFFF"/>
                </a:solidFill>
                <a:latin typeface="Microsoft YaHei"/>
                <a:cs typeface="Microsoft YaHei"/>
              </a:rPr>
              <a:t>不使用电池供电，免除胀包、 </a:t>
            </a:r>
            <a:r>
              <a:rPr dirty="0" sz="1200">
                <a:solidFill>
                  <a:srgbClr val="FFFFFF"/>
                </a:solidFill>
                <a:latin typeface="Microsoft YaHei"/>
                <a:cs typeface="Microsoft YaHei"/>
              </a:rPr>
              <a:t>爆炸、燃烧等隐患.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80347" y="3934967"/>
            <a:ext cx="2183892" cy="179527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79876" y="3934967"/>
            <a:ext cx="2142744" cy="179527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8739" y="58039"/>
            <a:ext cx="31115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我们如何做硬件运维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59067" y="1787651"/>
            <a:ext cx="2078736" cy="155905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32600"/>
          </a:xfrm>
          <a:custGeom>
            <a:avLst/>
            <a:gdLst/>
            <a:ahLst/>
            <a:cxnLst/>
            <a:rect l="l" t="t" r="r" b="b"/>
            <a:pathLst>
              <a:path w="12192000" h="6832600">
                <a:moveTo>
                  <a:pt x="12191999" y="0"/>
                </a:moveTo>
                <a:lnTo>
                  <a:pt x="0" y="0"/>
                </a:lnTo>
                <a:lnTo>
                  <a:pt x="0" y="6832092"/>
                </a:lnTo>
                <a:lnTo>
                  <a:pt x="12191999" y="6832092"/>
                </a:lnTo>
                <a:lnTo>
                  <a:pt x="12191999" y="0"/>
                </a:lnTo>
                <a:close/>
              </a:path>
            </a:pathLst>
          </a:custGeom>
          <a:solidFill>
            <a:srgbClr val="202935">
              <a:alpha val="8509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13553" y="5170170"/>
            <a:ext cx="2540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服务器压测，有多难搞？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8085" y="1627377"/>
            <a:ext cx="2913380" cy="599440"/>
            <a:chOff x="1958085" y="1627377"/>
            <a:chExt cx="2913380" cy="599440"/>
          </a:xfrm>
        </p:grpSpPr>
        <p:sp>
          <p:nvSpPr>
            <p:cNvPr id="5" name="object 5"/>
            <p:cNvSpPr/>
            <p:nvPr/>
          </p:nvSpPr>
          <p:spPr>
            <a:xfrm>
              <a:off x="1964435" y="1633727"/>
              <a:ext cx="2900680" cy="586740"/>
            </a:xfrm>
            <a:custGeom>
              <a:avLst/>
              <a:gdLst/>
              <a:ahLst/>
              <a:cxnLst/>
              <a:rect l="l" t="t" r="r" b="b"/>
              <a:pathLst>
                <a:path w="2900679" h="586739">
                  <a:moveTo>
                    <a:pt x="2606802" y="0"/>
                  </a:moveTo>
                  <a:lnTo>
                    <a:pt x="0" y="0"/>
                  </a:lnTo>
                  <a:lnTo>
                    <a:pt x="293369" y="293370"/>
                  </a:lnTo>
                  <a:lnTo>
                    <a:pt x="0" y="586739"/>
                  </a:lnTo>
                  <a:lnTo>
                    <a:pt x="2606802" y="586739"/>
                  </a:lnTo>
                  <a:lnTo>
                    <a:pt x="2900172" y="293370"/>
                  </a:lnTo>
                  <a:lnTo>
                    <a:pt x="2606802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64435" y="1633727"/>
              <a:ext cx="2900680" cy="586740"/>
            </a:xfrm>
            <a:custGeom>
              <a:avLst/>
              <a:gdLst/>
              <a:ahLst/>
              <a:cxnLst/>
              <a:rect l="l" t="t" r="r" b="b"/>
              <a:pathLst>
                <a:path w="2900679" h="586739">
                  <a:moveTo>
                    <a:pt x="0" y="0"/>
                  </a:moveTo>
                  <a:lnTo>
                    <a:pt x="2606802" y="0"/>
                  </a:lnTo>
                  <a:lnTo>
                    <a:pt x="2900172" y="293370"/>
                  </a:lnTo>
                  <a:lnTo>
                    <a:pt x="2606802" y="586739"/>
                  </a:lnTo>
                  <a:lnTo>
                    <a:pt x="0" y="586739"/>
                  </a:lnTo>
                  <a:lnTo>
                    <a:pt x="293369" y="293370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5966" y="1681937"/>
            <a:ext cx="1348740" cy="42290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增量阶段</a:t>
            </a:r>
            <a:endParaRPr sz="2600">
              <a:latin typeface="SimSun"/>
              <a:cs typeface="SimSu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68697" y="1627377"/>
            <a:ext cx="2914650" cy="599440"/>
            <a:chOff x="4568697" y="1627377"/>
            <a:chExt cx="2914650" cy="599440"/>
          </a:xfrm>
        </p:grpSpPr>
        <p:sp>
          <p:nvSpPr>
            <p:cNvPr id="9" name="object 9"/>
            <p:cNvSpPr/>
            <p:nvPr/>
          </p:nvSpPr>
          <p:spPr>
            <a:xfrm>
              <a:off x="4575047" y="1633727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2608326" y="0"/>
                  </a:moveTo>
                  <a:lnTo>
                    <a:pt x="0" y="0"/>
                  </a:lnTo>
                  <a:lnTo>
                    <a:pt x="293369" y="293370"/>
                  </a:lnTo>
                  <a:lnTo>
                    <a:pt x="0" y="586739"/>
                  </a:lnTo>
                  <a:lnTo>
                    <a:pt x="2608326" y="586739"/>
                  </a:lnTo>
                  <a:lnTo>
                    <a:pt x="2901696" y="293370"/>
                  </a:lnTo>
                  <a:lnTo>
                    <a:pt x="260832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75047" y="1633727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0" y="0"/>
                  </a:moveTo>
                  <a:lnTo>
                    <a:pt x="2608326" y="0"/>
                  </a:lnTo>
                  <a:lnTo>
                    <a:pt x="2901696" y="293370"/>
                  </a:lnTo>
                  <a:lnTo>
                    <a:pt x="2608326" y="586739"/>
                  </a:lnTo>
                  <a:lnTo>
                    <a:pt x="0" y="586739"/>
                  </a:lnTo>
                  <a:lnTo>
                    <a:pt x="293369" y="293370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387085" y="1681937"/>
            <a:ext cx="1348740" cy="4229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集成阶段</a:t>
            </a:r>
            <a:endParaRPr sz="2600">
              <a:latin typeface="SimSun"/>
              <a:cs typeface="SimSu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179309" y="1627377"/>
            <a:ext cx="2914650" cy="599440"/>
            <a:chOff x="7179309" y="1627377"/>
            <a:chExt cx="2914650" cy="599440"/>
          </a:xfrm>
        </p:grpSpPr>
        <p:sp>
          <p:nvSpPr>
            <p:cNvPr id="13" name="object 13"/>
            <p:cNvSpPr/>
            <p:nvPr/>
          </p:nvSpPr>
          <p:spPr>
            <a:xfrm>
              <a:off x="7185659" y="1633727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2608326" y="0"/>
                  </a:moveTo>
                  <a:lnTo>
                    <a:pt x="0" y="0"/>
                  </a:lnTo>
                  <a:lnTo>
                    <a:pt x="293370" y="293370"/>
                  </a:lnTo>
                  <a:lnTo>
                    <a:pt x="0" y="586739"/>
                  </a:lnTo>
                  <a:lnTo>
                    <a:pt x="2608326" y="586739"/>
                  </a:lnTo>
                  <a:lnTo>
                    <a:pt x="2901696" y="293370"/>
                  </a:lnTo>
                  <a:lnTo>
                    <a:pt x="260832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185659" y="1633727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0" y="0"/>
                  </a:moveTo>
                  <a:lnTo>
                    <a:pt x="2608326" y="0"/>
                  </a:lnTo>
                  <a:lnTo>
                    <a:pt x="2901696" y="293370"/>
                  </a:lnTo>
                  <a:lnTo>
                    <a:pt x="2608326" y="586739"/>
                  </a:lnTo>
                  <a:lnTo>
                    <a:pt x="0" y="586739"/>
                  </a:lnTo>
                  <a:lnTo>
                    <a:pt x="293370" y="293370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7603617" y="1681937"/>
            <a:ext cx="2138045" cy="4229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灰</a:t>
            </a:r>
            <a:r>
              <a:rPr dirty="0" sz="2600" spc="5">
                <a:solidFill>
                  <a:srgbClr val="FFFFFF"/>
                </a:solidFill>
                <a:latin typeface="SimSun"/>
                <a:cs typeface="SimSun"/>
              </a:rPr>
              <a:t>度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线上阶段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92095" y="2642616"/>
            <a:ext cx="2230120" cy="1546860"/>
          </a:xfrm>
          <a:custGeom>
            <a:avLst/>
            <a:gdLst/>
            <a:ahLst/>
            <a:cxnLst/>
            <a:rect l="l" t="t" r="r" b="b"/>
            <a:pathLst>
              <a:path w="2230120" h="1546860">
                <a:moveTo>
                  <a:pt x="0" y="257810"/>
                </a:moveTo>
                <a:lnTo>
                  <a:pt x="4154" y="211472"/>
                </a:lnTo>
                <a:lnTo>
                  <a:pt x="16131" y="167858"/>
                </a:lnTo>
                <a:lnTo>
                  <a:pt x="35202" y="127696"/>
                </a:lnTo>
                <a:lnTo>
                  <a:pt x="60639" y="91713"/>
                </a:lnTo>
                <a:lnTo>
                  <a:pt x="91713" y="60639"/>
                </a:lnTo>
                <a:lnTo>
                  <a:pt x="127696" y="35202"/>
                </a:lnTo>
                <a:lnTo>
                  <a:pt x="167858" y="16131"/>
                </a:lnTo>
                <a:lnTo>
                  <a:pt x="211472" y="4154"/>
                </a:lnTo>
                <a:lnTo>
                  <a:pt x="257810" y="0"/>
                </a:lnTo>
                <a:lnTo>
                  <a:pt x="1971802" y="0"/>
                </a:lnTo>
                <a:lnTo>
                  <a:pt x="2018139" y="4154"/>
                </a:lnTo>
                <a:lnTo>
                  <a:pt x="2061753" y="16131"/>
                </a:lnTo>
                <a:lnTo>
                  <a:pt x="2101915" y="35202"/>
                </a:lnTo>
                <a:lnTo>
                  <a:pt x="2137898" y="60639"/>
                </a:lnTo>
                <a:lnTo>
                  <a:pt x="2168972" y="91713"/>
                </a:lnTo>
                <a:lnTo>
                  <a:pt x="2194409" y="127696"/>
                </a:lnTo>
                <a:lnTo>
                  <a:pt x="2213480" y="167858"/>
                </a:lnTo>
                <a:lnTo>
                  <a:pt x="2225457" y="211472"/>
                </a:lnTo>
                <a:lnTo>
                  <a:pt x="2229612" y="257810"/>
                </a:lnTo>
                <a:lnTo>
                  <a:pt x="2229612" y="1289050"/>
                </a:lnTo>
                <a:lnTo>
                  <a:pt x="2225457" y="1335387"/>
                </a:lnTo>
                <a:lnTo>
                  <a:pt x="2213480" y="1379001"/>
                </a:lnTo>
                <a:lnTo>
                  <a:pt x="2194409" y="1419163"/>
                </a:lnTo>
                <a:lnTo>
                  <a:pt x="2168972" y="1455146"/>
                </a:lnTo>
                <a:lnTo>
                  <a:pt x="2137898" y="1486220"/>
                </a:lnTo>
                <a:lnTo>
                  <a:pt x="2101915" y="1511657"/>
                </a:lnTo>
                <a:lnTo>
                  <a:pt x="2061753" y="1530728"/>
                </a:lnTo>
                <a:lnTo>
                  <a:pt x="2018139" y="1542705"/>
                </a:lnTo>
                <a:lnTo>
                  <a:pt x="1971802" y="1546860"/>
                </a:lnTo>
                <a:lnTo>
                  <a:pt x="257810" y="1546860"/>
                </a:lnTo>
                <a:lnTo>
                  <a:pt x="211472" y="1542705"/>
                </a:lnTo>
                <a:lnTo>
                  <a:pt x="167858" y="1530728"/>
                </a:lnTo>
                <a:lnTo>
                  <a:pt x="127696" y="1511657"/>
                </a:lnTo>
                <a:lnTo>
                  <a:pt x="91713" y="1486220"/>
                </a:lnTo>
                <a:lnTo>
                  <a:pt x="60639" y="1455146"/>
                </a:lnTo>
                <a:lnTo>
                  <a:pt x="35202" y="1419163"/>
                </a:lnTo>
                <a:lnTo>
                  <a:pt x="16131" y="1379001"/>
                </a:lnTo>
                <a:lnTo>
                  <a:pt x="4154" y="1335387"/>
                </a:lnTo>
                <a:lnTo>
                  <a:pt x="0" y="1289050"/>
                </a:lnTo>
                <a:lnTo>
                  <a:pt x="0" y="25781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937510" y="2983433"/>
            <a:ext cx="941069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代码扫描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接口测试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10328" y="2642616"/>
            <a:ext cx="2230120" cy="1546860"/>
          </a:xfrm>
          <a:custGeom>
            <a:avLst/>
            <a:gdLst/>
            <a:ahLst/>
            <a:cxnLst/>
            <a:rect l="l" t="t" r="r" b="b"/>
            <a:pathLst>
              <a:path w="2230120" h="1546860">
                <a:moveTo>
                  <a:pt x="0" y="257810"/>
                </a:moveTo>
                <a:lnTo>
                  <a:pt x="4154" y="211472"/>
                </a:lnTo>
                <a:lnTo>
                  <a:pt x="16131" y="167858"/>
                </a:lnTo>
                <a:lnTo>
                  <a:pt x="35202" y="127696"/>
                </a:lnTo>
                <a:lnTo>
                  <a:pt x="60639" y="91713"/>
                </a:lnTo>
                <a:lnTo>
                  <a:pt x="91713" y="60639"/>
                </a:lnTo>
                <a:lnTo>
                  <a:pt x="127696" y="35202"/>
                </a:lnTo>
                <a:lnTo>
                  <a:pt x="167858" y="16131"/>
                </a:lnTo>
                <a:lnTo>
                  <a:pt x="211472" y="4154"/>
                </a:lnTo>
                <a:lnTo>
                  <a:pt x="257810" y="0"/>
                </a:lnTo>
                <a:lnTo>
                  <a:pt x="1971802" y="0"/>
                </a:lnTo>
                <a:lnTo>
                  <a:pt x="2018139" y="4154"/>
                </a:lnTo>
                <a:lnTo>
                  <a:pt x="2061753" y="16131"/>
                </a:lnTo>
                <a:lnTo>
                  <a:pt x="2101915" y="35202"/>
                </a:lnTo>
                <a:lnTo>
                  <a:pt x="2137898" y="60639"/>
                </a:lnTo>
                <a:lnTo>
                  <a:pt x="2168972" y="91713"/>
                </a:lnTo>
                <a:lnTo>
                  <a:pt x="2194409" y="127696"/>
                </a:lnTo>
                <a:lnTo>
                  <a:pt x="2213480" y="167858"/>
                </a:lnTo>
                <a:lnTo>
                  <a:pt x="2225457" y="211472"/>
                </a:lnTo>
                <a:lnTo>
                  <a:pt x="2229612" y="257810"/>
                </a:lnTo>
                <a:lnTo>
                  <a:pt x="2229612" y="1289050"/>
                </a:lnTo>
                <a:lnTo>
                  <a:pt x="2225457" y="1335387"/>
                </a:lnTo>
                <a:lnTo>
                  <a:pt x="2213480" y="1379001"/>
                </a:lnTo>
                <a:lnTo>
                  <a:pt x="2194409" y="1419163"/>
                </a:lnTo>
                <a:lnTo>
                  <a:pt x="2168972" y="1455146"/>
                </a:lnTo>
                <a:lnTo>
                  <a:pt x="2137898" y="1486220"/>
                </a:lnTo>
                <a:lnTo>
                  <a:pt x="2101915" y="1511657"/>
                </a:lnTo>
                <a:lnTo>
                  <a:pt x="2061753" y="1530728"/>
                </a:lnTo>
                <a:lnTo>
                  <a:pt x="2018139" y="1542705"/>
                </a:lnTo>
                <a:lnTo>
                  <a:pt x="1971802" y="1546860"/>
                </a:lnTo>
                <a:lnTo>
                  <a:pt x="257810" y="1546860"/>
                </a:lnTo>
                <a:lnTo>
                  <a:pt x="211472" y="1542705"/>
                </a:lnTo>
                <a:lnTo>
                  <a:pt x="167858" y="1530728"/>
                </a:lnTo>
                <a:lnTo>
                  <a:pt x="127696" y="1511657"/>
                </a:lnTo>
                <a:lnTo>
                  <a:pt x="91713" y="1486220"/>
                </a:lnTo>
                <a:lnTo>
                  <a:pt x="60639" y="1455146"/>
                </a:lnTo>
                <a:lnTo>
                  <a:pt x="35202" y="1419163"/>
                </a:lnTo>
                <a:lnTo>
                  <a:pt x="16131" y="1379001"/>
                </a:lnTo>
                <a:lnTo>
                  <a:pt x="4154" y="1335387"/>
                </a:lnTo>
                <a:lnTo>
                  <a:pt x="0" y="1289050"/>
                </a:lnTo>
                <a:lnTo>
                  <a:pt x="0" y="25781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213730" y="2709417"/>
            <a:ext cx="162560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U</a:t>
            </a:r>
            <a:r>
              <a:rPr dirty="0" sz="1800" spc="-5">
                <a:solidFill>
                  <a:srgbClr val="7E7E7E"/>
                </a:solidFill>
                <a:latin typeface="Microsoft YaHei"/>
                <a:cs typeface="Microsoft YaHei"/>
              </a:rPr>
              <a:t>I</a:t>
            </a: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自动化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Microsoft YaHei"/>
                <a:cs typeface="Microsoft YaHei"/>
              </a:rPr>
              <a:t>压力测试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客户端性能测试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85888" y="2665476"/>
            <a:ext cx="2230120" cy="1524000"/>
          </a:xfrm>
          <a:custGeom>
            <a:avLst/>
            <a:gdLst/>
            <a:ahLst/>
            <a:cxnLst/>
            <a:rect l="l" t="t" r="r" b="b"/>
            <a:pathLst>
              <a:path w="2230120" h="1524000">
                <a:moveTo>
                  <a:pt x="0" y="254000"/>
                </a:moveTo>
                <a:lnTo>
                  <a:pt x="4090" y="208328"/>
                </a:lnTo>
                <a:lnTo>
                  <a:pt x="15884" y="165349"/>
                </a:lnTo>
                <a:lnTo>
                  <a:pt x="34666" y="125777"/>
                </a:lnTo>
                <a:lnTo>
                  <a:pt x="59719" y="90328"/>
                </a:lnTo>
                <a:lnTo>
                  <a:pt x="90328" y="59719"/>
                </a:lnTo>
                <a:lnTo>
                  <a:pt x="125777" y="34666"/>
                </a:lnTo>
                <a:lnTo>
                  <a:pt x="165349" y="15884"/>
                </a:lnTo>
                <a:lnTo>
                  <a:pt x="208328" y="4090"/>
                </a:lnTo>
                <a:lnTo>
                  <a:pt x="254000" y="0"/>
                </a:lnTo>
                <a:lnTo>
                  <a:pt x="1975611" y="0"/>
                </a:lnTo>
                <a:lnTo>
                  <a:pt x="2021283" y="4090"/>
                </a:lnTo>
                <a:lnTo>
                  <a:pt x="2064262" y="15884"/>
                </a:lnTo>
                <a:lnTo>
                  <a:pt x="2103834" y="34666"/>
                </a:lnTo>
                <a:lnTo>
                  <a:pt x="2139283" y="59719"/>
                </a:lnTo>
                <a:lnTo>
                  <a:pt x="2169892" y="90328"/>
                </a:lnTo>
                <a:lnTo>
                  <a:pt x="2194945" y="125777"/>
                </a:lnTo>
                <a:lnTo>
                  <a:pt x="2213727" y="165349"/>
                </a:lnTo>
                <a:lnTo>
                  <a:pt x="2225521" y="208328"/>
                </a:lnTo>
                <a:lnTo>
                  <a:pt x="2229611" y="254000"/>
                </a:lnTo>
                <a:lnTo>
                  <a:pt x="2229611" y="1270000"/>
                </a:lnTo>
                <a:lnTo>
                  <a:pt x="2225521" y="1315671"/>
                </a:lnTo>
                <a:lnTo>
                  <a:pt x="2213727" y="1358650"/>
                </a:lnTo>
                <a:lnTo>
                  <a:pt x="2194945" y="1398222"/>
                </a:lnTo>
                <a:lnTo>
                  <a:pt x="2169892" y="1433671"/>
                </a:lnTo>
                <a:lnTo>
                  <a:pt x="2139283" y="1464280"/>
                </a:lnTo>
                <a:lnTo>
                  <a:pt x="2103834" y="1489333"/>
                </a:lnTo>
                <a:lnTo>
                  <a:pt x="2064262" y="1508115"/>
                </a:lnTo>
                <a:lnTo>
                  <a:pt x="2021283" y="1519909"/>
                </a:lnTo>
                <a:lnTo>
                  <a:pt x="1975611" y="1524000"/>
                </a:lnTo>
                <a:lnTo>
                  <a:pt x="254000" y="1524000"/>
                </a:lnTo>
                <a:lnTo>
                  <a:pt x="208328" y="1519909"/>
                </a:lnTo>
                <a:lnTo>
                  <a:pt x="165349" y="1508115"/>
                </a:lnTo>
                <a:lnTo>
                  <a:pt x="125777" y="1489333"/>
                </a:lnTo>
                <a:lnTo>
                  <a:pt x="90328" y="1464280"/>
                </a:lnTo>
                <a:lnTo>
                  <a:pt x="59719" y="1433671"/>
                </a:lnTo>
                <a:lnTo>
                  <a:pt x="34666" y="1398222"/>
                </a:lnTo>
                <a:lnTo>
                  <a:pt x="15884" y="1358650"/>
                </a:lnTo>
                <a:lnTo>
                  <a:pt x="4090" y="1315671"/>
                </a:lnTo>
                <a:lnTo>
                  <a:pt x="0" y="1270000"/>
                </a:lnTo>
                <a:lnTo>
                  <a:pt x="0" y="25400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30667" y="2995421"/>
            <a:ext cx="9398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线上监控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口碑分析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99390"/>
            <a:ext cx="6308090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spc="-10" b="1">
                <a:solidFill>
                  <a:srgbClr val="5A637B"/>
                </a:solidFill>
                <a:latin typeface="Microsoft YaHei"/>
                <a:cs typeface="Microsoft YaHei"/>
              </a:rPr>
              <a:t>Devops</a:t>
            </a: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最佳状态的</a:t>
            </a:r>
            <a:r>
              <a:rPr dirty="0" sz="2400" spc="-5" b="1">
                <a:solidFill>
                  <a:srgbClr val="5A637B"/>
                </a:solidFill>
                <a:latin typeface="Microsoft YaHei"/>
                <a:cs typeface="Microsoft YaHei"/>
              </a:rPr>
              <a:t>6</a:t>
            </a: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大特征</a:t>
            </a:r>
            <a:endParaRPr sz="2400">
              <a:latin typeface="Microsoft YaHei"/>
              <a:cs typeface="Microsoft YaHei"/>
            </a:endParaRPr>
          </a:p>
          <a:p>
            <a:pPr algn="r" marR="5080">
              <a:lnSpc>
                <a:spcPct val="100000"/>
              </a:lnSpc>
              <a:spcBef>
                <a:spcPts val="2755"/>
              </a:spcBef>
            </a:pPr>
            <a:r>
              <a:rPr dirty="0" sz="1800" spc="-5">
                <a:latin typeface="Microsoft YaHei"/>
                <a:cs typeface="Microsoft YaHei"/>
              </a:rPr>
              <a:t>快速测试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46047" y="1373288"/>
            <a:ext cx="2757170" cy="5303520"/>
            <a:chOff x="1146047" y="1373288"/>
            <a:chExt cx="2757170" cy="5303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2522" y="1373288"/>
              <a:ext cx="2662631" cy="26027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974" y="1481327"/>
              <a:ext cx="2199259" cy="21730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6047" y="3941063"/>
              <a:ext cx="2756916" cy="27355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3974" y="4121213"/>
              <a:ext cx="2220722" cy="219710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4550584" y="1345897"/>
            <a:ext cx="2839720" cy="5330825"/>
            <a:chOff x="4550584" y="1345897"/>
            <a:chExt cx="2839720" cy="533082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0584" y="1345897"/>
              <a:ext cx="2737262" cy="260420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2014" y="1453896"/>
              <a:ext cx="2273935" cy="217474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2959" y="3941063"/>
              <a:ext cx="2756916" cy="27355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10886" y="4121213"/>
              <a:ext cx="2220721" cy="2197100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993583" y="1322669"/>
            <a:ext cx="2883535" cy="5354320"/>
            <a:chOff x="7993583" y="1322669"/>
            <a:chExt cx="2883535" cy="535432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93583" y="1322669"/>
              <a:ext cx="2684881" cy="262761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34731" y="1431036"/>
              <a:ext cx="2222373" cy="21974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19872" y="3941064"/>
              <a:ext cx="2756916" cy="27355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97799" y="4121213"/>
              <a:ext cx="2220722" cy="21971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933194" y="2267839"/>
            <a:ext cx="939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A637B"/>
                </a:solidFill>
                <a:latin typeface="Microsoft YaHei"/>
                <a:cs typeface="Microsoft YaHei"/>
              </a:rPr>
              <a:t>主干开发 分支三天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03640" y="2267839"/>
            <a:ext cx="94106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A637B"/>
                </a:solidFill>
                <a:latin typeface="Microsoft YaHei"/>
                <a:cs typeface="Microsoft YaHei"/>
              </a:rPr>
              <a:t>提交一个 完整任务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33194" y="4921377"/>
            <a:ext cx="939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A637B"/>
                </a:solidFill>
                <a:latin typeface="Microsoft YaHei"/>
                <a:cs typeface="Microsoft YaHei"/>
              </a:rPr>
              <a:t>构建时间 十分钟内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57190" y="4903470"/>
            <a:ext cx="939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A637B"/>
                </a:solidFill>
                <a:latin typeface="Microsoft YaHei"/>
                <a:cs typeface="Microsoft YaHei"/>
              </a:rPr>
              <a:t>构建失败 立即暂停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81058" y="4903470"/>
            <a:ext cx="94106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A637B"/>
                </a:solidFill>
                <a:latin typeface="Microsoft YaHei"/>
                <a:cs typeface="Microsoft YaHei"/>
              </a:rPr>
              <a:t>修复超时 回滚代码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37175" y="2229739"/>
            <a:ext cx="939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A637B"/>
                </a:solidFill>
                <a:latin typeface="Microsoft YaHei"/>
                <a:cs typeface="Microsoft YaHei"/>
              </a:rPr>
              <a:t>每人每天 提交一次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2479" y="3779511"/>
            <a:ext cx="3275101" cy="242165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0105" y="1330452"/>
            <a:ext cx="3276612" cy="23500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34982" y="3779503"/>
            <a:ext cx="3101366" cy="24155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79185" y="1330443"/>
            <a:ext cx="3057157" cy="236221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53390" y="143383"/>
            <a:ext cx="40259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上线前，压力很大有木有！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601" y="151638"/>
            <a:ext cx="4940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万马千军皆待命，运筹帷幄了于杯</a:t>
            </a:r>
            <a:endParaRPr sz="2400">
              <a:latin typeface="Microsoft YaHei"/>
              <a:cs typeface="Microsoft Ya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4493" y="2787342"/>
            <a:ext cx="2580640" cy="1522730"/>
            <a:chOff x="94493" y="2787342"/>
            <a:chExt cx="2580640" cy="1522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93" y="2787342"/>
              <a:ext cx="2580121" cy="15225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932" y="3080004"/>
              <a:ext cx="1569720" cy="1066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1251" y="2795016"/>
              <a:ext cx="2491740" cy="1443355"/>
            </a:xfrm>
            <a:custGeom>
              <a:avLst/>
              <a:gdLst/>
              <a:ahLst/>
              <a:cxnLst/>
              <a:rect l="l" t="t" r="r" b="b"/>
              <a:pathLst>
                <a:path w="2491740" h="1443354">
                  <a:moveTo>
                    <a:pt x="2491740" y="0"/>
                  </a:moveTo>
                  <a:lnTo>
                    <a:pt x="0" y="0"/>
                  </a:lnTo>
                  <a:lnTo>
                    <a:pt x="0" y="1443228"/>
                  </a:lnTo>
                  <a:lnTo>
                    <a:pt x="2491740" y="1443228"/>
                  </a:lnTo>
                  <a:lnTo>
                    <a:pt x="249174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11252" y="2795016"/>
            <a:ext cx="2491740" cy="1443355"/>
          </a:xfrm>
          <a:prstGeom prst="rect">
            <a:avLst/>
          </a:prstGeom>
        </p:spPr>
        <p:txBody>
          <a:bodyPr wrap="square" lIns="0" tIns="431800" rIns="0" bIns="0" rtlCol="0" vert="horz">
            <a:spAutoFit/>
          </a:bodyPr>
          <a:lstStyle/>
          <a:p>
            <a:pPr marL="788670">
              <a:lnSpc>
                <a:spcPct val="100000"/>
              </a:lnSpc>
              <a:spcBef>
                <a:spcPts val="3400"/>
              </a:spcBef>
            </a:pPr>
            <a:r>
              <a:rPr dirty="0" sz="3600">
                <a:solidFill>
                  <a:srgbClr val="FFFFFF"/>
                </a:solidFill>
                <a:latin typeface="Microsoft YaHei"/>
                <a:cs typeface="Microsoft YaHei"/>
              </a:rPr>
              <a:t>决策</a:t>
            </a:r>
            <a:endParaRPr sz="3600">
              <a:latin typeface="Microsoft YaHei"/>
              <a:cs typeface="Microsoft YaHe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836414" y="2787413"/>
            <a:ext cx="4163695" cy="1640205"/>
            <a:chOff x="7836414" y="2787413"/>
            <a:chExt cx="4163695" cy="164020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36414" y="2787413"/>
              <a:ext cx="4163554" cy="15376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7572" y="2880359"/>
              <a:ext cx="2301239" cy="154685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853172" y="2795015"/>
              <a:ext cx="4075429" cy="1458595"/>
            </a:xfrm>
            <a:custGeom>
              <a:avLst/>
              <a:gdLst/>
              <a:ahLst/>
              <a:cxnLst/>
              <a:rect l="l" t="t" r="r" b="b"/>
              <a:pathLst>
                <a:path w="4075429" h="1458595">
                  <a:moveTo>
                    <a:pt x="4075176" y="0"/>
                  </a:moveTo>
                  <a:lnTo>
                    <a:pt x="0" y="0"/>
                  </a:lnTo>
                  <a:lnTo>
                    <a:pt x="0" y="1458468"/>
                  </a:lnTo>
                  <a:lnTo>
                    <a:pt x="4075176" y="1458468"/>
                  </a:lnTo>
                  <a:lnTo>
                    <a:pt x="407517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9193530" y="3074873"/>
            <a:ext cx="139700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FFFFFF"/>
                </a:solidFill>
                <a:latin typeface="Microsoft YaHei"/>
                <a:cs typeface="Microsoft YaHei"/>
              </a:rPr>
              <a:t>实施</a:t>
            </a:r>
            <a:endParaRPr sz="5400">
              <a:latin typeface="Microsoft YaHei"/>
              <a:cs typeface="Microsoft YaHe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59251" y="2773679"/>
            <a:ext cx="4197350" cy="1640205"/>
            <a:chOff x="3159251" y="2773679"/>
            <a:chExt cx="4197350" cy="164020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9251" y="2773679"/>
              <a:ext cx="4197096" cy="153619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05655" y="2866643"/>
              <a:ext cx="2301240" cy="154685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176015" y="2781299"/>
              <a:ext cx="4109085" cy="1457325"/>
            </a:xfrm>
            <a:custGeom>
              <a:avLst/>
              <a:gdLst/>
              <a:ahLst/>
              <a:cxnLst/>
              <a:rect l="l" t="t" r="r" b="b"/>
              <a:pathLst>
                <a:path w="4109084" h="1457325">
                  <a:moveTo>
                    <a:pt x="4108704" y="0"/>
                  </a:moveTo>
                  <a:lnTo>
                    <a:pt x="0" y="0"/>
                  </a:lnTo>
                  <a:lnTo>
                    <a:pt x="0" y="1456944"/>
                  </a:lnTo>
                  <a:lnTo>
                    <a:pt x="4108704" y="1456944"/>
                  </a:lnTo>
                  <a:lnTo>
                    <a:pt x="410870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531867" y="3060014"/>
            <a:ext cx="139763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FFFFFF"/>
                </a:solidFill>
              </a:rPr>
              <a:t>计划</a:t>
            </a:r>
            <a:endParaRPr sz="5400"/>
          </a:p>
        </p:txBody>
      </p:sp>
      <p:sp>
        <p:nvSpPr>
          <p:cNvPr id="18" name="object 18"/>
          <p:cNvSpPr/>
          <p:nvPr/>
        </p:nvSpPr>
        <p:spPr>
          <a:xfrm>
            <a:off x="398525" y="2294382"/>
            <a:ext cx="2778760" cy="573405"/>
          </a:xfrm>
          <a:custGeom>
            <a:avLst/>
            <a:gdLst/>
            <a:ahLst/>
            <a:cxnLst/>
            <a:rect l="l" t="t" r="r" b="b"/>
            <a:pathLst>
              <a:path w="2778760" h="573405">
                <a:moveTo>
                  <a:pt x="342900" y="573023"/>
                </a:moveTo>
                <a:lnTo>
                  <a:pt x="344424" y="1523"/>
                </a:lnTo>
              </a:path>
              <a:path w="2778760" h="573405">
                <a:moveTo>
                  <a:pt x="2778252" y="1523"/>
                </a:moveTo>
                <a:lnTo>
                  <a:pt x="0" y="0"/>
                </a:lnTo>
              </a:path>
            </a:pathLst>
          </a:custGeom>
          <a:ln w="19812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7732776" y="4072128"/>
            <a:ext cx="2798445" cy="593090"/>
            <a:chOff x="7732776" y="4072128"/>
            <a:chExt cx="2798445" cy="593090"/>
          </a:xfrm>
        </p:grpSpPr>
        <p:sp>
          <p:nvSpPr>
            <p:cNvPr id="20" name="object 20"/>
            <p:cNvSpPr/>
            <p:nvPr/>
          </p:nvSpPr>
          <p:spPr>
            <a:xfrm>
              <a:off x="9809226" y="4082034"/>
              <a:ext cx="1905" cy="571500"/>
            </a:xfrm>
            <a:custGeom>
              <a:avLst/>
              <a:gdLst/>
              <a:ahLst/>
              <a:cxnLst/>
              <a:rect l="l" t="t" r="r" b="b"/>
              <a:pathLst>
                <a:path w="1904" h="571500">
                  <a:moveTo>
                    <a:pt x="1524" y="0"/>
                  </a:moveTo>
                  <a:lnTo>
                    <a:pt x="0" y="571500"/>
                  </a:lnTo>
                </a:path>
              </a:pathLst>
            </a:custGeom>
            <a:ln w="19811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742682" y="4653534"/>
              <a:ext cx="2778760" cy="1905"/>
            </a:xfrm>
            <a:custGeom>
              <a:avLst/>
              <a:gdLst/>
              <a:ahLst/>
              <a:cxnLst/>
              <a:rect l="l" t="t" r="r" b="b"/>
              <a:pathLst>
                <a:path w="2778759" h="1904">
                  <a:moveTo>
                    <a:pt x="0" y="0"/>
                  </a:moveTo>
                  <a:lnTo>
                    <a:pt x="2778252" y="1524"/>
                  </a:lnTo>
                </a:path>
              </a:pathLst>
            </a:custGeom>
            <a:ln w="1981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2751582" y="4740655"/>
            <a:ext cx="2059939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006FC0"/>
                </a:solidFill>
                <a:latin typeface="Microsoft YaHei"/>
                <a:cs typeface="Microsoft YaHei"/>
              </a:rPr>
              <a:t>剑指何方？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6199" y="1888058"/>
            <a:ext cx="185420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92D050"/>
                </a:solidFill>
                <a:latin typeface="Microsoft YaHei"/>
                <a:cs typeface="Microsoft YaHei"/>
              </a:rPr>
              <a:t>打还是不打？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32801" y="4671771"/>
            <a:ext cx="1653539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C00000"/>
                </a:solidFill>
                <a:latin typeface="Microsoft YaHei"/>
                <a:cs typeface="Microsoft YaHei"/>
              </a:rPr>
              <a:t>冲锋陷阵</a:t>
            </a:r>
            <a:endParaRPr sz="3200">
              <a:latin typeface="Microsoft YaHei"/>
              <a:cs typeface="Microsoft YaHe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593848" y="4140708"/>
            <a:ext cx="4017645" cy="593090"/>
            <a:chOff x="2593848" y="4140708"/>
            <a:chExt cx="4017645" cy="593090"/>
          </a:xfrm>
        </p:grpSpPr>
        <p:sp>
          <p:nvSpPr>
            <p:cNvPr id="26" name="object 26"/>
            <p:cNvSpPr/>
            <p:nvPr/>
          </p:nvSpPr>
          <p:spPr>
            <a:xfrm>
              <a:off x="6186677" y="4150614"/>
              <a:ext cx="1905" cy="571500"/>
            </a:xfrm>
            <a:custGeom>
              <a:avLst/>
              <a:gdLst/>
              <a:ahLst/>
              <a:cxnLst/>
              <a:rect l="l" t="t" r="r" b="b"/>
              <a:pathLst>
                <a:path w="1904" h="571500">
                  <a:moveTo>
                    <a:pt x="1524" y="0"/>
                  </a:moveTo>
                  <a:lnTo>
                    <a:pt x="0" y="571500"/>
                  </a:lnTo>
                </a:path>
              </a:pathLst>
            </a:custGeom>
            <a:ln w="1981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603754" y="4722114"/>
              <a:ext cx="3997960" cy="1905"/>
            </a:xfrm>
            <a:custGeom>
              <a:avLst/>
              <a:gdLst/>
              <a:ahLst/>
              <a:cxnLst/>
              <a:rect l="l" t="t" r="r" b="b"/>
              <a:pathLst>
                <a:path w="3997959" h="1904">
                  <a:moveTo>
                    <a:pt x="0" y="0"/>
                  </a:moveTo>
                  <a:lnTo>
                    <a:pt x="3997452" y="1524"/>
                  </a:lnTo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700" y="6819900"/>
            <a:ext cx="1524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2866" y="1271396"/>
            <a:ext cx="4597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6700"/>
                </a:solidFill>
                <a:latin typeface="Microsoft YaHei"/>
                <a:cs typeface="Microsoft YaHei"/>
              </a:rPr>
              <a:t>解析服务器架构，预估服务器性能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8190" y="2289429"/>
            <a:ext cx="6049645" cy="1732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600" spc="-5">
                <a:solidFill>
                  <a:srgbClr val="006FC0"/>
                </a:solidFill>
                <a:latin typeface="Microsoft YaHei"/>
                <a:cs typeface="Microsoft YaHei"/>
              </a:rPr>
              <a:t>整体把握：服务器架构设计</a:t>
            </a:r>
            <a:r>
              <a:rPr dirty="0" sz="1600" spc="-10">
                <a:solidFill>
                  <a:srgbClr val="006FC0"/>
                </a:solidFill>
                <a:latin typeface="Microsoft YaHei"/>
                <a:cs typeface="Microsoft YaHei"/>
              </a:rPr>
              <a:t>(</a:t>
            </a:r>
            <a:r>
              <a:rPr dirty="0" sz="1600" spc="-5">
                <a:solidFill>
                  <a:srgbClr val="006FC0"/>
                </a:solidFill>
                <a:latin typeface="Microsoft YaHei"/>
                <a:cs typeface="Microsoft YaHei"/>
              </a:rPr>
              <a:t>接</a:t>
            </a:r>
            <a:r>
              <a:rPr dirty="0" sz="1600" spc="5">
                <a:solidFill>
                  <a:srgbClr val="006FC0"/>
                </a:solidFill>
                <a:latin typeface="Microsoft YaHei"/>
                <a:cs typeface="Microsoft YaHei"/>
              </a:rPr>
              <a:t>入</a:t>
            </a:r>
            <a:r>
              <a:rPr dirty="0" sz="1600" spc="-5">
                <a:solidFill>
                  <a:srgbClr val="006FC0"/>
                </a:solidFill>
                <a:latin typeface="Microsoft YaHei"/>
                <a:cs typeface="Microsoft YaHei"/>
              </a:rPr>
              <a:t>层、</a:t>
            </a:r>
            <a:r>
              <a:rPr dirty="0" sz="1600" spc="5">
                <a:solidFill>
                  <a:srgbClr val="006FC0"/>
                </a:solidFill>
                <a:latin typeface="Microsoft YaHei"/>
                <a:cs typeface="Microsoft YaHei"/>
              </a:rPr>
              <a:t>业</a:t>
            </a:r>
            <a:r>
              <a:rPr dirty="0" sz="1600" spc="-5">
                <a:solidFill>
                  <a:srgbClr val="006FC0"/>
                </a:solidFill>
                <a:latin typeface="Microsoft YaHei"/>
                <a:cs typeface="Microsoft YaHei"/>
              </a:rPr>
              <a:t>务层</a:t>
            </a:r>
            <a:r>
              <a:rPr dirty="0" sz="1600" spc="5">
                <a:solidFill>
                  <a:srgbClr val="006FC0"/>
                </a:solidFill>
                <a:latin typeface="Microsoft YaHei"/>
                <a:cs typeface="Microsoft YaHei"/>
              </a:rPr>
              <a:t>、</a:t>
            </a:r>
            <a:r>
              <a:rPr dirty="0" sz="1600" spc="-5">
                <a:solidFill>
                  <a:srgbClr val="006FC0"/>
                </a:solidFill>
                <a:latin typeface="Microsoft YaHei"/>
                <a:cs typeface="Microsoft YaHei"/>
              </a:rPr>
              <a:t>数据</a:t>
            </a:r>
            <a:r>
              <a:rPr dirty="0" sz="1600" spc="10">
                <a:solidFill>
                  <a:srgbClr val="006FC0"/>
                </a:solidFill>
                <a:latin typeface="Microsoft YaHei"/>
                <a:cs typeface="Microsoft YaHei"/>
              </a:rPr>
              <a:t>层</a:t>
            </a:r>
            <a:r>
              <a:rPr dirty="0" sz="1600" spc="-5">
                <a:solidFill>
                  <a:srgbClr val="006FC0"/>
                </a:solidFill>
                <a:latin typeface="Microsoft YaHei"/>
                <a:cs typeface="Microsoft YaHei"/>
              </a:rPr>
              <a:t>)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006FC0"/>
              </a:buClr>
              <a:buFont typeface="Microsoft YaHei"/>
              <a:buChar char="•"/>
            </a:pPr>
            <a:endParaRPr sz="1000">
              <a:latin typeface="Microsoft YaHei"/>
              <a:cs typeface="Microsoft YaHei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1600" spc="-10">
                <a:solidFill>
                  <a:srgbClr val="006FC0"/>
                </a:solidFill>
                <a:latin typeface="Microsoft YaHei"/>
                <a:cs typeface="Microsoft YaHei"/>
              </a:rPr>
              <a:t>局部分析：每个进程的功能和特性</a:t>
            </a:r>
            <a:r>
              <a:rPr dirty="0" sz="1600">
                <a:solidFill>
                  <a:srgbClr val="006FC0"/>
                </a:solidFill>
                <a:latin typeface="Microsoft YaHei"/>
                <a:cs typeface="Microsoft YaHei"/>
              </a:rPr>
              <a:t>（</a:t>
            </a:r>
            <a:r>
              <a:rPr dirty="0" sz="1600" spc="-10">
                <a:solidFill>
                  <a:srgbClr val="006FC0"/>
                </a:solidFill>
                <a:latin typeface="Microsoft YaHei"/>
                <a:cs typeface="Microsoft YaHei"/>
              </a:rPr>
              <a:t>数据</a:t>
            </a:r>
            <a:r>
              <a:rPr dirty="0" sz="1600">
                <a:solidFill>
                  <a:srgbClr val="006FC0"/>
                </a:solidFill>
                <a:latin typeface="Microsoft YaHei"/>
                <a:cs typeface="Microsoft YaHei"/>
              </a:rPr>
              <a:t>密</a:t>
            </a:r>
            <a:r>
              <a:rPr dirty="0" sz="1600" spc="-10">
                <a:solidFill>
                  <a:srgbClr val="006FC0"/>
                </a:solidFill>
                <a:latin typeface="Microsoft YaHei"/>
                <a:cs typeface="Microsoft YaHei"/>
              </a:rPr>
              <a:t>集型</a:t>
            </a:r>
            <a:r>
              <a:rPr dirty="0" sz="1600">
                <a:solidFill>
                  <a:srgbClr val="006FC0"/>
                </a:solidFill>
                <a:latin typeface="Microsoft YaHei"/>
                <a:cs typeface="Microsoft YaHei"/>
              </a:rPr>
              <a:t>、</a:t>
            </a:r>
            <a:r>
              <a:rPr dirty="0" sz="1600" spc="-10">
                <a:solidFill>
                  <a:srgbClr val="006FC0"/>
                </a:solidFill>
                <a:latin typeface="Microsoft YaHei"/>
                <a:cs typeface="Microsoft YaHei"/>
              </a:rPr>
              <a:t>计算</a:t>
            </a:r>
            <a:r>
              <a:rPr dirty="0" sz="1600">
                <a:solidFill>
                  <a:srgbClr val="006FC0"/>
                </a:solidFill>
                <a:latin typeface="Microsoft YaHei"/>
                <a:cs typeface="Microsoft YaHei"/>
              </a:rPr>
              <a:t>密</a:t>
            </a:r>
            <a:r>
              <a:rPr dirty="0" sz="1600" spc="-10">
                <a:solidFill>
                  <a:srgbClr val="006FC0"/>
                </a:solidFill>
                <a:latin typeface="Microsoft YaHei"/>
                <a:cs typeface="Microsoft YaHei"/>
              </a:rPr>
              <a:t>集型）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Clr>
                <a:srgbClr val="006FC0"/>
              </a:buClr>
              <a:buFont typeface="Microsoft YaHei"/>
              <a:buChar char="•"/>
            </a:pPr>
            <a:endParaRPr sz="1000">
              <a:latin typeface="Microsoft YaHei"/>
              <a:cs typeface="Microsoft YaHei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1600" spc="-5">
                <a:solidFill>
                  <a:srgbClr val="006FC0"/>
                </a:solidFill>
                <a:latin typeface="Microsoft YaHei"/>
                <a:cs typeface="Microsoft YaHei"/>
              </a:rPr>
              <a:t>流程梳理：每条业务的进程交互路</a:t>
            </a:r>
            <a:r>
              <a:rPr dirty="0" sz="1600" spc="5">
                <a:solidFill>
                  <a:srgbClr val="006FC0"/>
                </a:solidFill>
                <a:latin typeface="Microsoft YaHei"/>
                <a:cs typeface="Microsoft YaHei"/>
              </a:rPr>
              <a:t>径</a:t>
            </a:r>
            <a:r>
              <a:rPr dirty="0" sz="1600" spc="-5">
                <a:solidFill>
                  <a:srgbClr val="006FC0"/>
                </a:solidFill>
                <a:latin typeface="Microsoft YaHei"/>
                <a:cs typeface="Microsoft YaHei"/>
              </a:rPr>
              <a:t>，预</a:t>
            </a:r>
            <a:r>
              <a:rPr dirty="0" sz="1600" spc="5">
                <a:solidFill>
                  <a:srgbClr val="006FC0"/>
                </a:solidFill>
                <a:latin typeface="Microsoft YaHei"/>
                <a:cs typeface="Microsoft YaHei"/>
              </a:rPr>
              <a:t>估</a:t>
            </a:r>
            <a:r>
              <a:rPr dirty="0" sz="1600" spc="-5">
                <a:solidFill>
                  <a:srgbClr val="006FC0"/>
                </a:solidFill>
                <a:latin typeface="Microsoft YaHei"/>
                <a:cs typeface="Microsoft YaHei"/>
              </a:rPr>
              <a:t>每种</a:t>
            </a:r>
            <a:r>
              <a:rPr dirty="0" sz="1600" spc="5">
                <a:solidFill>
                  <a:srgbClr val="006FC0"/>
                </a:solidFill>
                <a:latin typeface="Microsoft YaHei"/>
                <a:cs typeface="Microsoft YaHei"/>
              </a:rPr>
              <a:t>业</a:t>
            </a:r>
            <a:r>
              <a:rPr dirty="0" sz="1600" spc="-5">
                <a:solidFill>
                  <a:srgbClr val="006FC0"/>
                </a:solidFill>
                <a:latin typeface="Microsoft YaHei"/>
                <a:cs typeface="Microsoft YaHei"/>
              </a:rPr>
              <a:t>务的</a:t>
            </a:r>
            <a:r>
              <a:rPr dirty="0" sz="1600" spc="5">
                <a:solidFill>
                  <a:srgbClr val="006FC0"/>
                </a:solidFill>
                <a:latin typeface="Microsoft YaHei"/>
                <a:cs typeface="Microsoft YaHei"/>
              </a:rPr>
              <a:t>进</a:t>
            </a:r>
            <a:r>
              <a:rPr dirty="0" sz="1600" spc="-5">
                <a:solidFill>
                  <a:srgbClr val="006FC0"/>
                </a:solidFill>
                <a:latin typeface="Microsoft YaHei"/>
                <a:cs typeface="Microsoft YaHei"/>
              </a:rPr>
              <a:t>程热点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006FC0"/>
              </a:buClr>
              <a:buFont typeface="Microsoft YaHei"/>
              <a:buChar char="•"/>
            </a:pPr>
            <a:endParaRPr sz="1000">
              <a:latin typeface="Microsoft YaHei"/>
              <a:cs typeface="Microsoft YaHe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600" spc="-5">
                <a:solidFill>
                  <a:srgbClr val="006FC0"/>
                </a:solidFill>
                <a:latin typeface="Microsoft YaHei"/>
                <a:cs typeface="Microsoft YaHei"/>
              </a:rPr>
              <a:t>木板原理：对于请求频率高、热点</a:t>
            </a:r>
            <a:r>
              <a:rPr dirty="0" sz="1600" spc="5">
                <a:solidFill>
                  <a:srgbClr val="006FC0"/>
                </a:solidFill>
                <a:latin typeface="Microsoft YaHei"/>
                <a:cs typeface="Microsoft YaHei"/>
              </a:rPr>
              <a:t>型</a:t>
            </a:r>
            <a:r>
              <a:rPr dirty="0" sz="1600" spc="-5">
                <a:solidFill>
                  <a:srgbClr val="006FC0"/>
                </a:solidFill>
                <a:latin typeface="Microsoft YaHei"/>
                <a:cs typeface="Microsoft YaHei"/>
              </a:rPr>
              <a:t>进程</a:t>
            </a:r>
            <a:r>
              <a:rPr dirty="0" sz="1600" spc="5">
                <a:solidFill>
                  <a:srgbClr val="006FC0"/>
                </a:solidFill>
                <a:latin typeface="Microsoft YaHei"/>
                <a:cs typeface="Microsoft YaHei"/>
              </a:rPr>
              <a:t>重</a:t>
            </a:r>
            <a:r>
              <a:rPr dirty="0" sz="1600" spc="-5">
                <a:solidFill>
                  <a:srgbClr val="006FC0"/>
                </a:solidFill>
                <a:latin typeface="Microsoft YaHei"/>
                <a:cs typeface="Microsoft YaHei"/>
              </a:rPr>
              <a:t>点关注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875228" y="2034445"/>
            <a:ext cx="568960" cy="3098165"/>
            <a:chOff x="8875228" y="2034445"/>
            <a:chExt cx="568960" cy="3098165"/>
          </a:xfrm>
        </p:grpSpPr>
        <p:sp>
          <p:nvSpPr>
            <p:cNvPr id="5" name="object 5"/>
            <p:cNvSpPr/>
            <p:nvPr/>
          </p:nvSpPr>
          <p:spPr>
            <a:xfrm>
              <a:off x="9390872" y="5083671"/>
              <a:ext cx="46990" cy="45085"/>
            </a:xfrm>
            <a:custGeom>
              <a:avLst/>
              <a:gdLst/>
              <a:ahLst/>
              <a:cxnLst/>
              <a:rect l="l" t="t" r="r" b="b"/>
              <a:pathLst>
                <a:path w="46990" h="45085">
                  <a:moveTo>
                    <a:pt x="46495" y="0"/>
                  </a:moveTo>
                  <a:lnTo>
                    <a:pt x="0" y="38052"/>
                  </a:lnTo>
                  <a:lnTo>
                    <a:pt x="0" y="44739"/>
                  </a:lnTo>
                  <a:lnTo>
                    <a:pt x="46495" y="6687"/>
                  </a:lnTo>
                  <a:lnTo>
                    <a:pt x="46495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65005" y="4805997"/>
              <a:ext cx="175260" cy="36195"/>
            </a:xfrm>
            <a:custGeom>
              <a:avLst/>
              <a:gdLst/>
              <a:ahLst/>
              <a:cxnLst/>
              <a:rect l="l" t="t" r="r" b="b"/>
              <a:pathLst>
                <a:path w="175259" h="36195">
                  <a:moveTo>
                    <a:pt x="175085" y="0"/>
                  </a:moveTo>
                  <a:lnTo>
                    <a:pt x="43771" y="0"/>
                  </a:lnTo>
                  <a:lnTo>
                    <a:pt x="0" y="35823"/>
                  </a:lnTo>
                  <a:lnTo>
                    <a:pt x="131314" y="35823"/>
                  </a:lnTo>
                  <a:lnTo>
                    <a:pt x="17508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396320" y="4805997"/>
              <a:ext cx="43815" cy="316230"/>
            </a:xfrm>
            <a:custGeom>
              <a:avLst/>
              <a:gdLst/>
              <a:ahLst/>
              <a:cxnLst/>
              <a:rect l="l" t="t" r="r" b="b"/>
              <a:pathLst>
                <a:path w="43815" h="316229">
                  <a:moveTo>
                    <a:pt x="43771" y="0"/>
                  </a:moveTo>
                  <a:lnTo>
                    <a:pt x="0" y="35823"/>
                  </a:lnTo>
                  <a:lnTo>
                    <a:pt x="0" y="315726"/>
                  </a:lnTo>
                  <a:lnTo>
                    <a:pt x="43771" y="279902"/>
                  </a:lnTo>
                  <a:lnTo>
                    <a:pt x="43771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65005" y="4841853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5">
                  <a:moveTo>
                    <a:pt x="131314" y="0"/>
                  </a:moveTo>
                  <a:lnTo>
                    <a:pt x="0" y="0"/>
                  </a:lnTo>
                  <a:lnTo>
                    <a:pt x="0" y="279870"/>
                  </a:lnTo>
                  <a:lnTo>
                    <a:pt x="131314" y="279870"/>
                  </a:lnTo>
                  <a:lnTo>
                    <a:pt x="13131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265005" y="4841853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5">
                  <a:moveTo>
                    <a:pt x="0" y="279870"/>
                  </a:moveTo>
                  <a:lnTo>
                    <a:pt x="131314" y="279870"/>
                  </a:lnTo>
                  <a:lnTo>
                    <a:pt x="131314" y="0"/>
                  </a:lnTo>
                  <a:lnTo>
                    <a:pt x="0" y="0"/>
                  </a:lnTo>
                  <a:lnTo>
                    <a:pt x="0" y="279870"/>
                  </a:lnTo>
                  <a:close/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1444" y="4855235"/>
              <a:ext cx="98485" cy="17016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281444" y="4855235"/>
              <a:ext cx="99060" cy="170180"/>
            </a:xfrm>
            <a:custGeom>
              <a:avLst/>
              <a:gdLst/>
              <a:ahLst/>
              <a:cxnLst/>
              <a:rect l="l" t="t" r="r" b="b"/>
              <a:pathLst>
                <a:path w="99059" h="170179">
                  <a:moveTo>
                    <a:pt x="0" y="170162"/>
                  </a:moveTo>
                  <a:lnTo>
                    <a:pt x="98485" y="170162"/>
                  </a:lnTo>
                  <a:lnTo>
                    <a:pt x="98485" y="0"/>
                  </a:lnTo>
                  <a:lnTo>
                    <a:pt x="0" y="0"/>
                  </a:lnTo>
                  <a:lnTo>
                    <a:pt x="0" y="170162"/>
                  </a:lnTo>
                  <a:close/>
                </a:path>
              </a:pathLst>
            </a:custGeom>
            <a:ln w="69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293212" y="4864201"/>
              <a:ext cx="74930" cy="146685"/>
            </a:xfrm>
            <a:custGeom>
              <a:avLst/>
              <a:gdLst/>
              <a:ahLst/>
              <a:cxnLst/>
              <a:rect l="l" t="t" r="r" b="b"/>
              <a:pathLst>
                <a:path w="74929" h="146685">
                  <a:moveTo>
                    <a:pt x="74891" y="131508"/>
                  </a:moveTo>
                  <a:lnTo>
                    <a:pt x="0" y="131508"/>
                  </a:lnTo>
                  <a:lnTo>
                    <a:pt x="0" y="146151"/>
                  </a:lnTo>
                  <a:lnTo>
                    <a:pt x="74891" y="146151"/>
                  </a:lnTo>
                  <a:lnTo>
                    <a:pt x="74891" y="131508"/>
                  </a:lnTo>
                  <a:close/>
                </a:path>
                <a:path w="74929" h="146685">
                  <a:moveTo>
                    <a:pt x="74891" y="109143"/>
                  </a:moveTo>
                  <a:lnTo>
                    <a:pt x="0" y="109143"/>
                  </a:lnTo>
                  <a:lnTo>
                    <a:pt x="0" y="123786"/>
                  </a:lnTo>
                  <a:lnTo>
                    <a:pt x="74891" y="123786"/>
                  </a:lnTo>
                  <a:lnTo>
                    <a:pt x="74891" y="109143"/>
                  </a:lnTo>
                  <a:close/>
                </a:path>
                <a:path w="74929" h="146685">
                  <a:moveTo>
                    <a:pt x="74891" y="86766"/>
                  </a:moveTo>
                  <a:lnTo>
                    <a:pt x="0" y="86766"/>
                  </a:lnTo>
                  <a:lnTo>
                    <a:pt x="0" y="101422"/>
                  </a:lnTo>
                  <a:lnTo>
                    <a:pt x="74891" y="101422"/>
                  </a:lnTo>
                  <a:lnTo>
                    <a:pt x="74891" y="86766"/>
                  </a:lnTo>
                  <a:close/>
                </a:path>
                <a:path w="74929" h="146685">
                  <a:moveTo>
                    <a:pt x="74891" y="64401"/>
                  </a:moveTo>
                  <a:lnTo>
                    <a:pt x="0" y="64401"/>
                  </a:lnTo>
                  <a:lnTo>
                    <a:pt x="0" y="78968"/>
                  </a:lnTo>
                  <a:lnTo>
                    <a:pt x="74891" y="78968"/>
                  </a:lnTo>
                  <a:lnTo>
                    <a:pt x="74891" y="64401"/>
                  </a:lnTo>
                  <a:close/>
                </a:path>
                <a:path w="74929" h="146685">
                  <a:moveTo>
                    <a:pt x="74891" y="32473"/>
                  </a:moveTo>
                  <a:lnTo>
                    <a:pt x="0" y="32473"/>
                  </a:lnTo>
                  <a:lnTo>
                    <a:pt x="0" y="57150"/>
                  </a:lnTo>
                  <a:lnTo>
                    <a:pt x="74891" y="57150"/>
                  </a:lnTo>
                  <a:lnTo>
                    <a:pt x="74891" y="32473"/>
                  </a:lnTo>
                  <a:close/>
                </a:path>
                <a:path w="74929" h="146685">
                  <a:moveTo>
                    <a:pt x="74891" y="0"/>
                  </a:moveTo>
                  <a:lnTo>
                    <a:pt x="0" y="0"/>
                  </a:lnTo>
                  <a:lnTo>
                    <a:pt x="0" y="24676"/>
                  </a:lnTo>
                  <a:lnTo>
                    <a:pt x="74891" y="24676"/>
                  </a:lnTo>
                  <a:lnTo>
                    <a:pt x="7489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293213" y="4864191"/>
              <a:ext cx="74930" cy="146685"/>
            </a:xfrm>
            <a:custGeom>
              <a:avLst/>
              <a:gdLst/>
              <a:ahLst/>
              <a:cxnLst/>
              <a:rect l="l" t="t" r="r" b="b"/>
              <a:pathLst>
                <a:path w="74929" h="146685">
                  <a:moveTo>
                    <a:pt x="0" y="131512"/>
                  </a:moveTo>
                  <a:lnTo>
                    <a:pt x="74897" y="131512"/>
                  </a:lnTo>
                  <a:lnTo>
                    <a:pt x="74897" y="146160"/>
                  </a:lnTo>
                  <a:lnTo>
                    <a:pt x="0" y="146160"/>
                  </a:lnTo>
                  <a:lnTo>
                    <a:pt x="0" y="131512"/>
                  </a:lnTo>
                  <a:close/>
                </a:path>
                <a:path w="74929" h="146685">
                  <a:moveTo>
                    <a:pt x="0" y="109142"/>
                  </a:moveTo>
                  <a:lnTo>
                    <a:pt x="74897" y="109142"/>
                  </a:lnTo>
                  <a:lnTo>
                    <a:pt x="74897" y="123790"/>
                  </a:lnTo>
                  <a:lnTo>
                    <a:pt x="0" y="123790"/>
                  </a:lnTo>
                  <a:lnTo>
                    <a:pt x="0" y="109142"/>
                  </a:lnTo>
                  <a:close/>
                </a:path>
                <a:path w="74929" h="146685">
                  <a:moveTo>
                    <a:pt x="0" y="86773"/>
                  </a:moveTo>
                  <a:lnTo>
                    <a:pt x="74897" y="86773"/>
                  </a:lnTo>
                  <a:lnTo>
                    <a:pt x="74897" y="101420"/>
                  </a:lnTo>
                  <a:lnTo>
                    <a:pt x="0" y="101420"/>
                  </a:lnTo>
                  <a:lnTo>
                    <a:pt x="0" y="86773"/>
                  </a:lnTo>
                  <a:close/>
                </a:path>
                <a:path w="74929" h="146685">
                  <a:moveTo>
                    <a:pt x="0" y="64403"/>
                  </a:moveTo>
                  <a:lnTo>
                    <a:pt x="74897" y="64403"/>
                  </a:lnTo>
                  <a:lnTo>
                    <a:pt x="74897" y="78971"/>
                  </a:lnTo>
                  <a:lnTo>
                    <a:pt x="0" y="78971"/>
                  </a:lnTo>
                  <a:lnTo>
                    <a:pt x="0" y="64403"/>
                  </a:lnTo>
                  <a:close/>
                </a:path>
                <a:path w="74929" h="146685">
                  <a:moveTo>
                    <a:pt x="0" y="32480"/>
                  </a:moveTo>
                  <a:lnTo>
                    <a:pt x="74897" y="32480"/>
                  </a:lnTo>
                  <a:lnTo>
                    <a:pt x="74897" y="57158"/>
                  </a:lnTo>
                  <a:lnTo>
                    <a:pt x="0" y="57158"/>
                  </a:lnTo>
                  <a:lnTo>
                    <a:pt x="0" y="32480"/>
                  </a:lnTo>
                  <a:close/>
                </a:path>
                <a:path w="74929" h="146685">
                  <a:moveTo>
                    <a:pt x="0" y="0"/>
                  </a:moveTo>
                  <a:lnTo>
                    <a:pt x="74897" y="0"/>
                  </a:lnTo>
                  <a:lnTo>
                    <a:pt x="74897" y="24678"/>
                  </a:lnTo>
                  <a:lnTo>
                    <a:pt x="0" y="24678"/>
                  </a:lnTo>
                  <a:lnTo>
                    <a:pt x="0" y="0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270543" y="4876406"/>
              <a:ext cx="120650" cy="252095"/>
            </a:xfrm>
            <a:custGeom>
              <a:avLst/>
              <a:gdLst/>
              <a:ahLst/>
              <a:cxnLst/>
              <a:rect l="l" t="t" r="r" b="b"/>
              <a:pathLst>
                <a:path w="120650" h="252095">
                  <a:moveTo>
                    <a:pt x="51993" y="0"/>
                  </a:moveTo>
                  <a:lnTo>
                    <a:pt x="41046" y="0"/>
                  </a:lnTo>
                  <a:lnTo>
                    <a:pt x="41046" y="2362"/>
                  </a:lnTo>
                  <a:lnTo>
                    <a:pt x="51993" y="2362"/>
                  </a:lnTo>
                  <a:lnTo>
                    <a:pt x="51993" y="0"/>
                  </a:lnTo>
                  <a:close/>
                </a:path>
                <a:path w="120650" h="252095">
                  <a:moveTo>
                    <a:pt x="120370" y="245300"/>
                  </a:moveTo>
                  <a:lnTo>
                    <a:pt x="0" y="245300"/>
                  </a:lnTo>
                  <a:lnTo>
                    <a:pt x="0" y="252006"/>
                  </a:lnTo>
                  <a:lnTo>
                    <a:pt x="120370" y="252006"/>
                  </a:lnTo>
                  <a:lnTo>
                    <a:pt x="120370" y="24530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9050" y="4868709"/>
              <a:ext cx="63385" cy="471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299050" y="4868709"/>
              <a:ext cx="63500" cy="5080"/>
            </a:xfrm>
            <a:custGeom>
              <a:avLst/>
              <a:gdLst/>
              <a:ahLst/>
              <a:cxnLst/>
              <a:rect l="l" t="t" r="r" b="b"/>
              <a:pathLst>
                <a:path w="63500" h="5079">
                  <a:moveTo>
                    <a:pt x="0" y="4716"/>
                  </a:moveTo>
                  <a:lnTo>
                    <a:pt x="63385" y="4716"/>
                  </a:lnTo>
                  <a:lnTo>
                    <a:pt x="63385" y="0"/>
                  </a:lnTo>
                  <a:lnTo>
                    <a:pt x="0" y="0"/>
                  </a:lnTo>
                  <a:lnTo>
                    <a:pt x="0" y="4716"/>
                  </a:lnTo>
                  <a:close/>
                </a:path>
              </a:pathLst>
            </a:custGeom>
            <a:ln w="59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7591" y="4903060"/>
              <a:ext cx="63419" cy="897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297591" y="4903060"/>
              <a:ext cx="63500" cy="9525"/>
            </a:xfrm>
            <a:custGeom>
              <a:avLst/>
              <a:gdLst/>
              <a:ahLst/>
              <a:cxnLst/>
              <a:rect l="l" t="t" r="r" b="b"/>
              <a:pathLst>
                <a:path w="63500" h="9525">
                  <a:moveTo>
                    <a:pt x="0" y="1492"/>
                  </a:moveTo>
                  <a:lnTo>
                    <a:pt x="17314" y="1492"/>
                  </a:lnTo>
                  <a:lnTo>
                    <a:pt x="25855" y="373"/>
                  </a:lnTo>
                  <a:lnTo>
                    <a:pt x="34579" y="0"/>
                  </a:lnTo>
                  <a:lnTo>
                    <a:pt x="43303" y="373"/>
                  </a:lnTo>
                  <a:lnTo>
                    <a:pt x="51844" y="1492"/>
                  </a:lnTo>
                  <a:lnTo>
                    <a:pt x="63419" y="1492"/>
                  </a:lnTo>
                  <a:lnTo>
                    <a:pt x="63419" y="8975"/>
                  </a:lnTo>
                  <a:lnTo>
                    <a:pt x="0" y="8975"/>
                  </a:lnTo>
                  <a:lnTo>
                    <a:pt x="0" y="1492"/>
                  </a:lnTo>
                  <a:close/>
                </a:path>
              </a:pathLst>
            </a:custGeom>
            <a:ln w="60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300509" y="4907568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39">
                  <a:moveTo>
                    <a:pt x="57623" y="0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57623" y="2238"/>
                  </a:lnTo>
                  <a:lnTo>
                    <a:pt x="57623" y="0"/>
                  </a:lnTo>
                  <a:close/>
                </a:path>
              </a:pathLst>
            </a:custGeom>
            <a:solidFill>
              <a:srgbClr val="DBD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300509" y="4907568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39">
                  <a:moveTo>
                    <a:pt x="0" y="2238"/>
                  </a:moveTo>
                  <a:lnTo>
                    <a:pt x="57623" y="2238"/>
                  </a:lnTo>
                  <a:lnTo>
                    <a:pt x="57623" y="0"/>
                  </a:lnTo>
                  <a:lnTo>
                    <a:pt x="0" y="0"/>
                  </a:lnTo>
                  <a:lnTo>
                    <a:pt x="0" y="2238"/>
                  </a:lnTo>
                  <a:close/>
                </a:path>
              </a:pathLst>
            </a:custGeom>
            <a:ln w="5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7882" y="4930823"/>
              <a:ext cx="65657" cy="804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297882" y="4930823"/>
              <a:ext cx="66040" cy="8255"/>
            </a:xfrm>
            <a:custGeom>
              <a:avLst/>
              <a:gdLst/>
              <a:ahLst/>
              <a:cxnLst/>
              <a:rect l="l" t="t" r="r" b="b"/>
              <a:pathLst>
                <a:path w="66040" h="8254">
                  <a:moveTo>
                    <a:pt x="0" y="6129"/>
                  </a:moveTo>
                  <a:lnTo>
                    <a:pt x="0" y="2229"/>
                  </a:lnTo>
                  <a:lnTo>
                    <a:pt x="21010" y="2229"/>
                  </a:lnTo>
                  <a:lnTo>
                    <a:pt x="28305" y="0"/>
                  </a:lnTo>
                  <a:lnTo>
                    <a:pt x="37254" y="0"/>
                  </a:lnTo>
                  <a:lnTo>
                    <a:pt x="44646" y="2229"/>
                  </a:lnTo>
                  <a:lnTo>
                    <a:pt x="65657" y="2229"/>
                  </a:lnTo>
                  <a:lnTo>
                    <a:pt x="65657" y="6129"/>
                  </a:lnTo>
                  <a:lnTo>
                    <a:pt x="44646" y="6129"/>
                  </a:lnTo>
                  <a:lnTo>
                    <a:pt x="37157" y="8040"/>
                  </a:lnTo>
                  <a:lnTo>
                    <a:pt x="28500" y="8040"/>
                  </a:lnTo>
                  <a:lnTo>
                    <a:pt x="21010" y="6129"/>
                  </a:lnTo>
                  <a:lnTo>
                    <a:pt x="0" y="6129"/>
                  </a:lnTo>
                  <a:close/>
                </a:path>
              </a:pathLst>
            </a:custGeom>
            <a:ln w="59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0662" y="4875814"/>
              <a:ext cx="32877" cy="6575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330662" y="4875814"/>
              <a:ext cx="33020" cy="66040"/>
            </a:xfrm>
            <a:custGeom>
              <a:avLst/>
              <a:gdLst/>
              <a:ahLst/>
              <a:cxnLst/>
              <a:rect l="l" t="t" r="r" b="b"/>
              <a:pathLst>
                <a:path w="33020" h="66039">
                  <a:moveTo>
                    <a:pt x="22955" y="3661"/>
                  </a:moveTo>
                  <a:lnTo>
                    <a:pt x="31807" y="3661"/>
                  </a:lnTo>
                  <a:lnTo>
                    <a:pt x="31807" y="0"/>
                  </a:lnTo>
                  <a:lnTo>
                    <a:pt x="22955" y="0"/>
                  </a:lnTo>
                  <a:lnTo>
                    <a:pt x="22955" y="3661"/>
                  </a:lnTo>
                  <a:close/>
                </a:path>
                <a:path w="33020" h="66039">
                  <a:moveTo>
                    <a:pt x="14298" y="2865"/>
                  </a:moveTo>
                  <a:lnTo>
                    <a:pt x="8657" y="5174"/>
                  </a:lnTo>
                  <a:lnTo>
                    <a:pt x="8657" y="557"/>
                  </a:lnTo>
                  <a:lnTo>
                    <a:pt x="14298" y="2865"/>
                  </a:lnTo>
                  <a:close/>
                </a:path>
                <a:path w="33020" h="66039">
                  <a:moveTo>
                    <a:pt x="0" y="2865"/>
                  </a:moveTo>
                  <a:lnTo>
                    <a:pt x="5738" y="557"/>
                  </a:lnTo>
                  <a:lnTo>
                    <a:pt x="5738" y="5174"/>
                  </a:lnTo>
                  <a:lnTo>
                    <a:pt x="0" y="2865"/>
                  </a:lnTo>
                  <a:close/>
                </a:path>
                <a:path w="33020" h="66039">
                  <a:moveTo>
                    <a:pt x="18578" y="41157"/>
                  </a:moveTo>
                  <a:lnTo>
                    <a:pt x="30153" y="41157"/>
                  </a:lnTo>
                  <a:lnTo>
                    <a:pt x="30153" y="38689"/>
                  </a:lnTo>
                  <a:lnTo>
                    <a:pt x="18578" y="38689"/>
                  </a:lnTo>
                  <a:lnTo>
                    <a:pt x="18578" y="41157"/>
                  </a:lnTo>
                  <a:close/>
                </a:path>
                <a:path w="33020" h="66039">
                  <a:moveTo>
                    <a:pt x="21302" y="65756"/>
                  </a:moveTo>
                  <a:lnTo>
                    <a:pt x="32877" y="65756"/>
                  </a:lnTo>
                  <a:lnTo>
                    <a:pt x="32877" y="63288"/>
                  </a:lnTo>
                  <a:lnTo>
                    <a:pt x="21302" y="63288"/>
                  </a:lnTo>
                  <a:lnTo>
                    <a:pt x="21302" y="65756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299244" y="487653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447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81444" y="5036782"/>
              <a:ext cx="98534" cy="747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297882" y="4915698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447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265005" y="4805997"/>
              <a:ext cx="175260" cy="322580"/>
            </a:xfrm>
            <a:custGeom>
              <a:avLst/>
              <a:gdLst/>
              <a:ahLst/>
              <a:cxnLst/>
              <a:rect l="l" t="t" r="r" b="b"/>
              <a:pathLst>
                <a:path w="175259" h="322579">
                  <a:moveTo>
                    <a:pt x="5544" y="322413"/>
                  </a:moveTo>
                  <a:lnTo>
                    <a:pt x="5544" y="315726"/>
                  </a:lnTo>
                  <a:lnTo>
                    <a:pt x="0" y="315726"/>
                  </a:lnTo>
                  <a:lnTo>
                    <a:pt x="0" y="35823"/>
                  </a:lnTo>
                  <a:lnTo>
                    <a:pt x="43771" y="0"/>
                  </a:lnTo>
                  <a:lnTo>
                    <a:pt x="175085" y="0"/>
                  </a:lnTo>
                  <a:lnTo>
                    <a:pt x="175085" y="279902"/>
                  </a:lnTo>
                  <a:lnTo>
                    <a:pt x="172362" y="282131"/>
                  </a:lnTo>
                  <a:lnTo>
                    <a:pt x="172362" y="284360"/>
                  </a:lnTo>
                  <a:lnTo>
                    <a:pt x="125867" y="322413"/>
                  </a:lnTo>
                  <a:lnTo>
                    <a:pt x="5544" y="322413"/>
                  </a:lnTo>
                  <a:close/>
                </a:path>
              </a:pathLst>
            </a:custGeom>
            <a:ln w="7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004906" y="2315929"/>
              <a:ext cx="46990" cy="45085"/>
            </a:xfrm>
            <a:custGeom>
              <a:avLst/>
              <a:gdLst/>
              <a:ahLst/>
              <a:cxnLst/>
              <a:rect l="l" t="t" r="r" b="b"/>
              <a:pathLst>
                <a:path w="46990" h="45085">
                  <a:moveTo>
                    <a:pt x="46495" y="0"/>
                  </a:moveTo>
                  <a:lnTo>
                    <a:pt x="0" y="38052"/>
                  </a:lnTo>
                  <a:lnTo>
                    <a:pt x="0" y="44739"/>
                  </a:lnTo>
                  <a:lnTo>
                    <a:pt x="46495" y="6687"/>
                  </a:lnTo>
                  <a:lnTo>
                    <a:pt x="46495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879038" y="2038255"/>
              <a:ext cx="175260" cy="36195"/>
            </a:xfrm>
            <a:custGeom>
              <a:avLst/>
              <a:gdLst/>
              <a:ahLst/>
              <a:cxnLst/>
              <a:rect l="l" t="t" r="r" b="b"/>
              <a:pathLst>
                <a:path w="175259" h="36194">
                  <a:moveTo>
                    <a:pt x="175085" y="0"/>
                  </a:moveTo>
                  <a:lnTo>
                    <a:pt x="43771" y="0"/>
                  </a:lnTo>
                  <a:lnTo>
                    <a:pt x="0" y="35823"/>
                  </a:lnTo>
                  <a:lnTo>
                    <a:pt x="131314" y="35823"/>
                  </a:lnTo>
                  <a:lnTo>
                    <a:pt x="17508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010353" y="2038255"/>
              <a:ext cx="43815" cy="316230"/>
            </a:xfrm>
            <a:custGeom>
              <a:avLst/>
              <a:gdLst/>
              <a:ahLst/>
              <a:cxnLst/>
              <a:rect l="l" t="t" r="r" b="b"/>
              <a:pathLst>
                <a:path w="43815" h="316230">
                  <a:moveTo>
                    <a:pt x="43771" y="0"/>
                  </a:moveTo>
                  <a:lnTo>
                    <a:pt x="0" y="35823"/>
                  </a:lnTo>
                  <a:lnTo>
                    <a:pt x="0" y="315726"/>
                  </a:lnTo>
                  <a:lnTo>
                    <a:pt x="43771" y="279902"/>
                  </a:lnTo>
                  <a:lnTo>
                    <a:pt x="43771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879038" y="2074111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5">
                  <a:moveTo>
                    <a:pt x="131314" y="0"/>
                  </a:moveTo>
                  <a:lnTo>
                    <a:pt x="0" y="0"/>
                  </a:lnTo>
                  <a:lnTo>
                    <a:pt x="0" y="279870"/>
                  </a:lnTo>
                  <a:lnTo>
                    <a:pt x="131314" y="279870"/>
                  </a:lnTo>
                  <a:lnTo>
                    <a:pt x="13131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879038" y="2074111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5">
                  <a:moveTo>
                    <a:pt x="0" y="279870"/>
                  </a:moveTo>
                  <a:lnTo>
                    <a:pt x="131314" y="279870"/>
                  </a:lnTo>
                  <a:lnTo>
                    <a:pt x="131314" y="0"/>
                  </a:lnTo>
                  <a:lnTo>
                    <a:pt x="0" y="0"/>
                  </a:lnTo>
                  <a:lnTo>
                    <a:pt x="0" y="279870"/>
                  </a:lnTo>
                  <a:close/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95477" y="2087573"/>
              <a:ext cx="98485" cy="17016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895477" y="2087573"/>
              <a:ext cx="99060" cy="170180"/>
            </a:xfrm>
            <a:custGeom>
              <a:avLst/>
              <a:gdLst/>
              <a:ahLst/>
              <a:cxnLst/>
              <a:rect l="l" t="t" r="r" b="b"/>
              <a:pathLst>
                <a:path w="99059" h="170180">
                  <a:moveTo>
                    <a:pt x="0" y="170162"/>
                  </a:moveTo>
                  <a:lnTo>
                    <a:pt x="98485" y="170162"/>
                  </a:lnTo>
                  <a:lnTo>
                    <a:pt x="98485" y="0"/>
                  </a:lnTo>
                  <a:lnTo>
                    <a:pt x="0" y="0"/>
                  </a:lnTo>
                  <a:lnTo>
                    <a:pt x="0" y="170162"/>
                  </a:lnTo>
                  <a:close/>
                </a:path>
              </a:pathLst>
            </a:custGeom>
            <a:ln w="69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907247" y="2096528"/>
              <a:ext cx="74930" cy="146685"/>
            </a:xfrm>
            <a:custGeom>
              <a:avLst/>
              <a:gdLst/>
              <a:ahLst/>
              <a:cxnLst/>
              <a:rect l="l" t="t" r="r" b="b"/>
              <a:pathLst>
                <a:path w="74929" h="146685">
                  <a:moveTo>
                    <a:pt x="74891" y="131445"/>
                  </a:moveTo>
                  <a:lnTo>
                    <a:pt x="0" y="131445"/>
                  </a:lnTo>
                  <a:lnTo>
                    <a:pt x="0" y="146088"/>
                  </a:lnTo>
                  <a:lnTo>
                    <a:pt x="74891" y="146088"/>
                  </a:lnTo>
                  <a:lnTo>
                    <a:pt x="74891" y="131445"/>
                  </a:lnTo>
                  <a:close/>
                </a:path>
                <a:path w="74929" h="146685">
                  <a:moveTo>
                    <a:pt x="74891" y="109067"/>
                  </a:moveTo>
                  <a:lnTo>
                    <a:pt x="0" y="109067"/>
                  </a:lnTo>
                  <a:lnTo>
                    <a:pt x="0" y="123723"/>
                  </a:lnTo>
                  <a:lnTo>
                    <a:pt x="74891" y="123723"/>
                  </a:lnTo>
                  <a:lnTo>
                    <a:pt x="74891" y="109067"/>
                  </a:lnTo>
                  <a:close/>
                </a:path>
                <a:path w="74929" h="146685">
                  <a:moveTo>
                    <a:pt x="74891" y="86702"/>
                  </a:moveTo>
                  <a:lnTo>
                    <a:pt x="0" y="86702"/>
                  </a:lnTo>
                  <a:lnTo>
                    <a:pt x="0" y="101346"/>
                  </a:lnTo>
                  <a:lnTo>
                    <a:pt x="74891" y="101346"/>
                  </a:lnTo>
                  <a:lnTo>
                    <a:pt x="74891" y="86702"/>
                  </a:lnTo>
                  <a:close/>
                </a:path>
                <a:path w="74929" h="146685">
                  <a:moveTo>
                    <a:pt x="74891" y="64325"/>
                  </a:moveTo>
                  <a:lnTo>
                    <a:pt x="0" y="64325"/>
                  </a:lnTo>
                  <a:lnTo>
                    <a:pt x="0" y="78892"/>
                  </a:lnTo>
                  <a:lnTo>
                    <a:pt x="74891" y="78892"/>
                  </a:lnTo>
                  <a:lnTo>
                    <a:pt x="74891" y="64325"/>
                  </a:lnTo>
                  <a:close/>
                </a:path>
                <a:path w="74929" h="146685">
                  <a:moveTo>
                    <a:pt x="74891" y="32410"/>
                  </a:moveTo>
                  <a:lnTo>
                    <a:pt x="0" y="32410"/>
                  </a:lnTo>
                  <a:lnTo>
                    <a:pt x="0" y="57086"/>
                  </a:lnTo>
                  <a:lnTo>
                    <a:pt x="74891" y="57086"/>
                  </a:lnTo>
                  <a:lnTo>
                    <a:pt x="74891" y="32410"/>
                  </a:lnTo>
                  <a:close/>
                </a:path>
                <a:path w="74929" h="146685">
                  <a:moveTo>
                    <a:pt x="74891" y="0"/>
                  </a:moveTo>
                  <a:lnTo>
                    <a:pt x="0" y="0"/>
                  </a:lnTo>
                  <a:lnTo>
                    <a:pt x="0" y="24599"/>
                  </a:lnTo>
                  <a:lnTo>
                    <a:pt x="74891" y="24599"/>
                  </a:lnTo>
                  <a:lnTo>
                    <a:pt x="7489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907247" y="2096529"/>
              <a:ext cx="74930" cy="146685"/>
            </a:xfrm>
            <a:custGeom>
              <a:avLst/>
              <a:gdLst/>
              <a:ahLst/>
              <a:cxnLst/>
              <a:rect l="l" t="t" r="r" b="b"/>
              <a:pathLst>
                <a:path w="74929" h="146685">
                  <a:moveTo>
                    <a:pt x="0" y="131433"/>
                  </a:moveTo>
                  <a:lnTo>
                    <a:pt x="74897" y="131433"/>
                  </a:lnTo>
                  <a:lnTo>
                    <a:pt x="74897" y="146081"/>
                  </a:lnTo>
                  <a:lnTo>
                    <a:pt x="0" y="146081"/>
                  </a:lnTo>
                  <a:lnTo>
                    <a:pt x="0" y="131433"/>
                  </a:lnTo>
                  <a:close/>
                </a:path>
                <a:path w="74929" h="146685">
                  <a:moveTo>
                    <a:pt x="0" y="109063"/>
                  </a:moveTo>
                  <a:lnTo>
                    <a:pt x="74897" y="109063"/>
                  </a:lnTo>
                  <a:lnTo>
                    <a:pt x="74897" y="123711"/>
                  </a:lnTo>
                  <a:lnTo>
                    <a:pt x="0" y="123711"/>
                  </a:lnTo>
                  <a:lnTo>
                    <a:pt x="0" y="109063"/>
                  </a:lnTo>
                  <a:close/>
                </a:path>
                <a:path w="74929" h="146685">
                  <a:moveTo>
                    <a:pt x="0" y="86693"/>
                  </a:moveTo>
                  <a:lnTo>
                    <a:pt x="74897" y="86693"/>
                  </a:lnTo>
                  <a:lnTo>
                    <a:pt x="74897" y="101341"/>
                  </a:lnTo>
                  <a:lnTo>
                    <a:pt x="0" y="101341"/>
                  </a:lnTo>
                  <a:lnTo>
                    <a:pt x="0" y="86693"/>
                  </a:lnTo>
                  <a:close/>
                </a:path>
                <a:path w="74929" h="146685">
                  <a:moveTo>
                    <a:pt x="0" y="64323"/>
                  </a:moveTo>
                  <a:lnTo>
                    <a:pt x="74897" y="64323"/>
                  </a:lnTo>
                  <a:lnTo>
                    <a:pt x="74897" y="78891"/>
                  </a:lnTo>
                  <a:lnTo>
                    <a:pt x="0" y="78891"/>
                  </a:lnTo>
                  <a:lnTo>
                    <a:pt x="0" y="64323"/>
                  </a:lnTo>
                  <a:close/>
                </a:path>
                <a:path w="74929" h="146685">
                  <a:moveTo>
                    <a:pt x="0" y="32400"/>
                  </a:moveTo>
                  <a:lnTo>
                    <a:pt x="74897" y="32400"/>
                  </a:lnTo>
                  <a:lnTo>
                    <a:pt x="74897" y="57079"/>
                  </a:lnTo>
                  <a:lnTo>
                    <a:pt x="0" y="57079"/>
                  </a:lnTo>
                  <a:lnTo>
                    <a:pt x="0" y="32400"/>
                  </a:lnTo>
                  <a:close/>
                </a:path>
                <a:path w="74929" h="146685">
                  <a:moveTo>
                    <a:pt x="0" y="0"/>
                  </a:moveTo>
                  <a:lnTo>
                    <a:pt x="74897" y="0"/>
                  </a:lnTo>
                  <a:lnTo>
                    <a:pt x="74897" y="24598"/>
                  </a:lnTo>
                  <a:lnTo>
                    <a:pt x="0" y="24598"/>
                  </a:lnTo>
                  <a:lnTo>
                    <a:pt x="0" y="0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8884476" y="2108669"/>
              <a:ext cx="120650" cy="252095"/>
            </a:xfrm>
            <a:custGeom>
              <a:avLst/>
              <a:gdLst/>
              <a:ahLst/>
              <a:cxnLst/>
              <a:rect l="l" t="t" r="r" b="b"/>
              <a:pathLst>
                <a:path w="120650" h="252094">
                  <a:moveTo>
                    <a:pt x="51993" y="0"/>
                  </a:moveTo>
                  <a:lnTo>
                    <a:pt x="41046" y="0"/>
                  </a:lnTo>
                  <a:lnTo>
                    <a:pt x="41046" y="2349"/>
                  </a:lnTo>
                  <a:lnTo>
                    <a:pt x="51993" y="2349"/>
                  </a:lnTo>
                  <a:lnTo>
                    <a:pt x="51993" y="0"/>
                  </a:lnTo>
                  <a:close/>
                </a:path>
                <a:path w="120650" h="252094">
                  <a:moveTo>
                    <a:pt x="120370" y="245287"/>
                  </a:moveTo>
                  <a:lnTo>
                    <a:pt x="0" y="245287"/>
                  </a:lnTo>
                  <a:lnTo>
                    <a:pt x="0" y="252006"/>
                  </a:lnTo>
                  <a:lnTo>
                    <a:pt x="120370" y="252006"/>
                  </a:lnTo>
                  <a:lnTo>
                    <a:pt x="120370" y="245287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12985" y="2100967"/>
              <a:ext cx="63385" cy="471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912985" y="2100967"/>
              <a:ext cx="63500" cy="5080"/>
            </a:xfrm>
            <a:custGeom>
              <a:avLst/>
              <a:gdLst/>
              <a:ahLst/>
              <a:cxnLst/>
              <a:rect l="l" t="t" r="r" b="b"/>
              <a:pathLst>
                <a:path w="63500" h="5080">
                  <a:moveTo>
                    <a:pt x="0" y="4716"/>
                  </a:moveTo>
                  <a:lnTo>
                    <a:pt x="63385" y="4716"/>
                  </a:lnTo>
                  <a:lnTo>
                    <a:pt x="63385" y="0"/>
                  </a:lnTo>
                  <a:lnTo>
                    <a:pt x="0" y="0"/>
                  </a:lnTo>
                  <a:lnTo>
                    <a:pt x="0" y="4716"/>
                  </a:lnTo>
                  <a:close/>
                </a:path>
              </a:pathLst>
            </a:custGeom>
            <a:ln w="59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11624" y="2135318"/>
              <a:ext cx="63322" cy="89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25533" y="2109903"/>
              <a:ext cx="10991" cy="334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911624" y="2135318"/>
              <a:ext cx="63500" cy="9525"/>
            </a:xfrm>
            <a:custGeom>
              <a:avLst/>
              <a:gdLst/>
              <a:ahLst/>
              <a:cxnLst/>
              <a:rect l="l" t="t" r="r" b="b"/>
              <a:pathLst>
                <a:path w="63500" h="9525">
                  <a:moveTo>
                    <a:pt x="0" y="1492"/>
                  </a:moveTo>
                  <a:lnTo>
                    <a:pt x="17216" y="1492"/>
                  </a:lnTo>
                  <a:lnTo>
                    <a:pt x="25814" y="373"/>
                  </a:lnTo>
                  <a:lnTo>
                    <a:pt x="34567" y="0"/>
                  </a:lnTo>
                  <a:lnTo>
                    <a:pt x="43301" y="373"/>
                  </a:lnTo>
                  <a:lnTo>
                    <a:pt x="51844" y="1492"/>
                  </a:lnTo>
                  <a:lnTo>
                    <a:pt x="63322" y="1492"/>
                  </a:lnTo>
                  <a:lnTo>
                    <a:pt x="63322" y="8975"/>
                  </a:lnTo>
                  <a:lnTo>
                    <a:pt x="0" y="8975"/>
                  </a:lnTo>
                  <a:lnTo>
                    <a:pt x="0" y="1492"/>
                  </a:lnTo>
                  <a:close/>
                </a:path>
              </a:pathLst>
            </a:custGeom>
            <a:ln w="60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914445" y="2139826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39">
                  <a:moveTo>
                    <a:pt x="57623" y="0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57623" y="2238"/>
                  </a:lnTo>
                  <a:lnTo>
                    <a:pt x="57623" y="0"/>
                  </a:lnTo>
                  <a:close/>
                </a:path>
              </a:pathLst>
            </a:custGeom>
            <a:solidFill>
              <a:srgbClr val="DBD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914445" y="2139826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39">
                  <a:moveTo>
                    <a:pt x="0" y="2238"/>
                  </a:moveTo>
                  <a:lnTo>
                    <a:pt x="57623" y="2238"/>
                  </a:lnTo>
                  <a:lnTo>
                    <a:pt x="57623" y="0"/>
                  </a:lnTo>
                  <a:lnTo>
                    <a:pt x="0" y="0"/>
                  </a:lnTo>
                  <a:lnTo>
                    <a:pt x="0" y="2238"/>
                  </a:lnTo>
                  <a:close/>
                </a:path>
              </a:pathLst>
            </a:custGeom>
            <a:ln w="5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11818" y="2163081"/>
              <a:ext cx="65657" cy="804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911818" y="2163081"/>
              <a:ext cx="66040" cy="8255"/>
            </a:xfrm>
            <a:custGeom>
              <a:avLst/>
              <a:gdLst/>
              <a:ahLst/>
              <a:cxnLst/>
              <a:rect l="l" t="t" r="r" b="b"/>
              <a:pathLst>
                <a:path w="66040" h="8255">
                  <a:moveTo>
                    <a:pt x="0" y="6129"/>
                  </a:moveTo>
                  <a:lnTo>
                    <a:pt x="0" y="2229"/>
                  </a:lnTo>
                  <a:lnTo>
                    <a:pt x="21010" y="2229"/>
                  </a:lnTo>
                  <a:lnTo>
                    <a:pt x="28402" y="0"/>
                  </a:lnTo>
                  <a:lnTo>
                    <a:pt x="37351" y="0"/>
                  </a:lnTo>
                  <a:lnTo>
                    <a:pt x="44646" y="2229"/>
                  </a:lnTo>
                  <a:lnTo>
                    <a:pt x="65657" y="2229"/>
                  </a:lnTo>
                  <a:lnTo>
                    <a:pt x="65657" y="6129"/>
                  </a:lnTo>
                  <a:lnTo>
                    <a:pt x="44646" y="6129"/>
                  </a:lnTo>
                  <a:lnTo>
                    <a:pt x="37157" y="8040"/>
                  </a:lnTo>
                  <a:lnTo>
                    <a:pt x="28500" y="8040"/>
                  </a:lnTo>
                  <a:lnTo>
                    <a:pt x="21010" y="6129"/>
                  </a:lnTo>
                  <a:lnTo>
                    <a:pt x="0" y="6129"/>
                  </a:lnTo>
                  <a:close/>
                </a:path>
              </a:pathLst>
            </a:custGeom>
            <a:ln w="59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44695" y="2108151"/>
              <a:ext cx="32779" cy="6567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944695" y="2108151"/>
              <a:ext cx="33020" cy="66040"/>
            </a:xfrm>
            <a:custGeom>
              <a:avLst/>
              <a:gdLst/>
              <a:ahLst/>
              <a:cxnLst/>
              <a:rect l="l" t="t" r="r" b="b"/>
              <a:pathLst>
                <a:path w="33020" h="66039">
                  <a:moveTo>
                    <a:pt x="22955" y="3582"/>
                  </a:moveTo>
                  <a:lnTo>
                    <a:pt x="31807" y="3582"/>
                  </a:lnTo>
                  <a:lnTo>
                    <a:pt x="31807" y="0"/>
                  </a:lnTo>
                  <a:lnTo>
                    <a:pt x="22955" y="0"/>
                  </a:lnTo>
                  <a:lnTo>
                    <a:pt x="22955" y="3582"/>
                  </a:lnTo>
                  <a:close/>
                </a:path>
                <a:path w="33020" h="66039">
                  <a:moveTo>
                    <a:pt x="14298" y="2786"/>
                  </a:moveTo>
                  <a:lnTo>
                    <a:pt x="8559" y="5094"/>
                  </a:lnTo>
                  <a:lnTo>
                    <a:pt x="8559" y="477"/>
                  </a:lnTo>
                  <a:lnTo>
                    <a:pt x="14298" y="2786"/>
                  </a:lnTo>
                  <a:close/>
                </a:path>
                <a:path w="33020" h="66039">
                  <a:moveTo>
                    <a:pt x="0" y="2786"/>
                  </a:moveTo>
                  <a:lnTo>
                    <a:pt x="5738" y="477"/>
                  </a:lnTo>
                  <a:lnTo>
                    <a:pt x="5738" y="5094"/>
                  </a:lnTo>
                  <a:lnTo>
                    <a:pt x="0" y="2786"/>
                  </a:lnTo>
                  <a:close/>
                </a:path>
                <a:path w="33020" h="66039">
                  <a:moveTo>
                    <a:pt x="18481" y="41077"/>
                  </a:moveTo>
                  <a:lnTo>
                    <a:pt x="30056" y="41077"/>
                  </a:lnTo>
                  <a:lnTo>
                    <a:pt x="30056" y="38610"/>
                  </a:lnTo>
                  <a:lnTo>
                    <a:pt x="18481" y="38610"/>
                  </a:lnTo>
                  <a:lnTo>
                    <a:pt x="18481" y="41077"/>
                  </a:lnTo>
                  <a:close/>
                </a:path>
                <a:path w="33020" h="66039">
                  <a:moveTo>
                    <a:pt x="21204" y="65676"/>
                  </a:moveTo>
                  <a:lnTo>
                    <a:pt x="32779" y="65676"/>
                  </a:lnTo>
                  <a:lnTo>
                    <a:pt x="32779" y="63208"/>
                  </a:lnTo>
                  <a:lnTo>
                    <a:pt x="21204" y="63208"/>
                  </a:lnTo>
                  <a:lnTo>
                    <a:pt x="21204" y="65676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8913180" y="2108788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544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95477" y="2269040"/>
              <a:ext cx="98437" cy="7475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911818" y="214795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544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879038" y="2038255"/>
              <a:ext cx="175260" cy="322580"/>
            </a:xfrm>
            <a:custGeom>
              <a:avLst/>
              <a:gdLst/>
              <a:ahLst/>
              <a:cxnLst/>
              <a:rect l="l" t="t" r="r" b="b"/>
              <a:pathLst>
                <a:path w="175259" h="322580">
                  <a:moveTo>
                    <a:pt x="5447" y="322413"/>
                  </a:moveTo>
                  <a:lnTo>
                    <a:pt x="5447" y="315726"/>
                  </a:lnTo>
                  <a:lnTo>
                    <a:pt x="0" y="315726"/>
                  </a:lnTo>
                  <a:lnTo>
                    <a:pt x="0" y="35823"/>
                  </a:lnTo>
                  <a:lnTo>
                    <a:pt x="43771" y="0"/>
                  </a:lnTo>
                  <a:lnTo>
                    <a:pt x="175085" y="0"/>
                  </a:lnTo>
                  <a:lnTo>
                    <a:pt x="175085" y="279902"/>
                  </a:lnTo>
                  <a:lnTo>
                    <a:pt x="172362" y="282131"/>
                  </a:lnTo>
                  <a:lnTo>
                    <a:pt x="172362" y="284360"/>
                  </a:lnTo>
                  <a:lnTo>
                    <a:pt x="125867" y="322413"/>
                  </a:lnTo>
                  <a:lnTo>
                    <a:pt x="5447" y="322413"/>
                  </a:lnTo>
                  <a:close/>
                </a:path>
              </a:pathLst>
            </a:custGeom>
            <a:ln w="7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8740082" y="2357203"/>
            <a:ext cx="420370" cy="1047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00" spc="130">
                <a:latin typeface="SimSun"/>
                <a:cs typeface="SimSun"/>
              </a:rPr>
              <a:t>全</a:t>
            </a:r>
            <a:r>
              <a:rPr dirty="0" sz="500" spc="70">
                <a:latin typeface="SimSun"/>
                <a:cs typeface="SimSun"/>
              </a:rPr>
              <a:t>局</a:t>
            </a:r>
            <a:r>
              <a:rPr dirty="0" sz="500" spc="130">
                <a:latin typeface="SimSun"/>
                <a:cs typeface="SimSun"/>
              </a:rPr>
              <a:t>服务器</a:t>
            </a:r>
            <a:endParaRPr sz="500">
              <a:latin typeface="SimSun"/>
              <a:cs typeface="SimSun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1859566" y="2395548"/>
            <a:ext cx="182880" cy="330200"/>
            <a:chOff x="11859566" y="2395548"/>
            <a:chExt cx="182880" cy="330200"/>
          </a:xfrm>
        </p:grpSpPr>
        <p:sp>
          <p:nvSpPr>
            <p:cNvPr id="56" name="object 56"/>
            <p:cNvSpPr/>
            <p:nvPr/>
          </p:nvSpPr>
          <p:spPr>
            <a:xfrm>
              <a:off x="11989243" y="2676953"/>
              <a:ext cx="46990" cy="45085"/>
            </a:xfrm>
            <a:custGeom>
              <a:avLst/>
              <a:gdLst/>
              <a:ahLst/>
              <a:cxnLst/>
              <a:rect l="l" t="t" r="r" b="b"/>
              <a:pathLst>
                <a:path w="46990" h="45085">
                  <a:moveTo>
                    <a:pt x="46495" y="0"/>
                  </a:moveTo>
                  <a:lnTo>
                    <a:pt x="0" y="38052"/>
                  </a:lnTo>
                  <a:lnTo>
                    <a:pt x="0" y="44819"/>
                  </a:lnTo>
                  <a:lnTo>
                    <a:pt x="46495" y="6766"/>
                  </a:lnTo>
                  <a:lnTo>
                    <a:pt x="46495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1863376" y="2399358"/>
              <a:ext cx="175260" cy="36195"/>
            </a:xfrm>
            <a:custGeom>
              <a:avLst/>
              <a:gdLst/>
              <a:ahLst/>
              <a:cxnLst/>
              <a:rect l="l" t="t" r="r" b="b"/>
              <a:pathLst>
                <a:path w="175259" h="36194">
                  <a:moveTo>
                    <a:pt x="175085" y="0"/>
                  </a:moveTo>
                  <a:lnTo>
                    <a:pt x="43771" y="0"/>
                  </a:lnTo>
                  <a:lnTo>
                    <a:pt x="0" y="35823"/>
                  </a:lnTo>
                  <a:lnTo>
                    <a:pt x="131314" y="35823"/>
                  </a:lnTo>
                  <a:lnTo>
                    <a:pt x="17508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1994690" y="2399358"/>
              <a:ext cx="43815" cy="316230"/>
            </a:xfrm>
            <a:custGeom>
              <a:avLst/>
              <a:gdLst/>
              <a:ahLst/>
              <a:cxnLst/>
              <a:rect l="l" t="t" r="r" b="b"/>
              <a:pathLst>
                <a:path w="43815" h="316230">
                  <a:moveTo>
                    <a:pt x="43771" y="0"/>
                  </a:moveTo>
                  <a:lnTo>
                    <a:pt x="0" y="35823"/>
                  </a:lnTo>
                  <a:lnTo>
                    <a:pt x="0" y="315646"/>
                  </a:lnTo>
                  <a:lnTo>
                    <a:pt x="43771" y="279823"/>
                  </a:lnTo>
                  <a:lnTo>
                    <a:pt x="43771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1863376" y="2435134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5">
                  <a:moveTo>
                    <a:pt x="131314" y="0"/>
                  </a:moveTo>
                  <a:lnTo>
                    <a:pt x="0" y="0"/>
                  </a:lnTo>
                  <a:lnTo>
                    <a:pt x="0" y="279870"/>
                  </a:lnTo>
                  <a:lnTo>
                    <a:pt x="131314" y="279870"/>
                  </a:lnTo>
                  <a:lnTo>
                    <a:pt x="13131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1863376" y="2435134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5">
                  <a:moveTo>
                    <a:pt x="0" y="279870"/>
                  </a:moveTo>
                  <a:lnTo>
                    <a:pt x="131314" y="279870"/>
                  </a:lnTo>
                  <a:lnTo>
                    <a:pt x="131314" y="0"/>
                  </a:lnTo>
                  <a:lnTo>
                    <a:pt x="0" y="0"/>
                  </a:lnTo>
                  <a:lnTo>
                    <a:pt x="0" y="279870"/>
                  </a:lnTo>
                  <a:close/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79814" y="2448596"/>
              <a:ext cx="98485" cy="17016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1879814" y="2448596"/>
              <a:ext cx="99060" cy="170180"/>
            </a:xfrm>
            <a:custGeom>
              <a:avLst/>
              <a:gdLst/>
              <a:ahLst/>
              <a:cxnLst/>
              <a:rect l="l" t="t" r="r" b="b"/>
              <a:pathLst>
                <a:path w="99059" h="170180">
                  <a:moveTo>
                    <a:pt x="0" y="170162"/>
                  </a:moveTo>
                  <a:lnTo>
                    <a:pt x="98485" y="170162"/>
                  </a:lnTo>
                  <a:lnTo>
                    <a:pt x="98485" y="0"/>
                  </a:lnTo>
                  <a:lnTo>
                    <a:pt x="0" y="0"/>
                  </a:lnTo>
                  <a:lnTo>
                    <a:pt x="0" y="170162"/>
                  </a:lnTo>
                  <a:close/>
                </a:path>
              </a:pathLst>
            </a:custGeom>
            <a:ln w="69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1891582" y="2457564"/>
              <a:ext cx="74930" cy="146685"/>
            </a:xfrm>
            <a:custGeom>
              <a:avLst/>
              <a:gdLst/>
              <a:ahLst/>
              <a:cxnLst/>
              <a:rect l="l" t="t" r="r" b="b"/>
              <a:pathLst>
                <a:path w="74929" h="146685">
                  <a:moveTo>
                    <a:pt x="74891" y="131508"/>
                  </a:moveTo>
                  <a:lnTo>
                    <a:pt x="0" y="131508"/>
                  </a:lnTo>
                  <a:lnTo>
                    <a:pt x="0" y="146151"/>
                  </a:lnTo>
                  <a:lnTo>
                    <a:pt x="74891" y="146151"/>
                  </a:lnTo>
                  <a:lnTo>
                    <a:pt x="74891" y="131508"/>
                  </a:lnTo>
                  <a:close/>
                </a:path>
                <a:path w="74929" h="146685">
                  <a:moveTo>
                    <a:pt x="74891" y="109131"/>
                  </a:moveTo>
                  <a:lnTo>
                    <a:pt x="0" y="109131"/>
                  </a:lnTo>
                  <a:lnTo>
                    <a:pt x="0" y="123710"/>
                  </a:lnTo>
                  <a:lnTo>
                    <a:pt x="74891" y="123710"/>
                  </a:lnTo>
                  <a:lnTo>
                    <a:pt x="74891" y="109131"/>
                  </a:lnTo>
                  <a:close/>
                </a:path>
                <a:path w="74929" h="146685">
                  <a:moveTo>
                    <a:pt x="74891" y="86690"/>
                  </a:moveTo>
                  <a:lnTo>
                    <a:pt x="0" y="86690"/>
                  </a:lnTo>
                  <a:lnTo>
                    <a:pt x="0" y="101333"/>
                  </a:lnTo>
                  <a:lnTo>
                    <a:pt x="74891" y="101333"/>
                  </a:lnTo>
                  <a:lnTo>
                    <a:pt x="74891" y="86690"/>
                  </a:lnTo>
                  <a:close/>
                </a:path>
                <a:path w="74929" h="146685">
                  <a:moveTo>
                    <a:pt x="74891" y="64312"/>
                  </a:moveTo>
                  <a:lnTo>
                    <a:pt x="0" y="64312"/>
                  </a:lnTo>
                  <a:lnTo>
                    <a:pt x="0" y="78968"/>
                  </a:lnTo>
                  <a:lnTo>
                    <a:pt x="74891" y="78968"/>
                  </a:lnTo>
                  <a:lnTo>
                    <a:pt x="74891" y="64312"/>
                  </a:lnTo>
                  <a:close/>
                </a:path>
                <a:path w="74929" h="146685">
                  <a:moveTo>
                    <a:pt x="74891" y="32473"/>
                  </a:moveTo>
                  <a:lnTo>
                    <a:pt x="0" y="32473"/>
                  </a:lnTo>
                  <a:lnTo>
                    <a:pt x="0" y="57073"/>
                  </a:lnTo>
                  <a:lnTo>
                    <a:pt x="74891" y="57073"/>
                  </a:lnTo>
                  <a:lnTo>
                    <a:pt x="74891" y="32473"/>
                  </a:lnTo>
                  <a:close/>
                </a:path>
                <a:path w="74929" h="146685">
                  <a:moveTo>
                    <a:pt x="74891" y="0"/>
                  </a:moveTo>
                  <a:lnTo>
                    <a:pt x="0" y="0"/>
                  </a:lnTo>
                  <a:lnTo>
                    <a:pt x="0" y="24587"/>
                  </a:lnTo>
                  <a:lnTo>
                    <a:pt x="74891" y="24587"/>
                  </a:lnTo>
                  <a:lnTo>
                    <a:pt x="7489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1891584" y="2457552"/>
              <a:ext cx="74930" cy="146685"/>
            </a:xfrm>
            <a:custGeom>
              <a:avLst/>
              <a:gdLst/>
              <a:ahLst/>
              <a:cxnLst/>
              <a:rect l="l" t="t" r="r" b="b"/>
              <a:pathLst>
                <a:path w="74929" h="146685">
                  <a:moveTo>
                    <a:pt x="0" y="131512"/>
                  </a:moveTo>
                  <a:lnTo>
                    <a:pt x="74897" y="131512"/>
                  </a:lnTo>
                  <a:lnTo>
                    <a:pt x="74897" y="146160"/>
                  </a:lnTo>
                  <a:lnTo>
                    <a:pt x="0" y="146160"/>
                  </a:lnTo>
                  <a:lnTo>
                    <a:pt x="0" y="131512"/>
                  </a:lnTo>
                  <a:close/>
                </a:path>
                <a:path w="74929" h="146685">
                  <a:moveTo>
                    <a:pt x="0" y="109142"/>
                  </a:moveTo>
                  <a:lnTo>
                    <a:pt x="74897" y="109142"/>
                  </a:lnTo>
                  <a:lnTo>
                    <a:pt x="74897" y="123711"/>
                  </a:lnTo>
                  <a:lnTo>
                    <a:pt x="0" y="123711"/>
                  </a:lnTo>
                  <a:lnTo>
                    <a:pt x="0" y="109142"/>
                  </a:lnTo>
                  <a:close/>
                </a:path>
                <a:path w="74929" h="146685">
                  <a:moveTo>
                    <a:pt x="0" y="86693"/>
                  </a:moveTo>
                  <a:lnTo>
                    <a:pt x="74897" y="86693"/>
                  </a:lnTo>
                  <a:lnTo>
                    <a:pt x="74897" y="101341"/>
                  </a:lnTo>
                  <a:lnTo>
                    <a:pt x="0" y="101341"/>
                  </a:lnTo>
                  <a:lnTo>
                    <a:pt x="0" y="86693"/>
                  </a:lnTo>
                  <a:close/>
                </a:path>
                <a:path w="74929" h="146685">
                  <a:moveTo>
                    <a:pt x="0" y="64323"/>
                  </a:moveTo>
                  <a:lnTo>
                    <a:pt x="74897" y="64323"/>
                  </a:lnTo>
                  <a:lnTo>
                    <a:pt x="74897" y="78971"/>
                  </a:lnTo>
                  <a:lnTo>
                    <a:pt x="0" y="78971"/>
                  </a:lnTo>
                  <a:lnTo>
                    <a:pt x="0" y="64323"/>
                  </a:lnTo>
                  <a:close/>
                </a:path>
                <a:path w="74929" h="146685">
                  <a:moveTo>
                    <a:pt x="0" y="32480"/>
                  </a:moveTo>
                  <a:lnTo>
                    <a:pt x="74897" y="32480"/>
                  </a:lnTo>
                  <a:lnTo>
                    <a:pt x="74897" y="57079"/>
                  </a:lnTo>
                  <a:lnTo>
                    <a:pt x="0" y="57079"/>
                  </a:lnTo>
                  <a:lnTo>
                    <a:pt x="0" y="32480"/>
                  </a:lnTo>
                  <a:close/>
                </a:path>
                <a:path w="74929" h="146685">
                  <a:moveTo>
                    <a:pt x="0" y="0"/>
                  </a:moveTo>
                  <a:lnTo>
                    <a:pt x="74897" y="0"/>
                  </a:lnTo>
                  <a:lnTo>
                    <a:pt x="74897" y="24598"/>
                  </a:lnTo>
                  <a:lnTo>
                    <a:pt x="0" y="24598"/>
                  </a:lnTo>
                  <a:lnTo>
                    <a:pt x="0" y="0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1868912" y="2469768"/>
              <a:ext cx="120650" cy="252095"/>
            </a:xfrm>
            <a:custGeom>
              <a:avLst/>
              <a:gdLst/>
              <a:ahLst/>
              <a:cxnLst/>
              <a:rect l="l" t="t" r="r" b="b"/>
              <a:pathLst>
                <a:path w="120650" h="252094">
                  <a:moveTo>
                    <a:pt x="51993" y="0"/>
                  </a:moveTo>
                  <a:lnTo>
                    <a:pt x="41046" y="0"/>
                  </a:lnTo>
                  <a:lnTo>
                    <a:pt x="41046" y="2362"/>
                  </a:lnTo>
                  <a:lnTo>
                    <a:pt x="51993" y="2362"/>
                  </a:lnTo>
                  <a:lnTo>
                    <a:pt x="51993" y="0"/>
                  </a:lnTo>
                  <a:close/>
                </a:path>
                <a:path w="120650" h="252094">
                  <a:moveTo>
                    <a:pt x="120370" y="245287"/>
                  </a:moveTo>
                  <a:lnTo>
                    <a:pt x="0" y="245287"/>
                  </a:lnTo>
                  <a:lnTo>
                    <a:pt x="0" y="252006"/>
                  </a:lnTo>
                  <a:lnTo>
                    <a:pt x="120370" y="252006"/>
                  </a:lnTo>
                  <a:lnTo>
                    <a:pt x="120370" y="245287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97420" y="2461991"/>
              <a:ext cx="63385" cy="471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1897420" y="2461991"/>
              <a:ext cx="63500" cy="5080"/>
            </a:xfrm>
            <a:custGeom>
              <a:avLst/>
              <a:gdLst/>
              <a:ahLst/>
              <a:cxnLst/>
              <a:rect l="l" t="t" r="r" b="b"/>
              <a:pathLst>
                <a:path w="63500" h="5080">
                  <a:moveTo>
                    <a:pt x="0" y="4716"/>
                  </a:moveTo>
                  <a:lnTo>
                    <a:pt x="63385" y="4716"/>
                  </a:lnTo>
                  <a:lnTo>
                    <a:pt x="63385" y="0"/>
                  </a:lnTo>
                  <a:lnTo>
                    <a:pt x="0" y="0"/>
                  </a:lnTo>
                  <a:lnTo>
                    <a:pt x="0" y="4716"/>
                  </a:lnTo>
                  <a:close/>
                </a:path>
              </a:pathLst>
            </a:custGeom>
            <a:ln w="59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95961" y="2496421"/>
              <a:ext cx="63419" cy="897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1895961" y="2496421"/>
              <a:ext cx="63500" cy="9525"/>
            </a:xfrm>
            <a:custGeom>
              <a:avLst/>
              <a:gdLst/>
              <a:ahLst/>
              <a:cxnLst/>
              <a:rect l="l" t="t" r="r" b="b"/>
              <a:pathLst>
                <a:path w="63500" h="9525">
                  <a:moveTo>
                    <a:pt x="0" y="1492"/>
                  </a:moveTo>
                  <a:lnTo>
                    <a:pt x="17314" y="1492"/>
                  </a:lnTo>
                  <a:lnTo>
                    <a:pt x="25855" y="373"/>
                  </a:lnTo>
                  <a:lnTo>
                    <a:pt x="34579" y="0"/>
                  </a:lnTo>
                  <a:lnTo>
                    <a:pt x="43303" y="373"/>
                  </a:lnTo>
                  <a:lnTo>
                    <a:pt x="51844" y="1492"/>
                  </a:lnTo>
                  <a:lnTo>
                    <a:pt x="63419" y="1492"/>
                  </a:lnTo>
                  <a:lnTo>
                    <a:pt x="63419" y="8975"/>
                  </a:lnTo>
                  <a:lnTo>
                    <a:pt x="0" y="8975"/>
                  </a:lnTo>
                  <a:lnTo>
                    <a:pt x="0" y="1492"/>
                  </a:lnTo>
                  <a:close/>
                </a:path>
              </a:pathLst>
            </a:custGeom>
            <a:ln w="60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1898879" y="2500849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39">
                  <a:moveTo>
                    <a:pt x="57623" y="0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57623" y="2238"/>
                  </a:lnTo>
                  <a:lnTo>
                    <a:pt x="57623" y="0"/>
                  </a:lnTo>
                  <a:close/>
                </a:path>
              </a:pathLst>
            </a:custGeom>
            <a:solidFill>
              <a:srgbClr val="DBD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1898879" y="2500849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39">
                  <a:moveTo>
                    <a:pt x="0" y="2238"/>
                  </a:moveTo>
                  <a:lnTo>
                    <a:pt x="57623" y="2238"/>
                  </a:lnTo>
                  <a:lnTo>
                    <a:pt x="57623" y="0"/>
                  </a:lnTo>
                  <a:lnTo>
                    <a:pt x="0" y="0"/>
                  </a:lnTo>
                  <a:lnTo>
                    <a:pt x="0" y="2238"/>
                  </a:lnTo>
                  <a:close/>
                </a:path>
              </a:pathLst>
            </a:custGeom>
            <a:ln w="5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96253" y="2524184"/>
              <a:ext cx="65657" cy="796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1896253" y="2524184"/>
              <a:ext cx="66040" cy="8255"/>
            </a:xfrm>
            <a:custGeom>
              <a:avLst/>
              <a:gdLst/>
              <a:ahLst/>
              <a:cxnLst/>
              <a:rect l="l" t="t" r="r" b="b"/>
              <a:pathLst>
                <a:path w="66040" h="8255">
                  <a:moveTo>
                    <a:pt x="0" y="6129"/>
                  </a:moveTo>
                  <a:lnTo>
                    <a:pt x="0" y="2149"/>
                  </a:lnTo>
                  <a:lnTo>
                    <a:pt x="21010" y="2149"/>
                  </a:lnTo>
                  <a:lnTo>
                    <a:pt x="28305" y="0"/>
                  </a:lnTo>
                  <a:lnTo>
                    <a:pt x="37254" y="0"/>
                  </a:lnTo>
                  <a:lnTo>
                    <a:pt x="44646" y="2149"/>
                  </a:lnTo>
                  <a:lnTo>
                    <a:pt x="65657" y="2149"/>
                  </a:lnTo>
                  <a:lnTo>
                    <a:pt x="65657" y="6129"/>
                  </a:lnTo>
                  <a:lnTo>
                    <a:pt x="44646" y="6129"/>
                  </a:lnTo>
                  <a:lnTo>
                    <a:pt x="37157" y="7960"/>
                  </a:lnTo>
                  <a:lnTo>
                    <a:pt x="28500" y="7960"/>
                  </a:lnTo>
                  <a:lnTo>
                    <a:pt x="21010" y="6129"/>
                  </a:lnTo>
                  <a:lnTo>
                    <a:pt x="0" y="6129"/>
                  </a:lnTo>
                  <a:close/>
                </a:path>
              </a:pathLst>
            </a:custGeom>
            <a:ln w="59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29033" y="2469175"/>
              <a:ext cx="32877" cy="65756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1929033" y="2469175"/>
              <a:ext cx="33020" cy="66040"/>
            </a:xfrm>
            <a:custGeom>
              <a:avLst/>
              <a:gdLst/>
              <a:ahLst/>
              <a:cxnLst/>
              <a:rect l="l" t="t" r="r" b="b"/>
              <a:pathLst>
                <a:path w="33020" h="66039">
                  <a:moveTo>
                    <a:pt x="22955" y="3582"/>
                  </a:moveTo>
                  <a:lnTo>
                    <a:pt x="31807" y="3582"/>
                  </a:lnTo>
                  <a:lnTo>
                    <a:pt x="31807" y="0"/>
                  </a:lnTo>
                  <a:lnTo>
                    <a:pt x="22955" y="0"/>
                  </a:lnTo>
                  <a:lnTo>
                    <a:pt x="22955" y="3582"/>
                  </a:lnTo>
                  <a:close/>
                </a:path>
                <a:path w="33020" h="66039">
                  <a:moveTo>
                    <a:pt x="14298" y="2786"/>
                  </a:moveTo>
                  <a:lnTo>
                    <a:pt x="8657" y="5174"/>
                  </a:lnTo>
                  <a:lnTo>
                    <a:pt x="8657" y="477"/>
                  </a:lnTo>
                  <a:lnTo>
                    <a:pt x="14298" y="2786"/>
                  </a:lnTo>
                  <a:close/>
                </a:path>
                <a:path w="33020" h="66039">
                  <a:moveTo>
                    <a:pt x="0" y="2786"/>
                  </a:moveTo>
                  <a:lnTo>
                    <a:pt x="5738" y="477"/>
                  </a:lnTo>
                  <a:lnTo>
                    <a:pt x="5738" y="5174"/>
                  </a:lnTo>
                  <a:lnTo>
                    <a:pt x="0" y="2786"/>
                  </a:lnTo>
                  <a:close/>
                </a:path>
                <a:path w="33020" h="66039">
                  <a:moveTo>
                    <a:pt x="18578" y="41077"/>
                  </a:moveTo>
                  <a:lnTo>
                    <a:pt x="30153" y="41077"/>
                  </a:lnTo>
                  <a:lnTo>
                    <a:pt x="30153" y="38610"/>
                  </a:lnTo>
                  <a:lnTo>
                    <a:pt x="18578" y="38610"/>
                  </a:lnTo>
                  <a:lnTo>
                    <a:pt x="18578" y="41077"/>
                  </a:lnTo>
                  <a:close/>
                </a:path>
                <a:path w="33020" h="66039">
                  <a:moveTo>
                    <a:pt x="21302" y="65756"/>
                  </a:moveTo>
                  <a:lnTo>
                    <a:pt x="32877" y="65756"/>
                  </a:lnTo>
                  <a:lnTo>
                    <a:pt x="32877" y="63288"/>
                  </a:lnTo>
                  <a:lnTo>
                    <a:pt x="21302" y="63288"/>
                  </a:lnTo>
                  <a:lnTo>
                    <a:pt x="21302" y="65756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1897615" y="2469891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447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79814" y="2630063"/>
              <a:ext cx="98534" cy="74831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1896253" y="250905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447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1863376" y="2399358"/>
              <a:ext cx="175260" cy="322580"/>
            </a:xfrm>
            <a:custGeom>
              <a:avLst/>
              <a:gdLst/>
              <a:ahLst/>
              <a:cxnLst/>
              <a:rect l="l" t="t" r="r" b="b"/>
              <a:pathLst>
                <a:path w="175259" h="322580">
                  <a:moveTo>
                    <a:pt x="5544" y="322413"/>
                  </a:moveTo>
                  <a:lnTo>
                    <a:pt x="5544" y="315646"/>
                  </a:lnTo>
                  <a:lnTo>
                    <a:pt x="0" y="315646"/>
                  </a:lnTo>
                  <a:lnTo>
                    <a:pt x="0" y="35823"/>
                  </a:lnTo>
                  <a:lnTo>
                    <a:pt x="43771" y="0"/>
                  </a:lnTo>
                  <a:lnTo>
                    <a:pt x="175085" y="0"/>
                  </a:lnTo>
                  <a:lnTo>
                    <a:pt x="175085" y="279823"/>
                  </a:lnTo>
                  <a:lnTo>
                    <a:pt x="172362" y="282052"/>
                  </a:lnTo>
                  <a:lnTo>
                    <a:pt x="172362" y="284360"/>
                  </a:lnTo>
                  <a:lnTo>
                    <a:pt x="125867" y="322413"/>
                  </a:lnTo>
                  <a:lnTo>
                    <a:pt x="5544" y="322413"/>
                  </a:lnTo>
                  <a:close/>
                </a:path>
              </a:pathLst>
            </a:custGeom>
            <a:ln w="7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11708272" y="2718625"/>
            <a:ext cx="456565" cy="1047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00" spc="130">
                <a:latin typeface="SimSun"/>
                <a:cs typeface="SimSun"/>
              </a:rPr>
              <a:t>游</a:t>
            </a:r>
            <a:r>
              <a:rPr dirty="0" sz="500" spc="70">
                <a:latin typeface="SimSun"/>
                <a:cs typeface="SimSun"/>
              </a:rPr>
              <a:t>戏</a:t>
            </a:r>
            <a:r>
              <a:rPr dirty="0" sz="500" spc="130">
                <a:latin typeface="SimSun"/>
                <a:cs typeface="SimSun"/>
              </a:rPr>
              <a:t>服务</a:t>
            </a:r>
            <a:r>
              <a:rPr dirty="0" sz="500" spc="105">
                <a:latin typeface="SimSun"/>
                <a:cs typeface="SimSun"/>
              </a:rPr>
              <a:t>器</a:t>
            </a:r>
            <a:r>
              <a:rPr dirty="0" sz="500" spc="65">
                <a:latin typeface="SimSun"/>
                <a:cs typeface="SimSun"/>
              </a:rPr>
              <a:t>1</a:t>
            </a:r>
            <a:endParaRPr sz="500">
              <a:latin typeface="SimSun"/>
              <a:cs typeface="SimSun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1825521" y="3546366"/>
            <a:ext cx="182880" cy="330200"/>
            <a:chOff x="11825521" y="3546366"/>
            <a:chExt cx="182880" cy="330200"/>
          </a:xfrm>
        </p:grpSpPr>
        <p:sp>
          <p:nvSpPr>
            <p:cNvPr id="82" name="object 82"/>
            <p:cNvSpPr/>
            <p:nvPr/>
          </p:nvSpPr>
          <p:spPr>
            <a:xfrm>
              <a:off x="11955101" y="3827850"/>
              <a:ext cx="46990" cy="45085"/>
            </a:xfrm>
            <a:custGeom>
              <a:avLst/>
              <a:gdLst/>
              <a:ahLst/>
              <a:cxnLst/>
              <a:rect l="l" t="t" r="r" b="b"/>
              <a:pathLst>
                <a:path w="46990" h="45085">
                  <a:moveTo>
                    <a:pt x="46495" y="0"/>
                  </a:moveTo>
                  <a:lnTo>
                    <a:pt x="0" y="38052"/>
                  </a:lnTo>
                  <a:lnTo>
                    <a:pt x="0" y="44739"/>
                  </a:lnTo>
                  <a:lnTo>
                    <a:pt x="46495" y="6687"/>
                  </a:lnTo>
                  <a:lnTo>
                    <a:pt x="46495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1829331" y="3550176"/>
              <a:ext cx="175260" cy="36195"/>
            </a:xfrm>
            <a:custGeom>
              <a:avLst/>
              <a:gdLst/>
              <a:ahLst/>
              <a:cxnLst/>
              <a:rect l="l" t="t" r="r" b="b"/>
              <a:pathLst>
                <a:path w="175259" h="36195">
                  <a:moveTo>
                    <a:pt x="175085" y="0"/>
                  </a:moveTo>
                  <a:lnTo>
                    <a:pt x="43771" y="0"/>
                  </a:lnTo>
                  <a:lnTo>
                    <a:pt x="0" y="35823"/>
                  </a:lnTo>
                  <a:lnTo>
                    <a:pt x="131314" y="35823"/>
                  </a:lnTo>
                  <a:lnTo>
                    <a:pt x="17508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1960645" y="3550176"/>
              <a:ext cx="43815" cy="316230"/>
            </a:xfrm>
            <a:custGeom>
              <a:avLst/>
              <a:gdLst/>
              <a:ahLst/>
              <a:cxnLst/>
              <a:rect l="l" t="t" r="r" b="b"/>
              <a:pathLst>
                <a:path w="43815" h="316229">
                  <a:moveTo>
                    <a:pt x="43771" y="0"/>
                  </a:moveTo>
                  <a:lnTo>
                    <a:pt x="0" y="35823"/>
                  </a:lnTo>
                  <a:lnTo>
                    <a:pt x="0" y="315726"/>
                  </a:lnTo>
                  <a:lnTo>
                    <a:pt x="43771" y="279902"/>
                  </a:lnTo>
                  <a:lnTo>
                    <a:pt x="43771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1829331" y="3586032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5">
                  <a:moveTo>
                    <a:pt x="131314" y="0"/>
                  </a:moveTo>
                  <a:lnTo>
                    <a:pt x="0" y="0"/>
                  </a:lnTo>
                  <a:lnTo>
                    <a:pt x="0" y="279870"/>
                  </a:lnTo>
                  <a:lnTo>
                    <a:pt x="131314" y="279870"/>
                  </a:lnTo>
                  <a:lnTo>
                    <a:pt x="13131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1829331" y="3586032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5">
                  <a:moveTo>
                    <a:pt x="0" y="279870"/>
                  </a:moveTo>
                  <a:lnTo>
                    <a:pt x="131314" y="279870"/>
                  </a:lnTo>
                  <a:lnTo>
                    <a:pt x="131314" y="0"/>
                  </a:lnTo>
                  <a:lnTo>
                    <a:pt x="0" y="0"/>
                  </a:lnTo>
                  <a:lnTo>
                    <a:pt x="0" y="279870"/>
                  </a:lnTo>
                  <a:close/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45672" y="3599494"/>
              <a:ext cx="98485" cy="170162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1845672" y="3599494"/>
              <a:ext cx="99060" cy="170180"/>
            </a:xfrm>
            <a:custGeom>
              <a:avLst/>
              <a:gdLst/>
              <a:ahLst/>
              <a:cxnLst/>
              <a:rect l="l" t="t" r="r" b="b"/>
              <a:pathLst>
                <a:path w="99059" h="170179">
                  <a:moveTo>
                    <a:pt x="0" y="170162"/>
                  </a:moveTo>
                  <a:lnTo>
                    <a:pt x="98485" y="170162"/>
                  </a:lnTo>
                  <a:lnTo>
                    <a:pt x="98485" y="0"/>
                  </a:lnTo>
                  <a:lnTo>
                    <a:pt x="0" y="0"/>
                  </a:lnTo>
                  <a:lnTo>
                    <a:pt x="0" y="170162"/>
                  </a:lnTo>
                  <a:close/>
                </a:path>
              </a:pathLst>
            </a:custGeom>
            <a:ln w="69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1857533" y="3608451"/>
              <a:ext cx="74930" cy="146685"/>
            </a:xfrm>
            <a:custGeom>
              <a:avLst/>
              <a:gdLst/>
              <a:ahLst/>
              <a:cxnLst/>
              <a:rect l="l" t="t" r="r" b="b"/>
              <a:pathLst>
                <a:path w="74929" h="146685">
                  <a:moveTo>
                    <a:pt x="74891" y="131521"/>
                  </a:moveTo>
                  <a:lnTo>
                    <a:pt x="0" y="131521"/>
                  </a:lnTo>
                  <a:lnTo>
                    <a:pt x="0" y="146088"/>
                  </a:lnTo>
                  <a:lnTo>
                    <a:pt x="74891" y="146088"/>
                  </a:lnTo>
                  <a:lnTo>
                    <a:pt x="74891" y="131521"/>
                  </a:lnTo>
                  <a:close/>
                </a:path>
                <a:path w="74929" h="146685">
                  <a:moveTo>
                    <a:pt x="74891" y="109067"/>
                  </a:moveTo>
                  <a:lnTo>
                    <a:pt x="0" y="109067"/>
                  </a:lnTo>
                  <a:lnTo>
                    <a:pt x="0" y="123710"/>
                  </a:lnTo>
                  <a:lnTo>
                    <a:pt x="74891" y="123710"/>
                  </a:lnTo>
                  <a:lnTo>
                    <a:pt x="74891" y="109067"/>
                  </a:lnTo>
                  <a:close/>
                </a:path>
                <a:path w="74929" h="146685">
                  <a:moveTo>
                    <a:pt x="74891" y="86702"/>
                  </a:moveTo>
                  <a:lnTo>
                    <a:pt x="0" y="86702"/>
                  </a:lnTo>
                  <a:lnTo>
                    <a:pt x="0" y="101346"/>
                  </a:lnTo>
                  <a:lnTo>
                    <a:pt x="74891" y="101346"/>
                  </a:lnTo>
                  <a:lnTo>
                    <a:pt x="74891" y="86702"/>
                  </a:lnTo>
                  <a:close/>
                </a:path>
                <a:path w="74929" h="146685">
                  <a:moveTo>
                    <a:pt x="74891" y="64325"/>
                  </a:moveTo>
                  <a:lnTo>
                    <a:pt x="0" y="64325"/>
                  </a:lnTo>
                  <a:lnTo>
                    <a:pt x="0" y="78892"/>
                  </a:lnTo>
                  <a:lnTo>
                    <a:pt x="74891" y="78892"/>
                  </a:lnTo>
                  <a:lnTo>
                    <a:pt x="74891" y="64325"/>
                  </a:lnTo>
                  <a:close/>
                </a:path>
                <a:path w="74929" h="146685">
                  <a:moveTo>
                    <a:pt x="74891" y="32410"/>
                  </a:moveTo>
                  <a:lnTo>
                    <a:pt x="0" y="32410"/>
                  </a:lnTo>
                  <a:lnTo>
                    <a:pt x="0" y="57086"/>
                  </a:lnTo>
                  <a:lnTo>
                    <a:pt x="74891" y="57086"/>
                  </a:lnTo>
                  <a:lnTo>
                    <a:pt x="74891" y="32410"/>
                  </a:lnTo>
                  <a:close/>
                </a:path>
                <a:path w="74929" h="146685">
                  <a:moveTo>
                    <a:pt x="74891" y="0"/>
                  </a:moveTo>
                  <a:lnTo>
                    <a:pt x="0" y="0"/>
                  </a:lnTo>
                  <a:lnTo>
                    <a:pt x="0" y="24599"/>
                  </a:lnTo>
                  <a:lnTo>
                    <a:pt x="74891" y="24599"/>
                  </a:lnTo>
                  <a:lnTo>
                    <a:pt x="7489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1857539" y="3608450"/>
              <a:ext cx="74930" cy="146685"/>
            </a:xfrm>
            <a:custGeom>
              <a:avLst/>
              <a:gdLst/>
              <a:ahLst/>
              <a:cxnLst/>
              <a:rect l="l" t="t" r="r" b="b"/>
              <a:pathLst>
                <a:path w="74929" h="146685">
                  <a:moveTo>
                    <a:pt x="0" y="131512"/>
                  </a:moveTo>
                  <a:lnTo>
                    <a:pt x="74897" y="131512"/>
                  </a:lnTo>
                  <a:lnTo>
                    <a:pt x="74897" y="146081"/>
                  </a:lnTo>
                  <a:lnTo>
                    <a:pt x="0" y="146081"/>
                  </a:lnTo>
                  <a:lnTo>
                    <a:pt x="0" y="131512"/>
                  </a:lnTo>
                  <a:close/>
                </a:path>
                <a:path w="74929" h="146685">
                  <a:moveTo>
                    <a:pt x="0" y="109063"/>
                  </a:moveTo>
                  <a:lnTo>
                    <a:pt x="74897" y="109063"/>
                  </a:lnTo>
                  <a:lnTo>
                    <a:pt x="74897" y="123711"/>
                  </a:lnTo>
                  <a:lnTo>
                    <a:pt x="0" y="123711"/>
                  </a:lnTo>
                  <a:lnTo>
                    <a:pt x="0" y="109063"/>
                  </a:lnTo>
                  <a:close/>
                </a:path>
                <a:path w="74929" h="146685">
                  <a:moveTo>
                    <a:pt x="0" y="86693"/>
                  </a:moveTo>
                  <a:lnTo>
                    <a:pt x="74897" y="86693"/>
                  </a:lnTo>
                  <a:lnTo>
                    <a:pt x="74897" y="101341"/>
                  </a:lnTo>
                  <a:lnTo>
                    <a:pt x="0" y="101341"/>
                  </a:lnTo>
                  <a:lnTo>
                    <a:pt x="0" y="86693"/>
                  </a:lnTo>
                  <a:close/>
                </a:path>
                <a:path w="74929" h="146685">
                  <a:moveTo>
                    <a:pt x="0" y="64323"/>
                  </a:moveTo>
                  <a:lnTo>
                    <a:pt x="74897" y="64323"/>
                  </a:lnTo>
                  <a:lnTo>
                    <a:pt x="74897" y="78891"/>
                  </a:lnTo>
                  <a:lnTo>
                    <a:pt x="0" y="78891"/>
                  </a:lnTo>
                  <a:lnTo>
                    <a:pt x="0" y="64323"/>
                  </a:lnTo>
                  <a:close/>
                </a:path>
                <a:path w="74929" h="146685">
                  <a:moveTo>
                    <a:pt x="0" y="32400"/>
                  </a:moveTo>
                  <a:lnTo>
                    <a:pt x="74897" y="32400"/>
                  </a:lnTo>
                  <a:lnTo>
                    <a:pt x="74897" y="57079"/>
                  </a:lnTo>
                  <a:lnTo>
                    <a:pt x="0" y="57079"/>
                  </a:lnTo>
                  <a:lnTo>
                    <a:pt x="0" y="32400"/>
                  </a:lnTo>
                  <a:close/>
                </a:path>
                <a:path w="74929" h="146685">
                  <a:moveTo>
                    <a:pt x="0" y="0"/>
                  </a:moveTo>
                  <a:lnTo>
                    <a:pt x="74897" y="0"/>
                  </a:lnTo>
                  <a:lnTo>
                    <a:pt x="74897" y="24598"/>
                  </a:lnTo>
                  <a:lnTo>
                    <a:pt x="0" y="24598"/>
                  </a:lnTo>
                  <a:lnTo>
                    <a:pt x="0" y="0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1834775" y="3620592"/>
              <a:ext cx="120650" cy="252095"/>
            </a:xfrm>
            <a:custGeom>
              <a:avLst/>
              <a:gdLst/>
              <a:ahLst/>
              <a:cxnLst/>
              <a:rect l="l" t="t" r="r" b="b"/>
              <a:pathLst>
                <a:path w="120650" h="252095">
                  <a:moveTo>
                    <a:pt x="51993" y="0"/>
                  </a:moveTo>
                  <a:lnTo>
                    <a:pt x="41046" y="0"/>
                  </a:lnTo>
                  <a:lnTo>
                    <a:pt x="41046" y="2349"/>
                  </a:lnTo>
                  <a:lnTo>
                    <a:pt x="51993" y="2349"/>
                  </a:lnTo>
                  <a:lnTo>
                    <a:pt x="51993" y="0"/>
                  </a:lnTo>
                  <a:close/>
                </a:path>
                <a:path w="120650" h="252095">
                  <a:moveTo>
                    <a:pt x="120370" y="245287"/>
                  </a:moveTo>
                  <a:lnTo>
                    <a:pt x="0" y="245287"/>
                  </a:lnTo>
                  <a:lnTo>
                    <a:pt x="0" y="252006"/>
                  </a:lnTo>
                  <a:lnTo>
                    <a:pt x="120370" y="252006"/>
                  </a:lnTo>
                  <a:lnTo>
                    <a:pt x="120370" y="245287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63278" y="3612889"/>
              <a:ext cx="63385" cy="4716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1863278" y="3612889"/>
              <a:ext cx="63500" cy="5080"/>
            </a:xfrm>
            <a:custGeom>
              <a:avLst/>
              <a:gdLst/>
              <a:ahLst/>
              <a:cxnLst/>
              <a:rect l="l" t="t" r="r" b="b"/>
              <a:pathLst>
                <a:path w="63500" h="5079">
                  <a:moveTo>
                    <a:pt x="0" y="4716"/>
                  </a:moveTo>
                  <a:lnTo>
                    <a:pt x="63385" y="4716"/>
                  </a:lnTo>
                  <a:lnTo>
                    <a:pt x="63385" y="0"/>
                  </a:lnTo>
                  <a:lnTo>
                    <a:pt x="0" y="0"/>
                  </a:lnTo>
                  <a:lnTo>
                    <a:pt x="0" y="4716"/>
                  </a:lnTo>
                  <a:close/>
                </a:path>
              </a:pathLst>
            </a:custGeom>
            <a:ln w="59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75826" y="3621824"/>
              <a:ext cx="10894" cy="342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61819" y="3647318"/>
              <a:ext cx="63419" cy="8896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11861819" y="3647318"/>
              <a:ext cx="63500" cy="8890"/>
            </a:xfrm>
            <a:custGeom>
              <a:avLst/>
              <a:gdLst/>
              <a:ahLst/>
              <a:cxnLst/>
              <a:rect l="l" t="t" r="r" b="b"/>
              <a:pathLst>
                <a:path w="63500" h="8889">
                  <a:moveTo>
                    <a:pt x="0" y="1492"/>
                  </a:moveTo>
                  <a:lnTo>
                    <a:pt x="17314" y="1492"/>
                  </a:lnTo>
                  <a:lnTo>
                    <a:pt x="25857" y="373"/>
                  </a:lnTo>
                  <a:lnTo>
                    <a:pt x="34591" y="0"/>
                  </a:lnTo>
                  <a:lnTo>
                    <a:pt x="43344" y="373"/>
                  </a:lnTo>
                  <a:lnTo>
                    <a:pt x="51942" y="1492"/>
                  </a:lnTo>
                  <a:lnTo>
                    <a:pt x="63419" y="1492"/>
                  </a:lnTo>
                  <a:lnTo>
                    <a:pt x="63419" y="8896"/>
                  </a:lnTo>
                  <a:lnTo>
                    <a:pt x="0" y="8896"/>
                  </a:lnTo>
                  <a:lnTo>
                    <a:pt x="0" y="1492"/>
                  </a:lnTo>
                  <a:close/>
                </a:path>
              </a:pathLst>
            </a:custGeom>
            <a:ln w="60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1864737" y="3651747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39">
                  <a:moveTo>
                    <a:pt x="57623" y="0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57623" y="2238"/>
                  </a:lnTo>
                  <a:lnTo>
                    <a:pt x="57623" y="0"/>
                  </a:lnTo>
                  <a:close/>
                </a:path>
              </a:pathLst>
            </a:custGeom>
            <a:solidFill>
              <a:srgbClr val="DBD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1864737" y="3651747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39">
                  <a:moveTo>
                    <a:pt x="0" y="2238"/>
                  </a:moveTo>
                  <a:lnTo>
                    <a:pt x="57623" y="2238"/>
                  </a:lnTo>
                  <a:lnTo>
                    <a:pt x="57623" y="0"/>
                  </a:lnTo>
                  <a:lnTo>
                    <a:pt x="0" y="0"/>
                  </a:lnTo>
                  <a:lnTo>
                    <a:pt x="0" y="2238"/>
                  </a:lnTo>
                  <a:close/>
                </a:path>
              </a:pathLst>
            </a:custGeom>
            <a:ln w="5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62111" y="3675082"/>
              <a:ext cx="65657" cy="7960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11862111" y="3675082"/>
              <a:ext cx="66040" cy="8255"/>
            </a:xfrm>
            <a:custGeom>
              <a:avLst/>
              <a:gdLst/>
              <a:ahLst/>
              <a:cxnLst/>
              <a:rect l="l" t="t" r="r" b="b"/>
              <a:pathLst>
                <a:path w="66040" h="8254">
                  <a:moveTo>
                    <a:pt x="0" y="6050"/>
                  </a:moveTo>
                  <a:lnTo>
                    <a:pt x="0" y="2149"/>
                  </a:lnTo>
                  <a:lnTo>
                    <a:pt x="21010" y="2149"/>
                  </a:lnTo>
                  <a:lnTo>
                    <a:pt x="28402" y="0"/>
                  </a:lnTo>
                  <a:lnTo>
                    <a:pt x="37351" y="0"/>
                  </a:lnTo>
                  <a:lnTo>
                    <a:pt x="44646" y="2149"/>
                  </a:lnTo>
                  <a:lnTo>
                    <a:pt x="65657" y="2149"/>
                  </a:lnTo>
                  <a:lnTo>
                    <a:pt x="65657" y="6050"/>
                  </a:lnTo>
                  <a:lnTo>
                    <a:pt x="44646" y="6050"/>
                  </a:lnTo>
                  <a:lnTo>
                    <a:pt x="37157" y="7960"/>
                  </a:lnTo>
                  <a:lnTo>
                    <a:pt x="28500" y="7960"/>
                  </a:lnTo>
                  <a:lnTo>
                    <a:pt x="21010" y="6050"/>
                  </a:lnTo>
                  <a:lnTo>
                    <a:pt x="0" y="6050"/>
                  </a:lnTo>
                  <a:close/>
                </a:path>
              </a:pathLst>
            </a:custGeom>
            <a:ln w="59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94988" y="3620072"/>
              <a:ext cx="32779" cy="65756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11894988" y="3620072"/>
              <a:ext cx="33020" cy="66040"/>
            </a:xfrm>
            <a:custGeom>
              <a:avLst/>
              <a:gdLst/>
              <a:ahLst/>
              <a:cxnLst/>
              <a:rect l="l" t="t" r="r" b="b"/>
              <a:pathLst>
                <a:path w="33020" h="66039">
                  <a:moveTo>
                    <a:pt x="22858" y="3582"/>
                  </a:moveTo>
                  <a:lnTo>
                    <a:pt x="31709" y="3582"/>
                  </a:lnTo>
                  <a:lnTo>
                    <a:pt x="31709" y="0"/>
                  </a:lnTo>
                  <a:lnTo>
                    <a:pt x="22858" y="0"/>
                  </a:lnTo>
                  <a:lnTo>
                    <a:pt x="22858" y="3582"/>
                  </a:lnTo>
                  <a:close/>
                </a:path>
                <a:path w="33020" h="66039">
                  <a:moveTo>
                    <a:pt x="14298" y="2786"/>
                  </a:moveTo>
                  <a:lnTo>
                    <a:pt x="8559" y="5174"/>
                  </a:lnTo>
                  <a:lnTo>
                    <a:pt x="8559" y="477"/>
                  </a:lnTo>
                  <a:lnTo>
                    <a:pt x="14298" y="2786"/>
                  </a:lnTo>
                  <a:close/>
                </a:path>
                <a:path w="33020" h="66039">
                  <a:moveTo>
                    <a:pt x="0" y="2786"/>
                  </a:moveTo>
                  <a:lnTo>
                    <a:pt x="5641" y="477"/>
                  </a:lnTo>
                  <a:lnTo>
                    <a:pt x="5641" y="5174"/>
                  </a:lnTo>
                  <a:lnTo>
                    <a:pt x="0" y="2786"/>
                  </a:lnTo>
                  <a:close/>
                </a:path>
                <a:path w="33020" h="66039">
                  <a:moveTo>
                    <a:pt x="18481" y="41077"/>
                  </a:moveTo>
                  <a:lnTo>
                    <a:pt x="30056" y="41077"/>
                  </a:lnTo>
                  <a:lnTo>
                    <a:pt x="30056" y="38610"/>
                  </a:lnTo>
                  <a:lnTo>
                    <a:pt x="18481" y="38610"/>
                  </a:lnTo>
                  <a:lnTo>
                    <a:pt x="18481" y="41077"/>
                  </a:lnTo>
                  <a:close/>
                </a:path>
                <a:path w="33020" h="66039">
                  <a:moveTo>
                    <a:pt x="21204" y="65756"/>
                  </a:moveTo>
                  <a:lnTo>
                    <a:pt x="32779" y="65756"/>
                  </a:lnTo>
                  <a:lnTo>
                    <a:pt x="32779" y="63208"/>
                  </a:lnTo>
                  <a:lnTo>
                    <a:pt x="21204" y="63208"/>
                  </a:lnTo>
                  <a:lnTo>
                    <a:pt x="21204" y="65756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11863473" y="362070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447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845672" y="3780961"/>
              <a:ext cx="98534" cy="74831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11862111" y="365995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447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11829331" y="3550176"/>
              <a:ext cx="175260" cy="322580"/>
            </a:xfrm>
            <a:custGeom>
              <a:avLst/>
              <a:gdLst/>
              <a:ahLst/>
              <a:cxnLst/>
              <a:rect l="l" t="t" r="r" b="b"/>
              <a:pathLst>
                <a:path w="175259" h="322579">
                  <a:moveTo>
                    <a:pt x="5447" y="322413"/>
                  </a:moveTo>
                  <a:lnTo>
                    <a:pt x="5447" y="315726"/>
                  </a:lnTo>
                  <a:lnTo>
                    <a:pt x="0" y="315726"/>
                  </a:lnTo>
                  <a:lnTo>
                    <a:pt x="0" y="35823"/>
                  </a:lnTo>
                  <a:lnTo>
                    <a:pt x="43771" y="0"/>
                  </a:lnTo>
                  <a:lnTo>
                    <a:pt x="175085" y="0"/>
                  </a:lnTo>
                  <a:lnTo>
                    <a:pt x="175085" y="279902"/>
                  </a:lnTo>
                  <a:lnTo>
                    <a:pt x="172264" y="282131"/>
                  </a:lnTo>
                  <a:lnTo>
                    <a:pt x="172264" y="284360"/>
                  </a:lnTo>
                  <a:lnTo>
                    <a:pt x="125769" y="322413"/>
                  </a:lnTo>
                  <a:lnTo>
                    <a:pt x="5447" y="322413"/>
                  </a:lnTo>
                  <a:close/>
                </a:path>
              </a:pathLst>
            </a:custGeom>
            <a:ln w="7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/>
          <p:nvPr/>
        </p:nvSpPr>
        <p:spPr>
          <a:xfrm>
            <a:off x="11675005" y="3870796"/>
            <a:ext cx="455295" cy="1047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00" spc="130">
                <a:latin typeface="SimSun"/>
                <a:cs typeface="SimSun"/>
              </a:rPr>
              <a:t>游</a:t>
            </a:r>
            <a:r>
              <a:rPr dirty="0" sz="500" spc="70">
                <a:latin typeface="SimSun"/>
                <a:cs typeface="SimSun"/>
              </a:rPr>
              <a:t>戏</a:t>
            </a:r>
            <a:r>
              <a:rPr dirty="0" sz="500" spc="130">
                <a:latin typeface="SimSun"/>
                <a:cs typeface="SimSun"/>
              </a:rPr>
              <a:t>服务</a:t>
            </a:r>
            <a:r>
              <a:rPr dirty="0" sz="500" spc="90">
                <a:latin typeface="SimSun"/>
                <a:cs typeface="SimSun"/>
              </a:rPr>
              <a:t>器</a:t>
            </a:r>
            <a:r>
              <a:rPr dirty="0" sz="500" spc="65">
                <a:latin typeface="SimSun"/>
                <a:cs typeface="SimSun"/>
              </a:rPr>
              <a:t>N</a:t>
            </a:r>
            <a:endParaRPr sz="500">
              <a:latin typeface="SimSun"/>
              <a:cs typeface="SimSun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8951893" y="1410475"/>
            <a:ext cx="3002915" cy="3417570"/>
            <a:chOff x="8951893" y="1410475"/>
            <a:chExt cx="3002915" cy="3417570"/>
          </a:xfrm>
        </p:grpSpPr>
        <p:sp>
          <p:nvSpPr>
            <p:cNvPr id="109" name="object 109"/>
            <p:cNvSpPr/>
            <p:nvPr/>
          </p:nvSpPr>
          <p:spPr>
            <a:xfrm>
              <a:off x="8970958" y="2388850"/>
              <a:ext cx="381635" cy="2435225"/>
            </a:xfrm>
            <a:custGeom>
              <a:avLst/>
              <a:gdLst/>
              <a:ahLst/>
              <a:cxnLst/>
              <a:rect l="l" t="t" r="r" b="b"/>
              <a:pathLst>
                <a:path w="381634" h="2435225">
                  <a:moveTo>
                    <a:pt x="381589" y="2435058"/>
                  </a:moveTo>
                  <a:lnTo>
                    <a:pt x="0" y="0"/>
                  </a:lnTo>
                </a:path>
              </a:pathLst>
            </a:custGeom>
            <a:ln w="72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8951893" y="2360669"/>
              <a:ext cx="40005" cy="34925"/>
            </a:xfrm>
            <a:custGeom>
              <a:avLst/>
              <a:gdLst/>
              <a:ahLst/>
              <a:cxnLst/>
              <a:rect l="l" t="t" r="r" b="b"/>
              <a:pathLst>
                <a:path w="40004" h="34925">
                  <a:moveTo>
                    <a:pt x="14687" y="0"/>
                  </a:moveTo>
                  <a:lnTo>
                    <a:pt x="0" y="34311"/>
                  </a:lnTo>
                  <a:lnTo>
                    <a:pt x="39394" y="30171"/>
                  </a:lnTo>
                  <a:lnTo>
                    <a:pt x="146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8994303" y="2073283"/>
              <a:ext cx="2922905" cy="1799589"/>
            </a:xfrm>
            <a:custGeom>
              <a:avLst/>
              <a:gdLst/>
              <a:ahLst/>
              <a:cxnLst/>
              <a:rect l="l" t="t" r="r" b="b"/>
              <a:pathLst>
                <a:path w="2922904" h="1799589">
                  <a:moveTo>
                    <a:pt x="2922570" y="1799306"/>
                  </a:moveTo>
                  <a:lnTo>
                    <a:pt x="0" y="0"/>
                  </a:lnTo>
                </a:path>
              </a:pathLst>
            </a:custGeom>
            <a:ln w="63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8966581" y="2056167"/>
              <a:ext cx="43815" cy="33020"/>
            </a:xfrm>
            <a:custGeom>
              <a:avLst/>
              <a:gdLst/>
              <a:ahLst/>
              <a:cxnLst/>
              <a:rect l="l" t="t" r="r" b="b"/>
              <a:pathLst>
                <a:path w="43815" h="33019">
                  <a:moveTo>
                    <a:pt x="0" y="0"/>
                  </a:moveTo>
                  <a:lnTo>
                    <a:pt x="19745" y="32559"/>
                  </a:lnTo>
                  <a:lnTo>
                    <a:pt x="43674" y="6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9000042" y="2063650"/>
              <a:ext cx="2951480" cy="658495"/>
            </a:xfrm>
            <a:custGeom>
              <a:avLst/>
              <a:gdLst/>
              <a:ahLst/>
              <a:cxnLst/>
              <a:rect l="l" t="t" r="r" b="b"/>
              <a:pathLst>
                <a:path w="2951479" h="658494">
                  <a:moveTo>
                    <a:pt x="2950876" y="658121"/>
                  </a:moveTo>
                  <a:lnTo>
                    <a:pt x="0" y="0"/>
                  </a:lnTo>
                </a:path>
              </a:pathLst>
            </a:custGeom>
            <a:ln w="6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8966581" y="2049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479" y="0"/>
                  </a:moveTo>
                  <a:lnTo>
                    <a:pt x="0" y="7085"/>
                  </a:lnTo>
                  <a:lnTo>
                    <a:pt x="33071" y="31286"/>
                  </a:lnTo>
                  <a:lnTo>
                    <a:pt x="434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9377255" y="2721772"/>
              <a:ext cx="2574290" cy="2082164"/>
            </a:xfrm>
            <a:custGeom>
              <a:avLst/>
              <a:gdLst/>
              <a:ahLst/>
              <a:cxnLst/>
              <a:rect l="l" t="t" r="r" b="b"/>
              <a:pathLst>
                <a:path w="2574290" h="2082164">
                  <a:moveTo>
                    <a:pt x="2573663" y="0"/>
                  </a:moveTo>
                  <a:lnTo>
                    <a:pt x="0" y="2082155"/>
                  </a:lnTo>
                </a:path>
              </a:pathLst>
            </a:custGeom>
            <a:ln w="65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9352548" y="4789518"/>
              <a:ext cx="42545" cy="34925"/>
            </a:xfrm>
            <a:custGeom>
              <a:avLst/>
              <a:gdLst/>
              <a:ahLst/>
              <a:cxnLst/>
              <a:rect l="l" t="t" r="r" b="b"/>
              <a:pathLst>
                <a:path w="42545" h="34925">
                  <a:moveTo>
                    <a:pt x="14298" y="0"/>
                  </a:moveTo>
                  <a:lnTo>
                    <a:pt x="0" y="34390"/>
                  </a:lnTo>
                  <a:lnTo>
                    <a:pt x="42215" y="23086"/>
                  </a:lnTo>
                  <a:lnTo>
                    <a:pt x="142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9384258" y="3872590"/>
              <a:ext cx="2533015" cy="939800"/>
            </a:xfrm>
            <a:custGeom>
              <a:avLst/>
              <a:gdLst/>
              <a:ahLst/>
              <a:cxnLst/>
              <a:rect l="l" t="t" r="r" b="b"/>
              <a:pathLst>
                <a:path w="2533015" h="939800">
                  <a:moveTo>
                    <a:pt x="2532615" y="0"/>
                  </a:moveTo>
                  <a:lnTo>
                    <a:pt x="0" y="939616"/>
                  </a:lnTo>
                </a:path>
              </a:pathLst>
            </a:custGeom>
            <a:ln w="61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9352548" y="4795728"/>
              <a:ext cx="44450" cy="29845"/>
            </a:xfrm>
            <a:custGeom>
              <a:avLst/>
              <a:gdLst/>
              <a:ahLst/>
              <a:cxnLst/>
              <a:rect l="l" t="t" r="r" b="b"/>
              <a:pathLst>
                <a:path w="44450" h="29845">
                  <a:moveTo>
                    <a:pt x="28013" y="0"/>
                  </a:moveTo>
                  <a:lnTo>
                    <a:pt x="0" y="28181"/>
                  </a:lnTo>
                  <a:lnTo>
                    <a:pt x="44355" y="29614"/>
                  </a:lnTo>
                  <a:lnTo>
                    <a:pt x="280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10593614" y="1691959"/>
              <a:ext cx="46990" cy="45085"/>
            </a:xfrm>
            <a:custGeom>
              <a:avLst/>
              <a:gdLst/>
              <a:ahLst/>
              <a:cxnLst/>
              <a:rect l="l" t="t" r="r" b="b"/>
              <a:pathLst>
                <a:path w="46990" h="45085">
                  <a:moveTo>
                    <a:pt x="46495" y="0"/>
                  </a:moveTo>
                  <a:lnTo>
                    <a:pt x="0" y="38052"/>
                  </a:lnTo>
                  <a:lnTo>
                    <a:pt x="0" y="44739"/>
                  </a:lnTo>
                  <a:lnTo>
                    <a:pt x="46495" y="6687"/>
                  </a:lnTo>
                  <a:lnTo>
                    <a:pt x="46495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10467747" y="1414285"/>
              <a:ext cx="175260" cy="36195"/>
            </a:xfrm>
            <a:custGeom>
              <a:avLst/>
              <a:gdLst/>
              <a:ahLst/>
              <a:cxnLst/>
              <a:rect l="l" t="t" r="r" b="b"/>
              <a:pathLst>
                <a:path w="175259" h="36194">
                  <a:moveTo>
                    <a:pt x="175085" y="0"/>
                  </a:moveTo>
                  <a:lnTo>
                    <a:pt x="43771" y="0"/>
                  </a:lnTo>
                  <a:lnTo>
                    <a:pt x="0" y="35823"/>
                  </a:lnTo>
                  <a:lnTo>
                    <a:pt x="131314" y="35823"/>
                  </a:lnTo>
                  <a:lnTo>
                    <a:pt x="17508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10599061" y="1414285"/>
              <a:ext cx="43815" cy="316230"/>
            </a:xfrm>
            <a:custGeom>
              <a:avLst/>
              <a:gdLst/>
              <a:ahLst/>
              <a:cxnLst/>
              <a:rect l="l" t="t" r="r" b="b"/>
              <a:pathLst>
                <a:path w="43815" h="316230">
                  <a:moveTo>
                    <a:pt x="43771" y="0"/>
                  </a:moveTo>
                  <a:lnTo>
                    <a:pt x="0" y="35823"/>
                  </a:lnTo>
                  <a:lnTo>
                    <a:pt x="0" y="315726"/>
                  </a:lnTo>
                  <a:lnTo>
                    <a:pt x="43771" y="279902"/>
                  </a:lnTo>
                  <a:lnTo>
                    <a:pt x="43771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10467747" y="1450141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5">
                  <a:moveTo>
                    <a:pt x="131314" y="0"/>
                  </a:moveTo>
                  <a:lnTo>
                    <a:pt x="0" y="0"/>
                  </a:lnTo>
                  <a:lnTo>
                    <a:pt x="0" y="279870"/>
                  </a:lnTo>
                  <a:lnTo>
                    <a:pt x="131314" y="279870"/>
                  </a:lnTo>
                  <a:lnTo>
                    <a:pt x="13131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10467747" y="1450141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5">
                  <a:moveTo>
                    <a:pt x="0" y="279870"/>
                  </a:moveTo>
                  <a:lnTo>
                    <a:pt x="131314" y="279870"/>
                  </a:lnTo>
                  <a:lnTo>
                    <a:pt x="131314" y="0"/>
                  </a:lnTo>
                  <a:lnTo>
                    <a:pt x="0" y="0"/>
                  </a:lnTo>
                  <a:lnTo>
                    <a:pt x="0" y="279870"/>
                  </a:lnTo>
                  <a:close/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84186" y="1463603"/>
              <a:ext cx="98485" cy="170162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10484186" y="1463603"/>
              <a:ext cx="99060" cy="170180"/>
            </a:xfrm>
            <a:custGeom>
              <a:avLst/>
              <a:gdLst/>
              <a:ahLst/>
              <a:cxnLst/>
              <a:rect l="l" t="t" r="r" b="b"/>
              <a:pathLst>
                <a:path w="99059" h="170180">
                  <a:moveTo>
                    <a:pt x="0" y="170162"/>
                  </a:moveTo>
                  <a:lnTo>
                    <a:pt x="98485" y="170162"/>
                  </a:lnTo>
                  <a:lnTo>
                    <a:pt x="98485" y="0"/>
                  </a:lnTo>
                  <a:lnTo>
                    <a:pt x="0" y="0"/>
                  </a:lnTo>
                  <a:lnTo>
                    <a:pt x="0" y="170162"/>
                  </a:lnTo>
                  <a:close/>
                </a:path>
              </a:pathLst>
            </a:custGeom>
            <a:ln w="69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10495953" y="1472564"/>
              <a:ext cx="74930" cy="146685"/>
            </a:xfrm>
            <a:custGeom>
              <a:avLst/>
              <a:gdLst/>
              <a:ahLst/>
              <a:cxnLst/>
              <a:rect l="l" t="t" r="r" b="b"/>
              <a:pathLst>
                <a:path w="74929" h="146684">
                  <a:moveTo>
                    <a:pt x="74891" y="131508"/>
                  </a:moveTo>
                  <a:lnTo>
                    <a:pt x="0" y="131508"/>
                  </a:lnTo>
                  <a:lnTo>
                    <a:pt x="0" y="146075"/>
                  </a:lnTo>
                  <a:lnTo>
                    <a:pt x="74891" y="146075"/>
                  </a:lnTo>
                  <a:lnTo>
                    <a:pt x="74891" y="131508"/>
                  </a:lnTo>
                  <a:close/>
                </a:path>
                <a:path w="74929" h="146684">
                  <a:moveTo>
                    <a:pt x="74891" y="109067"/>
                  </a:moveTo>
                  <a:lnTo>
                    <a:pt x="0" y="109067"/>
                  </a:lnTo>
                  <a:lnTo>
                    <a:pt x="0" y="123710"/>
                  </a:lnTo>
                  <a:lnTo>
                    <a:pt x="74891" y="123710"/>
                  </a:lnTo>
                  <a:lnTo>
                    <a:pt x="74891" y="109067"/>
                  </a:lnTo>
                  <a:close/>
                </a:path>
                <a:path w="74929" h="146684">
                  <a:moveTo>
                    <a:pt x="74891" y="86690"/>
                  </a:moveTo>
                  <a:lnTo>
                    <a:pt x="0" y="86690"/>
                  </a:lnTo>
                  <a:lnTo>
                    <a:pt x="0" y="101346"/>
                  </a:lnTo>
                  <a:lnTo>
                    <a:pt x="74891" y="101346"/>
                  </a:lnTo>
                  <a:lnTo>
                    <a:pt x="74891" y="86690"/>
                  </a:lnTo>
                  <a:close/>
                </a:path>
                <a:path w="74929" h="146684">
                  <a:moveTo>
                    <a:pt x="74891" y="64325"/>
                  </a:moveTo>
                  <a:lnTo>
                    <a:pt x="0" y="64325"/>
                  </a:lnTo>
                  <a:lnTo>
                    <a:pt x="0" y="78968"/>
                  </a:lnTo>
                  <a:lnTo>
                    <a:pt x="74891" y="78968"/>
                  </a:lnTo>
                  <a:lnTo>
                    <a:pt x="74891" y="64325"/>
                  </a:lnTo>
                  <a:close/>
                </a:path>
                <a:path w="74929" h="146684">
                  <a:moveTo>
                    <a:pt x="74891" y="32473"/>
                  </a:moveTo>
                  <a:lnTo>
                    <a:pt x="0" y="32473"/>
                  </a:lnTo>
                  <a:lnTo>
                    <a:pt x="0" y="57073"/>
                  </a:lnTo>
                  <a:lnTo>
                    <a:pt x="74891" y="57073"/>
                  </a:lnTo>
                  <a:lnTo>
                    <a:pt x="74891" y="32473"/>
                  </a:lnTo>
                  <a:close/>
                </a:path>
                <a:path w="74929" h="146684">
                  <a:moveTo>
                    <a:pt x="74891" y="0"/>
                  </a:moveTo>
                  <a:lnTo>
                    <a:pt x="0" y="0"/>
                  </a:lnTo>
                  <a:lnTo>
                    <a:pt x="0" y="24599"/>
                  </a:lnTo>
                  <a:lnTo>
                    <a:pt x="74891" y="24599"/>
                  </a:lnTo>
                  <a:lnTo>
                    <a:pt x="7489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10495955" y="1472559"/>
              <a:ext cx="74930" cy="146685"/>
            </a:xfrm>
            <a:custGeom>
              <a:avLst/>
              <a:gdLst/>
              <a:ahLst/>
              <a:cxnLst/>
              <a:rect l="l" t="t" r="r" b="b"/>
              <a:pathLst>
                <a:path w="74929" h="146684">
                  <a:moveTo>
                    <a:pt x="0" y="131512"/>
                  </a:moveTo>
                  <a:lnTo>
                    <a:pt x="74897" y="131512"/>
                  </a:lnTo>
                  <a:lnTo>
                    <a:pt x="74897" y="146081"/>
                  </a:lnTo>
                  <a:lnTo>
                    <a:pt x="0" y="146081"/>
                  </a:lnTo>
                  <a:lnTo>
                    <a:pt x="0" y="131512"/>
                  </a:lnTo>
                  <a:close/>
                </a:path>
                <a:path w="74929" h="146684">
                  <a:moveTo>
                    <a:pt x="0" y="109063"/>
                  </a:moveTo>
                  <a:lnTo>
                    <a:pt x="74897" y="109063"/>
                  </a:lnTo>
                  <a:lnTo>
                    <a:pt x="74897" y="123711"/>
                  </a:lnTo>
                  <a:lnTo>
                    <a:pt x="0" y="123711"/>
                  </a:lnTo>
                  <a:lnTo>
                    <a:pt x="0" y="109063"/>
                  </a:lnTo>
                  <a:close/>
                </a:path>
                <a:path w="74929" h="146684">
                  <a:moveTo>
                    <a:pt x="0" y="86693"/>
                  </a:moveTo>
                  <a:lnTo>
                    <a:pt x="74897" y="86693"/>
                  </a:lnTo>
                  <a:lnTo>
                    <a:pt x="74897" y="101341"/>
                  </a:lnTo>
                  <a:lnTo>
                    <a:pt x="0" y="101341"/>
                  </a:lnTo>
                  <a:lnTo>
                    <a:pt x="0" y="86693"/>
                  </a:lnTo>
                  <a:close/>
                </a:path>
                <a:path w="74929" h="146684">
                  <a:moveTo>
                    <a:pt x="0" y="64323"/>
                  </a:moveTo>
                  <a:lnTo>
                    <a:pt x="74897" y="64323"/>
                  </a:lnTo>
                  <a:lnTo>
                    <a:pt x="74897" y="78971"/>
                  </a:lnTo>
                  <a:lnTo>
                    <a:pt x="0" y="78971"/>
                  </a:lnTo>
                  <a:lnTo>
                    <a:pt x="0" y="64323"/>
                  </a:lnTo>
                  <a:close/>
                </a:path>
                <a:path w="74929" h="146684">
                  <a:moveTo>
                    <a:pt x="0" y="32480"/>
                  </a:moveTo>
                  <a:lnTo>
                    <a:pt x="74897" y="32480"/>
                  </a:lnTo>
                  <a:lnTo>
                    <a:pt x="74897" y="57079"/>
                  </a:lnTo>
                  <a:lnTo>
                    <a:pt x="0" y="57079"/>
                  </a:lnTo>
                  <a:lnTo>
                    <a:pt x="0" y="32480"/>
                  </a:lnTo>
                  <a:close/>
                </a:path>
                <a:path w="74929" h="146684">
                  <a:moveTo>
                    <a:pt x="0" y="0"/>
                  </a:moveTo>
                  <a:lnTo>
                    <a:pt x="74897" y="0"/>
                  </a:lnTo>
                  <a:lnTo>
                    <a:pt x="74897" y="24598"/>
                  </a:lnTo>
                  <a:lnTo>
                    <a:pt x="0" y="24598"/>
                  </a:lnTo>
                  <a:lnTo>
                    <a:pt x="0" y="0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10473182" y="1484769"/>
              <a:ext cx="120650" cy="252095"/>
            </a:xfrm>
            <a:custGeom>
              <a:avLst/>
              <a:gdLst/>
              <a:ahLst/>
              <a:cxnLst/>
              <a:rect l="l" t="t" r="r" b="b"/>
              <a:pathLst>
                <a:path w="120650" h="252094">
                  <a:moveTo>
                    <a:pt x="51993" y="0"/>
                  </a:moveTo>
                  <a:lnTo>
                    <a:pt x="41059" y="0"/>
                  </a:lnTo>
                  <a:lnTo>
                    <a:pt x="41059" y="2362"/>
                  </a:lnTo>
                  <a:lnTo>
                    <a:pt x="51993" y="2362"/>
                  </a:lnTo>
                  <a:lnTo>
                    <a:pt x="51993" y="0"/>
                  </a:lnTo>
                  <a:close/>
                </a:path>
                <a:path w="120650" h="252094">
                  <a:moveTo>
                    <a:pt x="120383" y="245224"/>
                  </a:moveTo>
                  <a:lnTo>
                    <a:pt x="0" y="245224"/>
                  </a:lnTo>
                  <a:lnTo>
                    <a:pt x="0" y="251929"/>
                  </a:lnTo>
                  <a:lnTo>
                    <a:pt x="120383" y="251929"/>
                  </a:lnTo>
                  <a:lnTo>
                    <a:pt x="120383" y="245224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1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501694" y="1476997"/>
              <a:ext cx="63385" cy="4716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10501694" y="1476997"/>
              <a:ext cx="63500" cy="5080"/>
            </a:xfrm>
            <a:custGeom>
              <a:avLst/>
              <a:gdLst/>
              <a:ahLst/>
              <a:cxnLst/>
              <a:rect l="l" t="t" r="r" b="b"/>
              <a:pathLst>
                <a:path w="63500" h="5080">
                  <a:moveTo>
                    <a:pt x="0" y="4716"/>
                  </a:moveTo>
                  <a:lnTo>
                    <a:pt x="63385" y="4716"/>
                  </a:lnTo>
                  <a:lnTo>
                    <a:pt x="63385" y="0"/>
                  </a:lnTo>
                  <a:lnTo>
                    <a:pt x="0" y="0"/>
                  </a:lnTo>
                  <a:lnTo>
                    <a:pt x="0" y="4716"/>
                  </a:lnTo>
                  <a:close/>
                </a:path>
              </a:pathLst>
            </a:custGeom>
            <a:ln w="59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4242" y="1485933"/>
              <a:ext cx="10894" cy="3423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500333" y="1511427"/>
              <a:ext cx="63322" cy="8896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10500333" y="1511427"/>
              <a:ext cx="63500" cy="8890"/>
            </a:xfrm>
            <a:custGeom>
              <a:avLst/>
              <a:gdLst/>
              <a:ahLst/>
              <a:cxnLst/>
              <a:rect l="l" t="t" r="r" b="b"/>
              <a:pathLst>
                <a:path w="63500" h="8890">
                  <a:moveTo>
                    <a:pt x="0" y="1492"/>
                  </a:moveTo>
                  <a:lnTo>
                    <a:pt x="17216" y="1492"/>
                  </a:lnTo>
                  <a:lnTo>
                    <a:pt x="25773" y="373"/>
                  </a:lnTo>
                  <a:lnTo>
                    <a:pt x="34530" y="0"/>
                  </a:lnTo>
                  <a:lnTo>
                    <a:pt x="43288" y="373"/>
                  </a:lnTo>
                  <a:lnTo>
                    <a:pt x="51844" y="1492"/>
                  </a:lnTo>
                  <a:lnTo>
                    <a:pt x="63322" y="1492"/>
                  </a:lnTo>
                  <a:lnTo>
                    <a:pt x="63322" y="8896"/>
                  </a:lnTo>
                  <a:lnTo>
                    <a:pt x="0" y="8896"/>
                  </a:lnTo>
                  <a:lnTo>
                    <a:pt x="0" y="1492"/>
                  </a:lnTo>
                  <a:close/>
                </a:path>
              </a:pathLst>
            </a:custGeom>
            <a:ln w="60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10503153" y="1515855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40">
                  <a:moveTo>
                    <a:pt x="57623" y="0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57623" y="2238"/>
                  </a:lnTo>
                  <a:lnTo>
                    <a:pt x="57623" y="0"/>
                  </a:lnTo>
                  <a:close/>
                </a:path>
              </a:pathLst>
            </a:custGeom>
            <a:solidFill>
              <a:srgbClr val="DBD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10503153" y="1515855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40">
                  <a:moveTo>
                    <a:pt x="0" y="2238"/>
                  </a:moveTo>
                  <a:lnTo>
                    <a:pt x="57623" y="2238"/>
                  </a:lnTo>
                  <a:lnTo>
                    <a:pt x="57623" y="0"/>
                  </a:lnTo>
                  <a:lnTo>
                    <a:pt x="0" y="0"/>
                  </a:lnTo>
                  <a:lnTo>
                    <a:pt x="0" y="2238"/>
                  </a:lnTo>
                  <a:close/>
                </a:path>
              </a:pathLst>
            </a:custGeom>
            <a:ln w="5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6" name="object 1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500527" y="1539191"/>
              <a:ext cx="65657" cy="7960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0500527" y="1539191"/>
              <a:ext cx="66040" cy="8255"/>
            </a:xfrm>
            <a:custGeom>
              <a:avLst/>
              <a:gdLst/>
              <a:ahLst/>
              <a:cxnLst/>
              <a:rect l="l" t="t" r="r" b="b"/>
              <a:pathLst>
                <a:path w="66040" h="8255">
                  <a:moveTo>
                    <a:pt x="0" y="6050"/>
                  </a:moveTo>
                  <a:lnTo>
                    <a:pt x="0" y="2149"/>
                  </a:lnTo>
                  <a:lnTo>
                    <a:pt x="21010" y="2149"/>
                  </a:lnTo>
                  <a:lnTo>
                    <a:pt x="28402" y="0"/>
                  </a:lnTo>
                  <a:lnTo>
                    <a:pt x="37351" y="0"/>
                  </a:lnTo>
                  <a:lnTo>
                    <a:pt x="44646" y="2149"/>
                  </a:lnTo>
                  <a:lnTo>
                    <a:pt x="65657" y="2149"/>
                  </a:lnTo>
                  <a:lnTo>
                    <a:pt x="65657" y="6050"/>
                  </a:lnTo>
                  <a:lnTo>
                    <a:pt x="44646" y="6050"/>
                  </a:lnTo>
                  <a:lnTo>
                    <a:pt x="37157" y="7960"/>
                  </a:lnTo>
                  <a:lnTo>
                    <a:pt x="28500" y="7960"/>
                  </a:lnTo>
                  <a:lnTo>
                    <a:pt x="21010" y="6050"/>
                  </a:lnTo>
                  <a:lnTo>
                    <a:pt x="0" y="6050"/>
                  </a:lnTo>
                  <a:close/>
                </a:path>
              </a:pathLst>
            </a:custGeom>
            <a:ln w="59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8" name="object 1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533404" y="1484181"/>
              <a:ext cx="32779" cy="65756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10533404" y="1484181"/>
              <a:ext cx="33020" cy="66040"/>
            </a:xfrm>
            <a:custGeom>
              <a:avLst/>
              <a:gdLst/>
              <a:ahLst/>
              <a:cxnLst/>
              <a:rect l="l" t="t" r="r" b="b"/>
              <a:pathLst>
                <a:path w="33020" h="66040">
                  <a:moveTo>
                    <a:pt x="22955" y="3582"/>
                  </a:moveTo>
                  <a:lnTo>
                    <a:pt x="31709" y="3582"/>
                  </a:lnTo>
                  <a:lnTo>
                    <a:pt x="31709" y="0"/>
                  </a:lnTo>
                  <a:lnTo>
                    <a:pt x="22955" y="0"/>
                  </a:lnTo>
                  <a:lnTo>
                    <a:pt x="22955" y="3582"/>
                  </a:lnTo>
                  <a:close/>
                </a:path>
                <a:path w="33020" h="66040">
                  <a:moveTo>
                    <a:pt x="14298" y="2786"/>
                  </a:moveTo>
                  <a:lnTo>
                    <a:pt x="8559" y="5174"/>
                  </a:lnTo>
                  <a:lnTo>
                    <a:pt x="8559" y="477"/>
                  </a:lnTo>
                  <a:lnTo>
                    <a:pt x="14298" y="2786"/>
                  </a:lnTo>
                  <a:close/>
                </a:path>
                <a:path w="33020" h="66040">
                  <a:moveTo>
                    <a:pt x="0" y="2786"/>
                  </a:moveTo>
                  <a:lnTo>
                    <a:pt x="5738" y="477"/>
                  </a:lnTo>
                  <a:lnTo>
                    <a:pt x="5738" y="5174"/>
                  </a:lnTo>
                  <a:lnTo>
                    <a:pt x="0" y="2786"/>
                  </a:lnTo>
                  <a:close/>
                </a:path>
                <a:path w="33020" h="66040">
                  <a:moveTo>
                    <a:pt x="18481" y="41077"/>
                  </a:moveTo>
                  <a:lnTo>
                    <a:pt x="30056" y="41077"/>
                  </a:lnTo>
                  <a:lnTo>
                    <a:pt x="30056" y="38610"/>
                  </a:lnTo>
                  <a:lnTo>
                    <a:pt x="18481" y="38610"/>
                  </a:lnTo>
                  <a:lnTo>
                    <a:pt x="18481" y="41077"/>
                  </a:lnTo>
                  <a:close/>
                </a:path>
                <a:path w="33020" h="66040">
                  <a:moveTo>
                    <a:pt x="21204" y="65756"/>
                  </a:moveTo>
                  <a:lnTo>
                    <a:pt x="32779" y="65756"/>
                  </a:lnTo>
                  <a:lnTo>
                    <a:pt x="32779" y="63208"/>
                  </a:lnTo>
                  <a:lnTo>
                    <a:pt x="21204" y="63208"/>
                  </a:lnTo>
                  <a:lnTo>
                    <a:pt x="21204" y="65756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10501889" y="1484818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544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1" name="object 1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484186" y="1645070"/>
              <a:ext cx="98437" cy="74831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10500527" y="1524065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544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10467747" y="1414285"/>
              <a:ext cx="175260" cy="322580"/>
            </a:xfrm>
            <a:custGeom>
              <a:avLst/>
              <a:gdLst/>
              <a:ahLst/>
              <a:cxnLst/>
              <a:rect l="l" t="t" r="r" b="b"/>
              <a:pathLst>
                <a:path w="175259" h="322580">
                  <a:moveTo>
                    <a:pt x="5447" y="322413"/>
                  </a:moveTo>
                  <a:lnTo>
                    <a:pt x="5447" y="315726"/>
                  </a:lnTo>
                  <a:lnTo>
                    <a:pt x="0" y="315726"/>
                  </a:lnTo>
                  <a:lnTo>
                    <a:pt x="0" y="35823"/>
                  </a:lnTo>
                  <a:lnTo>
                    <a:pt x="43771" y="0"/>
                  </a:lnTo>
                  <a:lnTo>
                    <a:pt x="175085" y="0"/>
                  </a:lnTo>
                  <a:lnTo>
                    <a:pt x="175085" y="279902"/>
                  </a:lnTo>
                  <a:lnTo>
                    <a:pt x="172362" y="282131"/>
                  </a:lnTo>
                  <a:lnTo>
                    <a:pt x="172362" y="284360"/>
                  </a:lnTo>
                  <a:lnTo>
                    <a:pt x="125867" y="322413"/>
                  </a:lnTo>
                  <a:lnTo>
                    <a:pt x="5447" y="322413"/>
                  </a:lnTo>
                  <a:close/>
                </a:path>
              </a:pathLst>
            </a:custGeom>
            <a:ln w="7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4" name="object 144"/>
          <p:cNvSpPr txBox="1"/>
          <p:nvPr/>
        </p:nvSpPr>
        <p:spPr>
          <a:xfrm>
            <a:off x="10292022" y="1732318"/>
            <a:ext cx="492759" cy="1047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00" spc="125">
                <a:latin typeface="SimSun"/>
                <a:cs typeface="SimSun"/>
              </a:rPr>
              <a:t>数</a:t>
            </a:r>
            <a:r>
              <a:rPr dirty="0" sz="500" spc="70">
                <a:latin typeface="SimSun"/>
                <a:cs typeface="SimSun"/>
              </a:rPr>
              <a:t>据</a:t>
            </a:r>
            <a:r>
              <a:rPr dirty="0" sz="500" spc="125">
                <a:latin typeface="SimSun"/>
                <a:cs typeface="SimSun"/>
              </a:rPr>
              <a:t>库服</a:t>
            </a:r>
            <a:r>
              <a:rPr dirty="0" sz="500" spc="70">
                <a:latin typeface="SimSun"/>
                <a:cs typeface="SimSun"/>
              </a:rPr>
              <a:t>务</a:t>
            </a:r>
            <a:r>
              <a:rPr dirty="0" sz="500" spc="130">
                <a:latin typeface="SimSun"/>
                <a:cs typeface="SimSun"/>
              </a:rPr>
              <a:t>器</a:t>
            </a:r>
            <a:endParaRPr sz="500">
              <a:latin typeface="SimSun"/>
              <a:cs typeface="SimSun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9119975" y="5149906"/>
            <a:ext cx="2010410" cy="7366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ts val="575"/>
              </a:lnSpc>
              <a:spcBef>
                <a:spcPts val="5"/>
              </a:spcBef>
              <a:tabLst>
                <a:tab pos="1579880" algn="l"/>
              </a:tabLst>
            </a:pPr>
            <a:r>
              <a:rPr dirty="0" baseline="5555" sz="750" spc="195">
                <a:latin typeface="SimSun"/>
                <a:cs typeface="SimSun"/>
              </a:rPr>
              <a:t>网</a:t>
            </a:r>
            <a:r>
              <a:rPr dirty="0" baseline="5555" sz="750" spc="104">
                <a:latin typeface="SimSun"/>
                <a:cs typeface="SimSun"/>
              </a:rPr>
              <a:t>关</a:t>
            </a:r>
            <a:r>
              <a:rPr dirty="0" baseline="5555" sz="750" spc="195">
                <a:latin typeface="SimSun"/>
                <a:cs typeface="SimSun"/>
              </a:rPr>
              <a:t>服务</a:t>
            </a:r>
            <a:r>
              <a:rPr dirty="0" baseline="5555" sz="750" spc="142">
                <a:latin typeface="SimSun"/>
                <a:cs typeface="SimSun"/>
              </a:rPr>
              <a:t>器</a:t>
            </a:r>
            <a:r>
              <a:rPr dirty="0" baseline="5555" sz="750" spc="97">
                <a:latin typeface="SimSun"/>
                <a:cs typeface="SimSun"/>
              </a:rPr>
              <a:t>1</a:t>
            </a:r>
            <a:r>
              <a:rPr dirty="0" baseline="5555" sz="750">
                <a:latin typeface="SimSun"/>
                <a:cs typeface="SimSun"/>
              </a:rPr>
              <a:t>	</a:t>
            </a:r>
            <a:r>
              <a:rPr dirty="0" sz="500" spc="130">
                <a:latin typeface="SimSun"/>
                <a:cs typeface="SimSun"/>
              </a:rPr>
              <a:t>网</a:t>
            </a:r>
            <a:r>
              <a:rPr dirty="0" sz="500" spc="70">
                <a:latin typeface="SimSun"/>
                <a:cs typeface="SimSun"/>
              </a:rPr>
              <a:t>关</a:t>
            </a:r>
            <a:r>
              <a:rPr dirty="0" sz="500" spc="130">
                <a:latin typeface="SimSun"/>
                <a:cs typeface="SimSun"/>
              </a:rPr>
              <a:t>服务</a:t>
            </a:r>
            <a:r>
              <a:rPr dirty="0" sz="500" spc="90">
                <a:latin typeface="SimSun"/>
                <a:cs typeface="SimSun"/>
              </a:rPr>
              <a:t>器</a:t>
            </a:r>
            <a:r>
              <a:rPr dirty="0" sz="500" spc="65">
                <a:latin typeface="SimSun"/>
                <a:cs typeface="SimSun"/>
              </a:rPr>
              <a:t>N</a:t>
            </a:r>
            <a:endParaRPr sz="500">
              <a:latin typeface="SimSun"/>
              <a:cs typeface="SimSun"/>
            </a:endParaRPr>
          </a:p>
        </p:txBody>
      </p:sp>
      <p:grpSp>
        <p:nvGrpSpPr>
          <p:cNvPr id="146" name="object 146"/>
          <p:cNvGrpSpPr/>
          <p:nvPr/>
        </p:nvGrpSpPr>
        <p:grpSpPr>
          <a:xfrm>
            <a:off x="8963406" y="1728738"/>
            <a:ext cx="2903855" cy="3411854"/>
            <a:chOff x="8963406" y="1728738"/>
            <a:chExt cx="2903855" cy="3411854"/>
          </a:xfrm>
        </p:grpSpPr>
        <p:sp>
          <p:nvSpPr>
            <p:cNvPr id="147" name="object 147"/>
            <p:cNvSpPr/>
            <p:nvPr/>
          </p:nvSpPr>
          <p:spPr>
            <a:xfrm>
              <a:off x="8966581" y="1743545"/>
              <a:ext cx="1555115" cy="313055"/>
            </a:xfrm>
            <a:custGeom>
              <a:avLst/>
              <a:gdLst/>
              <a:ahLst/>
              <a:cxnLst/>
              <a:rect l="l" t="t" r="r" b="b"/>
              <a:pathLst>
                <a:path w="1555115" h="313055">
                  <a:moveTo>
                    <a:pt x="0" y="312621"/>
                  </a:moveTo>
                  <a:lnTo>
                    <a:pt x="1554956" y="0"/>
                  </a:lnTo>
                </a:path>
              </a:pathLst>
            </a:custGeom>
            <a:ln w="6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10512005" y="172873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0"/>
                  </a:moveTo>
                  <a:lnTo>
                    <a:pt x="9435" y="31524"/>
                  </a:lnTo>
                  <a:lnTo>
                    <a:pt x="43285" y="7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10582817" y="1754054"/>
              <a:ext cx="1280795" cy="807085"/>
            </a:xfrm>
            <a:custGeom>
              <a:avLst/>
              <a:gdLst/>
              <a:ahLst/>
              <a:cxnLst/>
              <a:rect l="l" t="t" r="r" b="b"/>
              <a:pathLst>
                <a:path w="1280795" h="807085">
                  <a:moveTo>
                    <a:pt x="1280557" y="806511"/>
                  </a:moveTo>
                  <a:lnTo>
                    <a:pt x="0" y="0"/>
                  </a:lnTo>
                </a:path>
              </a:pathLst>
            </a:custGeom>
            <a:ln w="63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10555290" y="1736699"/>
              <a:ext cx="43815" cy="33020"/>
            </a:xfrm>
            <a:custGeom>
              <a:avLst/>
              <a:gdLst/>
              <a:ahLst/>
              <a:cxnLst/>
              <a:rect l="l" t="t" r="r" b="b"/>
              <a:pathLst>
                <a:path w="43815" h="33019">
                  <a:moveTo>
                    <a:pt x="0" y="0"/>
                  </a:moveTo>
                  <a:lnTo>
                    <a:pt x="19356" y="32719"/>
                  </a:lnTo>
                  <a:lnTo>
                    <a:pt x="43576" y="70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10571437" y="1761855"/>
              <a:ext cx="1257935" cy="1950085"/>
            </a:xfrm>
            <a:custGeom>
              <a:avLst/>
              <a:gdLst/>
              <a:ahLst/>
              <a:cxnLst/>
              <a:rect l="l" t="t" r="r" b="b"/>
              <a:pathLst>
                <a:path w="1257934" h="1950085">
                  <a:moveTo>
                    <a:pt x="1257894" y="1949527"/>
                  </a:moveTo>
                  <a:lnTo>
                    <a:pt x="0" y="0"/>
                  </a:lnTo>
                </a:path>
              </a:pathLst>
            </a:custGeom>
            <a:ln w="6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10555290" y="1736699"/>
              <a:ext cx="36195" cy="36830"/>
            </a:xfrm>
            <a:custGeom>
              <a:avLst/>
              <a:gdLst/>
              <a:ahLst/>
              <a:cxnLst/>
              <a:rect l="l" t="t" r="r" b="b"/>
              <a:pathLst>
                <a:path w="36195" h="36830">
                  <a:moveTo>
                    <a:pt x="0" y="0"/>
                  </a:moveTo>
                  <a:lnTo>
                    <a:pt x="972" y="36380"/>
                  </a:lnTo>
                  <a:lnTo>
                    <a:pt x="36087" y="21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10969076" y="5091552"/>
              <a:ext cx="46990" cy="45085"/>
            </a:xfrm>
            <a:custGeom>
              <a:avLst/>
              <a:gdLst/>
              <a:ahLst/>
              <a:cxnLst/>
              <a:rect l="l" t="t" r="r" b="b"/>
              <a:pathLst>
                <a:path w="46990" h="45085">
                  <a:moveTo>
                    <a:pt x="46495" y="0"/>
                  </a:moveTo>
                  <a:lnTo>
                    <a:pt x="0" y="38052"/>
                  </a:lnTo>
                  <a:lnTo>
                    <a:pt x="0" y="44739"/>
                  </a:lnTo>
                  <a:lnTo>
                    <a:pt x="46495" y="6687"/>
                  </a:lnTo>
                  <a:lnTo>
                    <a:pt x="46495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10843209" y="4813879"/>
              <a:ext cx="175260" cy="36195"/>
            </a:xfrm>
            <a:custGeom>
              <a:avLst/>
              <a:gdLst/>
              <a:ahLst/>
              <a:cxnLst/>
              <a:rect l="l" t="t" r="r" b="b"/>
              <a:pathLst>
                <a:path w="175259" h="36195">
                  <a:moveTo>
                    <a:pt x="175085" y="0"/>
                  </a:moveTo>
                  <a:lnTo>
                    <a:pt x="43771" y="0"/>
                  </a:lnTo>
                  <a:lnTo>
                    <a:pt x="0" y="35823"/>
                  </a:lnTo>
                  <a:lnTo>
                    <a:pt x="131314" y="35823"/>
                  </a:lnTo>
                  <a:lnTo>
                    <a:pt x="17508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10974523" y="4813879"/>
              <a:ext cx="43815" cy="316230"/>
            </a:xfrm>
            <a:custGeom>
              <a:avLst/>
              <a:gdLst/>
              <a:ahLst/>
              <a:cxnLst/>
              <a:rect l="l" t="t" r="r" b="b"/>
              <a:pathLst>
                <a:path w="43815" h="316229">
                  <a:moveTo>
                    <a:pt x="43771" y="0"/>
                  </a:moveTo>
                  <a:lnTo>
                    <a:pt x="0" y="35823"/>
                  </a:lnTo>
                  <a:lnTo>
                    <a:pt x="0" y="315726"/>
                  </a:lnTo>
                  <a:lnTo>
                    <a:pt x="43771" y="279902"/>
                  </a:lnTo>
                  <a:lnTo>
                    <a:pt x="43771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10843209" y="4849734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5">
                  <a:moveTo>
                    <a:pt x="131314" y="0"/>
                  </a:moveTo>
                  <a:lnTo>
                    <a:pt x="0" y="0"/>
                  </a:lnTo>
                  <a:lnTo>
                    <a:pt x="0" y="279870"/>
                  </a:lnTo>
                  <a:lnTo>
                    <a:pt x="131314" y="279870"/>
                  </a:lnTo>
                  <a:lnTo>
                    <a:pt x="13131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10843209" y="4849734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5">
                  <a:moveTo>
                    <a:pt x="0" y="279870"/>
                  </a:moveTo>
                  <a:lnTo>
                    <a:pt x="131314" y="279870"/>
                  </a:lnTo>
                  <a:lnTo>
                    <a:pt x="131314" y="0"/>
                  </a:lnTo>
                  <a:lnTo>
                    <a:pt x="0" y="0"/>
                  </a:lnTo>
                  <a:lnTo>
                    <a:pt x="0" y="279870"/>
                  </a:lnTo>
                  <a:close/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859647" y="4863196"/>
              <a:ext cx="98485" cy="170162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10859647" y="4863196"/>
              <a:ext cx="99060" cy="170180"/>
            </a:xfrm>
            <a:custGeom>
              <a:avLst/>
              <a:gdLst/>
              <a:ahLst/>
              <a:cxnLst/>
              <a:rect l="l" t="t" r="r" b="b"/>
              <a:pathLst>
                <a:path w="99059" h="170179">
                  <a:moveTo>
                    <a:pt x="0" y="170162"/>
                  </a:moveTo>
                  <a:lnTo>
                    <a:pt x="98485" y="170162"/>
                  </a:lnTo>
                  <a:lnTo>
                    <a:pt x="98485" y="0"/>
                  </a:lnTo>
                  <a:lnTo>
                    <a:pt x="0" y="0"/>
                  </a:lnTo>
                  <a:lnTo>
                    <a:pt x="0" y="170162"/>
                  </a:lnTo>
                  <a:close/>
                </a:path>
              </a:pathLst>
            </a:custGeom>
            <a:ln w="69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10871416" y="4872164"/>
              <a:ext cx="74930" cy="146685"/>
            </a:xfrm>
            <a:custGeom>
              <a:avLst/>
              <a:gdLst/>
              <a:ahLst/>
              <a:cxnLst/>
              <a:rect l="l" t="t" r="r" b="b"/>
              <a:pathLst>
                <a:path w="74929" h="146685">
                  <a:moveTo>
                    <a:pt x="74891" y="131508"/>
                  </a:moveTo>
                  <a:lnTo>
                    <a:pt x="0" y="131508"/>
                  </a:lnTo>
                  <a:lnTo>
                    <a:pt x="0" y="146075"/>
                  </a:lnTo>
                  <a:lnTo>
                    <a:pt x="74891" y="146075"/>
                  </a:lnTo>
                  <a:lnTo>
                    <a:pt x="74891" y="131508"/>
                  </a:lnTo>
                  <a:close/>
                </a:path>
                <a:path w="74929" h="146685">
                  <a:moveTo>
                    <a:pt x="74891" y="109054"/>
                  </a:moveTo>
                  <a:lnTo>
                    <a:pt x="0" y="109054"/>
                  </a:lnTo>
                  <a:lnTo>
                    <a:pt x="0" y="123710"/>
                  </a:lnTo>
                  <a:lnTo>
                    <a:pt x="74891" y="123710"/>
                  </a:lnTo>
                  <a:lnTo>
                    <a:pt x="74891" y="109054"/>
                  </a:lnTo>
                  <a:close/>
                </a:path>
                <a:path w="74929" h="146685">
                  <a:moveTo>
                    <a:pt x="74891" y="86690"/>
                  </a:moveTo>
                  <a:lnTo>
                    <a:pt x="0" y="86690"/>
                  </a:lnTo>
                  <a:lnTo>
                    <a:pt x="0" y="101333"/>
                  </a:lnTo>
                  <a:lnTo>
                    <a:pt x="74891" y="101333"/>
                  </a:lnTo>
                  <a:lnTo>
                    <a:pt x="74891" y="86690"/>
                  </a:lnTo>
                  <a:close/>
                </a:path>
                <a:path w="74929" h="146685">
                  <a:moveTo>
                    <a:pt x="74891" y="64312"/>
                  </a:moveTo>
                  <a:lnTo>
                    <a:pt x="0" y="64312"/>
                  </a:lnTo>
                  <a:lnTo>
                    <a:pt x="0" y="78968"/>
                  </a:lnTo>
                  <a:lnTo>
                    <a:pt x="74891" y="78968"/>
                  </a:lnTo>
                  <a:lnTo>
                    <a:pt x="74891" y="64312"/>
                  </a:lnTo>
                  <a:close/>
                </a:path>
                <a:path w="74929" h="146685">
                  <a:moveTo>
                    <a:pt x="74891" y="32397"/>
                  </a:moveTo>
                  <a:lnTo>
                    <a:pt x="0" y="32397"/>
                  </a:lnTo>
                  <a:lnTo>
                    <a:pt x="0" y="57073"/>
                  </a:lnTo>
                  <a:lnTo>
                    <a:pt x="74891" y="57073"/>
                  </a:lnTo>
                  <a:lnTo>
                    <a:pt x="74891" y="32397"/>
                  </a:lnTo>
                  <a:close/>
                </a:path>
                <a:path w="74929" h="146685">
                  <a:moveTo>
                    <a:pt x="74891" y="0"/>
                  </a:moveTo>
                  <a:lnTo>
                    <a:pt x="0" y="0"/>
                  </a:lnTo>
                  <a:lnTo>
                    <a:pt x="0" y="24587"/>
                  </a:lnTo>
                  <a:lnTo>
                    <a:pt x="74891" y="24587"/>
                  </a:lnTo>
                  <a:lnTo>
                    <a:pt x="7489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10871417" y="4872152"/>
              <a:ext cx="74930" cy="146685"/>
            </a:xfrm>
            <a:custGeom>
              <a:avLst/>
              <a:gdLst/>
              <a:ahLst/>
              <a:cxnLst/>
              <a:rect l="l" t="t" r="r" b="b"/>
              <a:pathLst>
                <a:path w="74929" h="146685">
                  <a:moveTo>
                    <a:pt x="0" y="131512"/>
                  </a:moveTo>
                  <a:lnTo>
                    <a:pt x="74897" y="131512"/>
                  </a:lnTo>
                  <a:lnTo>
                    <a:pt x="74897" y="146081"/>
                  </a:lnTo>
                  <a:lnTo>
                    <a:pt x="0" y="146081"/>
                  </a:lnTo>
                  <a:lnTo>
                    <a:pt x="0" y="131512"/>
                  </a:lnTo>
                  <a:close/>
                </a:path>
                <a:path w="74929" h="146685">
                  <a:moveTo>
                    <a:pt x="0" y="109063"/>
                  </a:moveTo>
                  <a:lnTo>
                    <a:pt x="74897" y="109063"/>
                  </a:lnTo>
                  <a:lnTo>
                    <a:pt x="74897" y="123711"/>
                  </a:lnTo>
                  <a:lnTo>
                    <a:pt x="0" y="123711"/>
                  </a:lnTo>
                  <a:lnTo>
                    <a:pt x="0" y="109063"/>
                  </a:lnTo>
                  <a:close/>
                </a:path>
                <a:path w="74929" h="146685">
                  <a:moveTo>
                    <a:pt x="0" y="86693"/>
                  </a:moveTo>
                  <a:lnTo>
                    <a:pt x="74897" y="86693"/>
                  </a:lnTo>
                  <a:lnTo>
                    <a:pt x="74897" y="101341"/>
                  </a:lnTo>
                  <a:lnTo>
                    <a:pt x="0" y="101341"/>
                  </a:lnTo>
                  <a:lnTo>
                    <a:pt x="0" y="86693"/>
                  </a:lnTo>
                  <a:close/>
                </a:path>
                <a:path w="74929" h="146685">
                  <a:moveTo>
                    <a:pt x="0" y="64323"/>
                  </a:moveTo>
                  <a:lnTo>
                    <a:pt x="74897" y="64323"/>
                  </a:lnTo>
                  <a:lnTo>
                    <a:pt x="74897" y="78971"/>
                  </a:lnTo>
                  <a:lnTo>
                    <a:pt x="0" y="78971"/>
                  </a:lnTo>
                  <a:lnTo>
                    <a:pt x="0" y="64323"/>
                  </a:lnTo>
                  <a:close/>
                </a:path>
                <a:path w="74929" h="146685">
                  <a:moveTo>
                    <a:pt x="0" y="32400"/>
                  </a:moveTo>
                  <a:lnTo>
                    <a:pt x="74897" y="32400"/>
                  </a:lnTo>
                  <a:lnTo>
                    <a:pt x="74897" y="57079"/>
                  </a:lnTo>
                  <a:lnTo>
                    <a:pt x="0" y="57079"/>
                  </a:lnTo>
                  <a:lnTo>
                    <a:pt x="0" y="32400"/>
                  </a:lnTo>
                  <a:close/>
                </a:path>
                <a:path w="74929" h="146685">
                  <a:moveTo>
                    <a:pt x="0" y="0"/>
                  </a:moveTo>
                  <a:lnTo>
                    <a:pt x="74897" y="0"/>
                  </a:lnTo>
                  <a:lnTo>
                    <a:pt x="74897" y="24598"/>
                  </a:lnTo>
                  <a:lnTo>
                    <a:pt x="0" y="24598"/>
                  </a:lnTo>
                  <a:lnTo>
                    <a:pt x="0" y="0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10848645" y="4884292"/>
              <a:ext cx="120650" cy="252095"/>
            </a:xfrm>
            <a:custGeom>
              <a:avLst/>
              <a:gdLst/>
              <a:ahLst/>
              <a:cxnLst/>
              <a:rect l="l" t="t" r="r" b="b"/>
              <a:pathLst>
                <a:path w="120650" h="252095">
                  <a:moveTo>
                    <a:pt x="51993" y="0"/>
                  </a:moveTo>
                  <a:lnTo>
                    <a:pt x="41059" y="0"/>
                  </a:lnTo>
                  <a:lnTo>
                    <a:pt x="41059" y="2349"/>
                  </a:lnTo>
                  <a:lnTo>
                    <a:pt x="51993" y="2349"/>
                  </a:lnTo>
                  <a:lnTo>
                    <a:pt x="51993" y="0"/>
                  </a:lnTo>
                  <a:close/>
                </a:path>
                <a:path w="120650" h="252095">
                  <a:moveTo>
                    <a:pt x="120370" y="245287"/>
                  </a:moveTo>
                  <a:lnTo>
                    <a:pt x="0" y="245287"/>
                  </a:lnTo>
                  <a:lnTo>
                    <a:pt x="0" y="252006"/>
                  </a:lnTo>
                  <a:lnTo>
                    <a:pt x="120370" y="252006"/>
                  </a:lnTo>
                  <a:lnTo>
                    <a:pt x="120370" y="245287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3" name="object 16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877156" y="4876591"/>
              <a:ext cx="63385" cy="4716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10877156" y="4876591"/>
              <a:ext cx="63500" cy="5080"/>
            </a:xfrm>
            <a:custGeom>
              <a:avLst/>
              <a:gdLst/>
              <a:ahLst/>
              <a:cxnLst/>
              <a:rect l="l" t="t" r="r" b="b"/>
              <a:pathLst>
                <a:path w="63500" h="5079">
                  <a:moveTo>
                    <a:pt x="0" y="4716"/>
                  </a:moveTo>
                  <a:lnTo>
                    <a:pt x="63385" y="4716"/>
                  </a:lnTo>
                  <a:lnTo>
                    <a:pt x="63385" y="0"/>
                  </a:lnTo>
                  <a:lnTo>
                    <a:pt x="0" y="0"/>
                  </a:lnTo>
                  <a:lnTo>
                    <a:pt x="0" y="4716"/>
                  </a:lnTo>
                  <a:close/>
                </a:path>
              </a:pathLst>
            </a:custGeom>
            <a:ln w="59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875794" y="4911021"/>
              <a:ext cx="63419" cy="8896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10875794" y="4911021"/>
              <a:ext cx="63500" cy="8890"/>
            </a:xfrm>
            <a:custGeom>
              <a:avLst/>
              <a:gdLst/>
              <a:ahLst/>
              <a:cxnLst/>
              <a:rect l="l" t="t" r="r" b="b"/>
              <a:pathLst>
                <a:path w="63500" h="8889">
                  <a:moveTo>
                    <a:pt x="0" y="1492"/>
                  </a:moveTo>
                  <a:lnTo>
                    <a:pt x="17314" y="1492"/>
                  </a:lnTo>
                  <a:lnTo>
                    <a:pt x="25855" y="373"/>
                  </a:lnTo>
                  <a:lnTo>
                    <a:pt x="34579" y="0"/>
                  </a:lnTo>
                  <a:lnTo>
                    <a:pt x="43303" y="373"/>
                  </a:lnTo>
                  <a:lnTo>
                    <a:pt x="51844" y="1492"/>
                  </a:lnTo>
                  <a:lnTo>
                    <a:pt x="63419" y="1492"/>
                  </a:lnTo>
                  <a:lnTo>
                    <a:pt x="63419" y="8896"/>
                  </a:lnTo>
                  <a:lnTo>
                    <a:pt x="0" y="8896"/>
                  </a:lnTo>
                  <a:lnTo>
                    <a:pt x="0" y="1492"/>
                  </a:lnTo>
                  <a:close/>
                </a:path>
              </a:pathLst>
            </a:custGeom>
            <a:ln w="60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10878712" y="4915449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39">
                  <a:moveTo>
                    <a:pt x="57623" y="0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57623" y="2238"/>
                  </a:lnTo>
                  <a:lnTo>
                    <a:pt x="57623" y="0"/>
                  </a:lnTo>
                  <a:close/>
                </a:path>
              </a:pathLst>
            </a:custGeom>
            <a:solidFill>
              <a:srgbClr val="DBD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10878712" y="4915449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39">
                  <a:moveTo>
                    <a:pt x="0" y="2238"/>
                  </a:moveTo>
                  <a:lnTo>
                    <a:pt x="57623" y="2238"/>
                  </a:lnTo>
                  <a:lnTo>
                    <a:pt x="57623" y="0"/>
                  </a:lnTo>
                  <a:lnTo>
                    <a:pt x="0" y="0"/>
                  </a:lnTo>
                  <a:lnTo>
                    <a:pt x="0" y="2238"/>
                  </a:lnTo>
                  <a:close/>
                </a:path>
              </a:pathLst>
            </a:custGeom>
            <a:ln w="5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9" name="object 16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876086" y="4938784"/>
              <a:ext cx="65657" cy="7960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10876086" y="4938784"/>
              <a:ext cx="66040" cy="8255"/>
            </a:xfrm>
            <a:custGeom>
              <a:avLst/>
              <a:gdLst/>
              <a:ahLst/>
              <a:cxnLst/>
              <a:rect l="l" t="t" r="r" b="b"/>
              <a:pathLst>
                <a:path w="66040" h="8254">
                  <a:moveTo>
                    <a:pt x="0" y="6050"/>
                  </a:moveTo>
                  <a:lnTo>
                    <a:pt x="0" y="2149"/>
                  </a:lnTo>
                  <a:lnTo>
                    <a:pt x="21010" y="2149"/>
                  </a:lnTo>
                  <a:lnTo>
                    <a:pt x="28305" y="0"/>
                  </a:lnTo>
                  <a:lnTo>
                    <a:pt x="37254" y="0"/>
                  </a:lnTo>
                  <a:lnTo>
                    <a:pt x="44646" y="2149"/>
                  </a:lnTo>
                  <a:lnTo>
                    <a:pt x="65657" y="2149"/>
                  </a:lnTo>
                  <a:lnTo>
                    <a:pt x="65657" y="6050"/>
                  </a:lnTo>
                  <a:lnTo>
                    <a:pt x="44646" y="6050"/>
                  </a:lnTo>
                  <a:lnTo>
                    <a:pt x="37157" y="7960"/>
                  </a:lnTo>
                  <a:lnTo>
                    <a:pt x="28500" y="7960"/>
                  </a:lnTo>
                  <a:lnTo>
                    <a:pt x="21010" y="6050"/>
                  </a:lnTo>
                  <a:lnTo>
                    <a:pt x="0" y="6050"/>
                  </a:lnTo>
                  <a:close/>
                </a:path>
              </a:pathLst>
            </a:custGeom>
            <a:ln w="59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1" name="object 17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908866" y="4883775"/>
              <a:ext cx="32877" cy="65756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10908866" y="4883775"/>
              <a:ext cx="33020" cy="66040"/>
            </a:xfrm>
            <a:custGeom>
              <a:avLst/>
              <a:gdLst/>
              <a:ahLst/>
              <a:cxnLst/>
              <a:rect l="l" t="t" r="r" b="b"/>
              <a:pathLst>
                <a:path w="33020" h="66039">
                  <a:moveTo>
                    <a:pt x="22955" y="3582"/>
                  </a:moveTo>
                  <a:lnTo>
                    <a:pt x="31807" y="3582"/>
                  </a:lnTo>
                  <a:lnTo>
                    <a:pt x="31807" y="0"/>
                  </a:lnTo>
                  <a:lnTo>
                    <a:pt x="22955" y="0"/>
                  </a:lnTo>
                  <a:lnTo>
                    <a:pt x="22955" y="3582"/>
                  </a:lnTo>
                  <a:close/>
                </a:path>
                <a:path w="33020" h="66039">
                  <a:moveTo>
                    <a:pt x="14298" y="2786"/>
                  </a:moveTo>
                  <a:lnTo>
                    <a:pt x="8559" y="5174"/>
                  </a:lnTo>
                  <a:lnTo>
                    <a:pt x="8559" y="477"/>
                  </a:lnTo>
                  <a:lnTo>
                    <a:pt x="14298" y="2786"/>
                  </a:lnTo>
                  <a:close/>
                </a:path>
                <a:path w="33020" h="66039">
                  <a:moveTo>
                    <a:pt x="0" y="2786"/>
                  </a:moveTo>
                  <a:lnTo>
                    <a:pt x="5738" y="477"/>
                  </a:lnTo>
                  <a:lnTo>
                    <a:pt x="5738" y="5174"/>
                  </a:lnTo>
                  <a:lnTo>
                    <a:pt x="0" y="2786"/>
                  </a:lnTo>
                  <a:close/>
                </a:path>
                <a:path w="33020" h="66039">
                  <a:moveTo>
                    <a:pt x="18578" y="41077"/>
                  </a:moveTo>
                  <a:lnTo>
                    <a:pt x="30153" y="41077"/>
                  </a:lnTo>
                  <a:lnTo>
                    <a:pt x="30153" y="38610"/>
                  </a:lnTo>
                  <a:lnTo>
                    <a:pt x="18578" y="38610"/>
                  </a:lnTo>
                  <a:lnTo>
                    <a:pt x="18578" y="41077"/>
                  </a:lnTo>
                  <a:close/>
                </a:path>
                <a:path w="33020" h="66039">
                  <a:moveTo>
                    <a:pt x="21302" y="65756"/>
                  </a:moveTo>
                  <a:lnTo>
                    <a:pt x="32877" y="65756"/>
                  </a:lnTo>
                  <a:lnTo>
                    <a:pt x="32877" y="63208"/>
                  </a:lnTo>
                  <a:lnTo>
                    <a:pt x="21302" y="63208"/>
                  </a:lnTo>
                  <a:lnTo>
                    <a:pt x="21302" y="65756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10877448" y="4884411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447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4" name="object 17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859647" y="5044663"/>
              <a:ext cx="98437" cy="74831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10876086" y="4923658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447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10843209" y="4813879"/>
              <a:ext cx="175260" cy="322580"/>
            </a:xfrm>
            <a:custGeom>
              <a:avLst/>
              <a:gdLst/>
              <a:ahLst/>
              <a:cxnLst/>
              <a:rect l="l" t="t" r="r" b="b"/>
              <a:pathLst>
                <a:path w="175259" h="322579">
                  <a:moveTo>
                    <a:pt x="5447" y="322413"/>
                  </a:moveTo>
                  <a:lnTo>
                    <a:pt x="5447" y="315726"/>
                  </a:lnTo>
                  <a:lnTo>
                    <a:pt x="0" y="315726"/>
                  </a:lnTo>
                  <a:lnTo>
                    <a:pt x="0" y="35823"/>
                  </a:lnTo>
                  <a:lnTo>
                    <a:pt x="43771" y="0"/>
                  </a:lnTo>
                  <a:lnTo>
                    <a:pt x="175085" y="0"/>
                  </a:lnTo>
                  <a:lnTo>
                    <a:pt x="175085" y="279902"/>
                  </a:lnTo>
                  <a:lnTo>
                    <a:pt x="172362" y="282131"/>
                  </a:lnTo>
                  <a:lnTo>
                    <a:pt x="172362" y="284360"/>
                  </a:lnTo>
                  <a:lnTo>
                    <a:pt x="125867" y="322413"/>
                  </a:lnTo>
                  <a:lnTo>
                    <a:pt x="5447" y="322413"/>
                  </a:lnTo>
                  <a:close/>
                </a:path>
              </a:pathLst>
            </a:custGeom>
            <a:ln w="7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7" name="object 177"/>
          <p:cNvGrpSpPr/>
          <p:nvPr/>
        </p:nvGrpSpPr>
        <p:grpSpPr>
          <a:xfrm>
            <a:off x="7034406" y="2360669"/>
            <a:ext cx="4920615" cy="2475230"/>
            <a:chOff x="7034406" y="2360669"/>
            <a:chExt cx="4920615" cy="2475230"/>
          </a:xfrm>
        </p:grpSpPr>
        <p:sp>
          <p:nvSpPr>
            <p:cNvPr id="178" name="object 178"/>
            <p:cNvSpPr/>
            <p:nvPr/>
          </p:nvSpPr>
          <p:spPr>
            <a:xfrm>
              <a:off x="8985549" y="2384551"/>
              <a:ext cx="1945639" cy="2447290"/>
            </a:xfrm>
            <a:custGeom>
              <a:avLst/>
              <a:gdLst/>
              <a:ahLst/>
              <a:cxnLst/>
              <a:rect l="l" t="t" r="r" b="b"/>
              <a:pathLst>
                <a:path w="1945640" h="2447290">
                  <a:moveTo>
                    <a:pt x="1945203" y="2447239"/>
                  </a:moveTo>
                  <a:lnTo>
                    <a:pt x="0" y="0"/>
                  </a:lnTo>
                </a:path>
              </a:pathLst>
            </a:custGeom>
            <a:ln w="67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8966581" y="2360669"/>
              <a:ext cx="38735" cy="36195"/>
            </a:xfrm>
            <a:custGeom>
              <a:avLst/>
              <a:gdLst/>
              <a:ahLst/>
              <a:cxnLst/>
              <a:rect l="l" t="t" r="r" b="b"/>
              <a:pathLst>
                <a:path w="38734" h="36194">
                  <a:moveTo>
                    <a:pt x="0" y="0"/>
                  </a:moveTo>
                  <a:lnTo>
                    <a:pt x="4960" y="36062"/>
                  </a:lnTo>
                  <a:lnTo>
                    <a:pt x="38227" y="18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10953124" y="3872590"/>
              <a:ext cx="963930" cy="937894"/>
            </a:xfrm>
            <a:custGeom>
              <a:avLst/>
              <a:gdLst/>
              <a:ahLst/>
              <a:cxnLst/>
              <a:rect l="l" t="t" r="r" b="b"/>
              <a:pathLst>
                <a:path w="963929" h="937895">
                  <a:moveTo>
                    <a:pt x="963749" y="0"/>
                  </a:moveTo>
                  <a:lnTo>
                    <a:pt x="0" y="937467"/>
                  </a:lnTo>
                </a:path>
              </a:pathLst>
            </a:custGeom>
            <a:ln w="66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/>
            <p:cNvSpPr/>
            <p:nvPr/>
          </p:nvSpPr>
          <p:spPr>
            <a:xfrm>
              <a:off x="10930752" y="4796524"/>
              <a:ext cx="41275" cy="35560"/>
            </a:xfrm>
            <a:custGeom>
              <a:avLst/>
              <a:gdLst/>
              <a:ahLst/>
              <a:cxnLst/>
              <a:rect l="l" t="t" r="r" b="b"/>
              <a:pathLst>
                <a:path w="41275" h="35560">
                  <a:moveTo>
                    <a:pt x="10407" y="0"/>
                  </a:moveTo>
                  <a:lnTo>
                    <a:pt x="0" y="35266"/>
                  </a:lnTo>
                  <a:lnTo>
                    <a:pt x="40756" y="20936"/>
                  </a:lnTo>
                  <a:lnTo>
                    <a:pt x="104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/>
            <p:cNvSpPr/>
            <p:nvPr/>
          </p:nvSpPr>
          <p:spPr>
            <a:xfrm>
              <a:off x="10943592" y="2721772"/>
              <a:ext cx="1007744" cy="2084070"/>
            </a:xfrm>
            <a:custGeom>
              <a:avLst/>
              <a:gdLst/>
              <a:ahLst/>
              <a:cxnLst/>
              <a:rect l="l" t="t" r="r" b="b"/>
              <a:pathLst>
                <a:path w="1007745" h="2084070">
                  <a:moveTo>
                    <a:pt x="1007326" y="0"/>
                  </a:moveTo>
                  <a:lnTo>
                    <a:pt x="0" y="2083588"/>
                  </a:lnTo>
                </a:path>
              </a:pathLst>
            </a:custGeom>
            <a:ln w="70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10926958" y="4795648"/>
              <a:ext cx="37465" cy="36195"/>
            </a:xfrm>
            <a:custGeom>
              <a:avLst/>
              <a:gdLst/>
              <a:ahLst/>
              <a:cxnLst/>
              <a:rect l="l" t="t" r="r" b="b"/>
              <a:pathLst>
                <a:path w="37465" h="36195">
                  <a:moveTo>
                    <a:pt x="0" y="0"/>
                  </a:moveTo>
                  <a:lnTo>
                    <a:pt x="3793" y="36142"/>
                  </a:lnTo>
                  <a:lnTo>
                    <a:pt x="36865" y="1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7164054" y="3294156"/>
              <a:ext cx="46990" cy="45085"/>
            </a:xfrm>
            <a:custGeom>
              <a:avLst/>
              <a:gdLst/>
              <a:ahLst/>
              <a:cxnLst/>
              <a:rect l="l" t="t" r="r" b="b"/>
              <a:pathLst>
                <a:path w="46990" h="45085">
                  <a:moveTo>
                    <a:pt x="46514" y="0"/>
                  </a:moveTo>
                  <a:lnTo>
                    <a:pt x="0" y="38052"/>
                  </a:lnTo>
                  <a:lnTo>
                    <a:pt x="0" y="44739"/>
                  </a:lnTo>
                  <a:lnTo>
                    <a:pt x="46514" y="6687"/>
                  </a:lnTo>
                  <a:lnTo>
                    <a:pt x="46514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/>
            <p:cNvSpPr/>
            <p:nvPr/>
          </p:nvSpPr>
          <p:spPr>
            <a:xfrm>
              <a:off x="7038216" y="3016482"/>
              <a:ext cx="175260" cy="36195"/>
            </a:xfrm>
            <a:custGeom>
              <a:avLst/>
              <a:gdLst/>
              <a:ahLst/>
              <a:cxnLst/>
              <a:rect l="l" t="t" r="r" b="b"/>
              <a:pathLst>
                <a:path w="175259" h="36194">
                  <a:moveTo>
                    <a:pt x="175085" y="0"/>
                  </a:moveTo>
                  <a:lnTo>
                    <a:pt x="43771" y="0"/>
                  </a:lnTo>
                  <a:lnTo>
                    <a:pt x="0" y="35823"/>
                  </a:lnTo>
                  <a:lnTo>
                    <a:pt x="131314" y="35823"/>
                  </a:lnTo>
                  <a:lnTo>
                    <a:pt x="17508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/>
            <p:cNvSpPr/>
            <p:nvPr/>
          </p:nvSpPr>
          <p:spPr>
            <a:xfrm>
              <a:off x="7169530" y="3016482"/>
              <a:ext cx="43815" cy="316230"/>
            </a:xfrm>
            <a:custGeom>
              <a:avLst/>
              <a:gdLst/>
              <a:ahLst/>
              <a:cxnLst/>
              <a:rect l="l" t="t" r="r" b="b"/>
              <a:pathLst>
                <a:path w="43815" h="316229">
                  <a:moveTo>
                    <a:pt x="43771" y="0"/>
                  </a:moveTo>
                  <a:lnTo>
                    <a:pt x="0" y="35823"/>
                  </a:lnTo>
                  <a:lnTo>
                    <a:pt x="0" y="315726"/>
                  </a:lnTo>
                  <a:lnTo>
                    <a:pt x="43771" y="279902"/>
                  </a:lnTo>
                  <a:lnTo>
                    <a:pt x="43771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/>
            <p:cNvSpPr/>
            <p:nvPr/>
          </p:nvSpPr>
          <p:spPr>
            <a:xfrm>
              <a:off x="7038216" y="3052338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5">
                  <a:moveTo>
                    <a:pt x="131314" y="0"/>
                  </a:moveTo>
                  <a:lnTo>
                    <a:pt x="0" y="0"/>
                  </a:lnTo>
                  <a:lnTo>
                    <a:pt x="0" y="279870"/>
                  </a:lnTo>
                  <a:lnTo>
                    <a:pt x="131314" y="279870"/>
                  </a:lnTo>
                  <a:lnTo>
                    <a:pt x="13131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/>
            <p:cNvSpPr/>
            <p:nvPr/>
          </p:nvSpPr>
          <p:spPr>
            <a:xfrm>
              <a:off x="7038216" y="3052338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5">
                  <a:moveTo>
                    <a:pt x="0" y="279870"/>
                  </a:moveTo>
                  <a:lnTo>
                    <a:pt x="131314" y="279870"/>
                  </a:lnTo>
                  <a:lnTo>
                    <a:pt x="131314" y="0"/>
                  </a:lnTo>
                  <a:lnTo>
                    <a:pt x="0" y="0"/>
                  </a:lnTo>
                  <a:lnTo>
                    <a:pt x="0" y="279870"/>
                  </a:lnTo>
                  <a:close/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9" name="object 18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054625" y="3065799"/>
              <a:ext cx="98485" cy="170162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7054625" y="3065799"/>
              <a:ext cx="99060" cy="170180"/>
            </a:xfrm>
            <a:custGeom>
              <a:avLst/>
              <a:gdLst/>
              <a:ahLst/>
              <a:cxnLst/>
              <a:rect l="l" t="t" r="r" b="b"/>
              <a:pathLst>
                <a:path w="99059" h="170180">
                  <a:moveTo>
                    <a:pt x="0" y="170162"/>
                  </a:moveTo>
                  <a:lnTo>
                    <a:pt x="98485" y="170162"/>
                  </a:lnTo>
                  <a:lnTo>
                    <a:pt x="98485" y="0"/>
                  </a:lnTo>
                  <a:lnTo>
                    <a:pt x="0" y="0"/>
                  </a:lnTo>
                  <a:lnTo>
                    <a:pt x="0" y="170162"/>
                  </a:lnTo>
                  <a:close/>
                </a:path>
              </a:pathLst>
            </a:custGeom>
            <a:ln w="69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/>
            <p:cNvSpPr/>
            <p:nvPr/>
          </p:nvSpPr>
          <p:spPr>
            <a:xfrm>
              <a:off x="7066407" y="3074758"/>
              <a:ext cx="74930" cy="146685"/>
            </a:xfrm>
            <a:custGeom>
              <a:avLst/>
              <a:gdLst/>
              <a:ahLst/>
              <a:cxnLst/>
              <a:rect l="l" t="t" r="r" b="b"/>
              <a:pathLst>
                <a:path w="74929" h="146685">
                  <a:moveTo>
                    <a:pt x="74904" y="131521"/>
                  </a:moveTo>
                  <a:lnTo>
                    <a:pt x="0" y="131521"/>
                  </a:lnTo>
                  <a:lnTo>
                    <a:pt x="0" y="146088"/>
                  </a:lnTo>
                  <a:lnTo>
                    <a:pt x="74904" y="146088"/>
                  </a:lnTo>
                  <a:lnTo>
                    <a:pt x="74904" y="131521"/>
                  </a:lnTo>
                  <a:close/>
                </a:path>
                <a:path w="74929" h="146685">
                  <a:moveTo>
                    <a:pt x="74904" y="109067"/>
                  </a:moveTo>
                  <a:lnTo>
                    <a:pt x="0" y="109067"/>
                  </a:lnTo>
                  <a:lnTo>
                    <a:pt x="0" y="123710"/>
                  </a:lnTo>
                  <a:lnTo>
                    <a:pt x="74904" y="123710"/>
                  </a:lnTo>
                  <a:lnTo>
                    <a:pt x="74904" y="109067"/>
                  </a:lnTo>
                  <a:close/>
                </a:path>
                <a:path w="74929" h="146685">
                  <a:moveTo>
                    <a:pt x="74904" y="86690"/>
                  </a:moveTo>
                  <a:lnTo>
                    <a:pt x="0" y="86690"/>
                  </a:lnTo>
                  <a:lnTo>
                    <a:pt x="0" y="101346"/>
                  </a:lnTo>
                  <a:lnTo>
                    <a:pt x="74904" y="101346"/>
                  </a:lnTo>
                  <a:lnTo>
                    <a:pt x="74904" y="86690"/>
                  </a:lnTo>
                  <a:close/>
                </a:path>
                <a:path w="74929" h="146685">
                  <a:moveTo>
                    <a:pt x="74904" y="64325"/>
                  </a:moveTo>
                  <a:lnTo>
                    <a:pt x="0" y="64325"/>
                  </a:lnTo>
                  <a:lnTo>
                    <a:pt x="0" y="78968"/>
                  </a:lnTo>
                  <a:lnTo>
                    <a:pt x="74904" y="78968"/>
                  </a:lnTo>
                  <a:lnTo>
                    <a:pt x="74904" y="64325"/>
                  </a:lnTo>
                  <a:close/>
                </a:path>
                <a:path w="74929" h="146685">
                  <a:moveTo>
                    <a:pt x="74904" y="32486"/>
                  </a:moveTo>
                  <a:lnTo>
                    <a:pt x="0" y="32486"/>
                  </a:lnTo>
                  <a:lnTo>
                    <a:pt x="0" y="57086"/>
                  </a:lnTo>
                  <a:lnTo>
                    <a:pt x="74904" y="57086"/>
                  </a:lnTo>
                  <a:lnTo>
                    <a:pt x="74904" y="32486"/>
                  </a:lnTo>
                  <a:close/>
                </a:path>
                <a:path w="74929" h="146685">
                  <a:moveTo>
                    <a:pt x="74904" y="0"/>
                  </a:moveTo>
                  <a:lnTo>
                    <a:pt x="0" y="0"/>
                  </a:lnTo>
                  <a:lnTo>
                    <a:pt x="0" y="24599"/>
                  </a:lnTo>
                  <a:lnTo>
                    <a:pt x="74904" y="24599"/>
                  </a:lnTo>
                  <a:lnTo>
                    <a:pt x="7490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/>
            <p:cNvSpPr/>
            <p:nvPr/>
          </p:nvSpPr>
          <p:spPr>
            <a:xfrm>
              <a:off x="7066414" y="3074755"/>
              <a:ext cx="74930" cy="146685"/>
            </a:xfrm>
            <a:custGeom>
              <a:avLst/>
              <a:gdLst/>
              <a:ahLst/>
              <a:cxnLst/>
              <a:rect l="l" t="t" r="r" b="b"/>
              <a:pathLst>
                <a:path w="74929" h="146685">
                  <a:moveTo>
                    <a:pt x="0" y="131512"/>
                  </a:moveTo>
                  <a:lnTo>
                    <a:pt x="74907" y="131512"/>
                  </a:lnTo>
                  <a:lnTo>
                    <a:pt x="74907" y="146081"/>
                  </a:lnTo>
                  <a:lnTo>
                    <a:pt x="0" y="146081"/>
                  </a:lnTo>
                  <a:lnTo>
                    <a:pt x="0" y="131512"/>
                  </a:lnTo>
                  <a:close/>
                </a:path>
                <a:path w="74929" h="146685">
                  <a:moveTo>
                    <a:pt x="0" y="109063"/>
                  </a:moveTo>
                  <a:lnTo>
                    <a:pt x="74907" y="109063"/>
                  </a:lnTo>
                  <a:lnTo>
                    <a:pt x="74907" y="123711"/>
                  </a:lnTo>
                  <a:lnTo>
                    <a:pt x="0" y="123711"/>
                  </a:lnTo>
                  <a:lnTo>
                    <a:pt x="0" y="109063"/>
                  </a:lnTo>
                  <a:close/>
                </a:path>
                <a:path w="74929" h="146685">
                  <a:moveTo>
                    <a:pt x="0" y="86693"/>
                  </a:moveTo>
                  <a:lnTo>
                    <a:pt x="74907" y="86693"/>
                  </a:lnTo>
                  <a:lnTo>
                    <a:pt x="74907" y="101341"/>
                  </a:lnTo>
                  <a:lnTo>
                    <a:pt x="0" y="101341"/>
                  </a:lnTo>
                  <a:lnTo>
                    <a:pt x="0" y="86693"/>
                  </a:lnTo>
                  <a:close/>
                </a:path>
                <a:path w="74929" h="146685">
                  <a:moveTo>
                    <a:pt x="0" y="64323"/>
                  </a:moveTo>
                  <a:lnTo>
                    <a:pt x="74907" y="64323"/>
                  </a:lnTo>
                  <a:lnTo>
                    <a:pt x="74907" y="78971"/>
                  </a:lnTo>
                  <a:lnTo>
                    <a:pt x="0" y="78971"/>
                  </a:lnTo>
                  <a:lnTo>
                    <a:pt x="0" y="64323"/>
                  </a:lnTo>
                  <a:close/>
                </a:path>
                <a:path w="74929" h="146685">
                  <a:moveTo>
                    <a:pt x="0" y="32480"/>
                  </a:moveTo>
                  <a:lnTo>
                    <a:pt x="74907" y="32480"/>
                  </a:lnTo>
                  <a:lnTo>
                    <a:pt x="74907" y="57079"/>
                  </a:lnTo>
                  <a:lnTo>
                    <a:pt x="0" y="57079"/>
                  </a:lnTo>
                  <a:lnTo>
                    <a:pt x="0" y="32480"/>
                  </a:lnTo>
                  <a:close/>
                </a:path>
                <a:path w="74929" h="146685">
                  <a:moveTo>
                    <a:pt x="0" y="0"/>
                  </a:moveTo>
                  <a:lnTo>
                    <a:pt x="74907" y="0"/>
                  </a:lnTo>
                  <a:lnTo>
                    <a:pt x="74907" y="24598"/>
                  </a:lnTo>
                  <a:lnTo>
                    <a:pt x="0" y="24598"/>
                  </a:lnTo>
                  <a:lnTo>
                    <a:pt x="0" y="0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/>
            <p:cNvSpPr/>
            <p:nvPr/>
          </p:nvSpPr>
          <p:spPr>
            <a:xfrm>
              <a:off x="7043674" y="3086976"/>
              <a:ext cx="120650" cy="252095"/>
            </a:xfrm>
            <a:custGeom>
              <a:avLst/>
              <a:gdLst/>
              <a:ahLst/>
              <a:cxnLst/>
              <a:rect l="l" t="t" r="r" b="b"/>
              <a:pathLst>
                <a:path w="120650" h="252095">
                  <a:moveTo>
                    <a:pt x="51981" y="0"/>
                  </a:moveTo>
                  <a:lnTo>
                    <a:pt x="41046" y="0"/>
                  </a:lnTo>
                  <a:lnTo>
                    <a:pt x="41046" y="2349"/>
                  </a:lnTo>
                  <a:lnTo>
                    <a:pt x="51981" y="2349"/>
                  </a:lnTo>
                  <a:lnTo>
                    <a:pt x="51981" y="0"/>
                  </a:lnTo>
                  <a:close/>
                </a:path>
                <a:path w="120650" h="252095">
                  <a:moveTo>
                    <a:pt x="120370" y="245211"/>
                  </a:moveTo>
                  <a:lnTo>
                    <a:pt x="0" y="245211"/>
                  </a:lnTo>
                  <a:lnTo>
                    <a:pt x="0" y="251929"/>
                  </a:lnTo>
                  <a:lnTo>
                    <a:pt x="120370" y="251929"/>
                  </a:lnTo>
                  <a:lnTo>
                    <a:pt x="120370" y="245211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4" name="object 19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072182" y="3079194"/>
              <a:ext cx="63385" cy="4716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7072182" y="3079194"/>
              <a:ext cx="63500" cy="5080"/>
            </a:xfrm>
            <a:custGeom>
              <a:avLst/>
              <a:gdLst/>
              <a:ahLst/>
              <a:cxnLst/>
              <a:rect l="l" t="t" r="r" b="b"/>
              <a:pathLst>
                <a:path w="63500" h="5080">
                  <a:moveTo>
                    <a:pt x="0" y="4716"/>
                  </a:moveTo>
                  <a:lnTo>
                    <a:pt x="63385" y="4716"/>
                  </a:lnTo>
                  <a:lnTo>
                    <a:pt x="63385" y="0"/>
                  </a:lnTo>
                  <a:lnTo>
                    <a:pt x="0" y="0"/>
                  </a:lnTo>
                  <a:lnTo>
                    <a:pt x="0" y="4716"/>
                  </a:lnTo>
                  <a:close/>
                </a:path>
              </a:pathLst>
            </a:custGeom>
            <a:ln w="59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6" name="object 19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070782" y="3113624"/>
              <a:ext cx="63381" cy="8896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7070782" y="3113624"/>
              <a:ext cx="63500" cy="8890"/>
            </a:xfrm>
            <a:custGeom>
              <a:avLst/>
              <a:gdLst/>
              <a:ahLst/>
              <a:cxnLst/>
              <a:rect l="l" t="t" r="r" b="b"/>
              <a:pathLst>
                <a:path w="63500" h="8889">
                  <a:moveTo>
                    <a:pt x="0" y="1492"/>
                  </a:moveTo>
                  <a:lnTo>
                    <a:pt x="17284" y="1492"/>
                  </a:lnTo>
                  <a:lnTo>
                    <a:pt x="25837" y="373"/>
                  </a:lnTo>
                  <a:lnTo>
                    <a:pt x="34569" y="0"/>
                  </a:lnTo>
                  <a:lnTo>
                    <a:pt x="43301" y="373"/>
                  </a:lnTo>
                  <a:lnTo>
                    <a:pt x="51854" y="1492"/>
                  </a:lnTo>
                  <a:lnTo>
                    <a:pt x="63381" y="1492"/>
                  </a:lnTo>
                  <a:lnTo>
                    <a:pt x="63381" y="8896"/>
                  </a:lnTo>
                  <a:lnTo>
                    <a:pt x="0" y="8896"/>
                  </a:lnTo>
                  <a:lnTo>
                    <a:pt x="0" y="1492"/>
                  </a:lnTo>
                  <a:close/>
                </a:path>
              </a:pathLst>
            </a:custGeom>
            <a:ln w="60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/>
            <p:cNvSpPr/>
            <p:nvPr/>
          </p:nvSpPr>
          <p:spPr>
            <a:xfrm>
              <a:off x="7073661" y="3118052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39">
                  <a:moveTo>
                    <a:pt x="57623" y="0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57623" y="2238"/>
                  </a:lnTo>
                  <a:lnTo>
                    <a:pt x="57623" y="0"/>
                  </a:lnTo>
                  <a:close/>
                </a:path>
              </a:pathLst>
            </a:custGeom>
            <a:solidFill>
              <a:srgbClr val="DBD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7073661" y="3118052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39">
                  <a:moveTo>
                    <a:pt x="0" y="2238"/>
                  </a:moveTo>
                  <a:lnTo>
                    <a:pt x="57623" y="2238"/>
                  </a:lnTo>
                  <a:lnTo>
                    <a:pt x="57623" y="0"/>
                  </a:lnTo>
                  <a:lnTo>
                    <a:pt x="0" y="0"/>
                  </a:lnTo>
                  <a:lnTo>
                    <a:pt x="0" y="2238"/>
                  </a:lnTo>
                  <a:close/>
                </a:path>
              </a:pathLst>
            </a:custGeom>
            <a:ln w="5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0" name="object 20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071044" y="3141387"/>
              <a:ext cx="65657" cy="7960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7071044" y="3141387"/>
              <a:ext cx="66040" cy="8255"/>
            </a:xfrm>
            <a:custGeom>
              <a:avLst/>
              <a:gdLst/>
              <a:ahLst/>
              <a:cxnLst/>
              <a:rect l="l" t="t" r="r" b="b"/>
              <a:pathLst>
                <a:path w="66040" h="8255">
                  <a:moveTo>
                    <a:pt x="0" y="6050"/>
                  </a:moveTo>
                  <a:lnTo>
                    <a:pt x="0" y="2149"/>
                  </a:lnTo>
                  <a:lnTo>
                    <a:pt x="21010" y="2149"/>
                  </a:lnTo>
                  <a:lnTo>
                    <a:pt x="28354" y="0"/>
                  </a:lnTo>
                  <a:lnTo>
                    <a:pt x="37293" y="0"/>
                  </a:lnTo>
                  <a:lnTo>
                    <a:pt x="44646" y="2149"/>
                  </a:lnTo>
                  <a:lnTo>
                    <a:pt x="65657" y="2149"/>
                  </a:lnTo>
                  <a:lnTo>
                    <a:pt x="65657" y="6050"/>
                  </a:lnTo>
                  <a:lnTo>
                    <a:pt x="44646" y="6050"/>
                  </a:lnTo>
                  <a:lnTo>
                    <a:pt x="37166" y="7960"/>
                  </a:lnTo>
                  <a:lnTo>
                    <a:pt x="28490" y="7960"/>
                  </a:lnTo>
                  <a:lnTo>
                    <a:pt x="21010" y="6050"/>
                  </a:lnTo>
                  <a:lnTo>
                    <a:pt x="0" y="6050"/>
                  </a:lnTo>
                  <a:close/>
                </a:path>
              </a:pathLst>
            </a:custGeom>
            <a:ln w="59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2" name="object 20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103873" y="3086378"/>
              <a:ext cx="32828" cy="65756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7103873" y="3086378"/>
              <a:ext cx="33020" cy="66040"/>
            </a:xfrm>
            <a:custGeom>
              <a:avLst/>
              <a:gdLst/>
              <a:ahLst/>
              <a:cxnLst/>
              <a:rect l="l" t="t" r="r" b="b"/>
              <a:pathLst>
                <a:path w="33020" h="66039">
                  <a:moveTo>
                    <a:pt x="22936" y="3582"/>
                  </a:moveTo>
                  <a:lnTo>
                    <a:pt x="31768" y="3582"/>
                  </a:lnTo>
                  <a:lnTo>
                    <a:pt x="31768" y="0"/>
                  </a:lnTo>
                  <a:lnTo>
                    <a:pt x="22936" y="0"/>
                  </a:lnTo>
                  <a:lnTo>
                    <a:pt x="22936" y="3582"/>
                  </a:lnTo>
                  <a:close/>
                </a:path>
                <a:path w="33020" h="66039">
                  <a:moveTo>
                    <a:pt x="14298" y="2786"/>
                  </a:moveTo>
                  <a:lnTo>
                    <a:pt x="8579" y="5174"/>
                  </a:lnTo>
                  <a:lnTo>
                    <a:pt x="8579" y="477"/>
                  </a:lnTo>
                  <a:lnTo>
                    <a:pt x="14298" y="2786"/>
                  </a:lnTo>
                  <a:close/>
                </a:path>
                <a:path w="33020" h="66039">
                  <a:moveTo>
                    <a:pt x="0" y="2786"/>
                  </a:moveTo>
                  <a:lnTo>
                    <a:pt x="5719" y="477"/>
                  </a:lnTo>
                  <a:lnTo>
                    <a:pt x="5719" y="5174"/>
                  </a:lnTo>
                  <a:lnTo>
                    <a:pt x="0" y="2786"/>
                  </a:lnTo>
                  <a:close/>
                </a:path>
                <a:path w="33020" h="66039">
                  <a:moveTo>
                    <a:pt x="18529" y="41077"/>
                  </a:moveTo>
                  <a:lnTo>
                    <a:pt x="30095" y="41077"/>
                  </a:lnTo>
                  <a:lnTo>
                    <a:pt x="30095" y="38610"/>
                  </a:lnTo>
                  <a:lnTo>
                    <a:pt x="18529" y="38610"/>
                  </a:lnTo>
                  <a:lnTo>
                    <a:pt x="18529" y="41077"/>
                  </a:lnTo>
                  <a:close/>
                </a:path>
                <a:path w="33020" h="66039">
                  <a:moveTo>
                    <a:pt x="21263" y="65756"/>
                  </a:moveTo>
                  <a:lnTo>
                    <a:pt x="32828" y="65756"/>
                  </a:lnTo>
                  <a:lnTo>
                    <a:pt x="32828" y="63208"/>
                  </a:lnTo>
                  <a:lnTo>
                    <a:pt x="21263" y="63208"/>
                  </a:lnTo>
                  <a:lnTo>
                    <a:pt x="21263" y="65756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7072406" y="3087015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476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5" name="object 20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054625" y="3247266"/>
              <a:ext cx="98485" cy="74831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7071044" y="3126262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466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/>
            <p:cNvSpPr/>
            <p:nvPr/>
          </p:nvSpPr>
          <p:spPr>
            <a:xfrm>
              <a:off x="7038216" y="3016482"/>
              <a:ext cx="175260" cy="322580"/>
            </a:xfrm>
            <a:custGeom>
              <a:avLst/>
              <a:gdLst/>
              <a:ahLst/>
              <a:cxnLst/>
              <a:rect l="l" t="t" r="r" b="b"/>
              <a:pathLst>
                <a:path w="175259" h="322579">
                  <a:moveTo>
                    <a:pt x="5466" y="322413"/>
                  </a:moveTo>
                  <a:lnTo>
                    <a:pt x="5466" y="315726"/>
                  </a:lnTo>
                  <a:lnTo>
                    <a:pt x="0" y="315726"/>
                  </a:lnTo>
                  <a:lnTo>
                    <a:pt x="0" y="35823"/>
                  </a:lnTo>
                  <a:lnTo>
                    <a:pt x="43771" y="0"/>
                  </a:lnTo>
                  <a:lnTo>
                    <a:pt x="175085" y="0"/>
                  </a:lnTo>
                  <a:lnTo>
                    <a:pt x="175085" y="279902"/>
                  </a:lnTo>
                  <a:lnTo>
                    <a:pt x="172352" y="282131"/>
                  </a:lnTo>
                  <a:lnTo>
                    <a:pt x="172352" y="284360"/>
                  </a:lnTo>
                  <a:lnTo>
                    <a:pt x="125838" y="322413"/>
                  </a:lnTo>
                  <a:lnTo>
                    <a:pt x="5466" y="322413"/>
                  </a:lnTo>
                  <a:close/>
                </a:path>
              </a:pathLst>
            </a:custGeom>
            <a:ln w="7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8" name="object 208"/>
          <p:cNvSpPr txBox="1"/>
          <p:nvPr/>
        </p:nvSpPr>
        <p:spPr>
          <a:xfrm>
            <a:off x="6877363" y="3336187"/>
            <a:ext cx="455295" cy="1047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00" spc="125">
                <a:latin typeface="SimSun"/>
                <a:cs typeface="SimSun"/>
              </a:rPr>
              <a:t>登</a:t>
            </a:r>
            <a:r>
              <a:rPr dirty="0" sz="500" spc="70">
                <a:latin typeface="SimSun"/>
                <a:cs typeface="SimSun"/>
              </a:rPr>
              <a:t>录</a:t>
            </a:r>
            <a:r>
              <a:rPr dirty="0" sz="500" spc="125">
                <a:latin typeface="SimSun"/>
                <a:cs typeface="SimSun"/>
              </a:rPr>
              <a:t>服务</a:t>
            </a:r>
            <a:r>
              <a:rPr dirty="0" sz="500" spc="90">
                <a:latin typeface="SimSun"/>
                <a:cs typeface="SimSun"/>
              </a:rPr>
              <a:t>器</a:t>
            </a:r>
            <a:r>
              <a:rPr dirty="0" sz="500" spc="65">
                <a:latin typeface="SimSun"/>
                <a:cs typeface="SimSun"/>
              </a:rPr>
              <a:t>1</a:t>
            </a:r>
            <a:endParaRPr sz="500">
              <a:latin typeface="SimSun"/>
              <a:cs typeface="SimSun"/>
            </a:endParaRPr>
          </a:p>
        </p:txBody>
      </p:sp>
      <p:grpSp>
        <p:nvGrpSpPr>
          <p:cNvPr id="209" name="object 209"/>
          <p:cNvGrpSpPr/>
          <p:nvPr/>
        </p:nvGrpSpPr>
        <p:grpSpPr>
          <a:xfrm>
            <a:off x="7191416" y="3167897"/>
            <a:ext cx="1322070" cy="355600"/>
            <a:chOff x="7191416" y="3167897"/>
            <a:chExt cx="1322070" cy="355600"/>
          </a:xfrm>
        </p:grpSpPr>
        <p:sp>
          <p:nvSpPr>
            <p:cNvPr id="210" name="object 210"/>
            <p:cNvSpPr/>
            <p:nvPr/>
          </p:nvSpPr>
          <p:spPr>
            <a:xfrm>
              <a:off x="7225509" y="3183102"/>
              <a:ext cx="1108710" cy="175260"/>
            </a:xfrm>
            <a:custGeom>
              <a:avLst/>
              <a:gdLst/>
              <a:ahLst/>
              <a:cxnLst/>
              <a:rect l="l" t="t" r="r" b="b"/>
              <a:pathLst>
                <a:path w="1108709" h="175260">
                  <a:moveTo>
                    <a:pt x="1108623" y="175138"/>
                  </a:moveTo>
                  <a:lnTo>
                    <a:pt x="0" y="0"/>
                  </a:lnTo>
                </a:path>
              </a:pathLst>
            </a:custGeom>
            <a:ln w="60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/>
            <p:cNvSpPr/>
            <p:nvPr/>
          </p:nvSpPr>
          <p:spPr>
            <a:xfrm>
              <a:off x="7191416" y="3167897"/>
              <a:ext cx="43180" cy="32384"/>
            </a:xfrm>
            <a:custGeom>
              <a:avLst/>
              <a:gdLst/>
              <a:ahLst/>
              <a:cxnLst/>
              <a:rect l="l" t="t" r="r" b="b"/>
              <a:pathLst>
                <a:path w="43179" h="32385">
                  <a:moveTo>
                    <a:pt x="42720" y="0"/>
                  </a:moveTo>
                  <a:lnTo>
                    <a:pt x="0" y="9791"/>
                  </a:lnTo>
                  <a:lnTo>
                    <a:pt x="35201" y="31922"/>
                  </a:lnTo>
                  <a:lnTo>
                    <a:pt x="427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/>
            <p:cNvSpPr/>
            <p:nvPr/>
          </p:nvSpPr>
          <p:spPr>
            <a:xfrm>
              <a:off x="8334132" y="3197034"/>
              <a:ext cx="175260" cy="36195"/>
            </a:xfrm>
            <a:custGeom>
              <a:avLst/>
              <a:gdLst/>
              <a:ahLst/>
              <a:cxnLst/>
              <a:rect l="l" t="t" r="r" b="b"/>
              <a:pathLst>
                <a:path w="175259" h="36194">
                  <a:moveTo>
                    <a:pt x="175085" y="0"/>
                  </a:moveTo>
                  <a:lnTo>
                    <a:pt x="43771" y="0"/>
                  </a:lnTo>
                  <a:lnTo>
                    <a:pt x="0" y="35823"/>
                  </a:lnTo>
                  <a:lnTo>
                    <a:pt x="131314" y="35823"/>
                  </a:lnTo>
                  <a:lnTo>
                    <a:pt x="17508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/>
            <p:cNvSpPr/>
            <p:nvPr/>
          </p:nvSpPr>
          <p:spPr>
            <a:xfrm>
              <a:off x="8459991" y="3197034"/>
              <a:ext cx="49530" cy="322580"/>
            </a:xfrm>
            <a:custGeom>
              <a:avLst/>
              <a:gdLst/>
              <a:ahLst/>
              <a:cxnLst/>
              <a:rect l="l" t="t" r="r" b="b"/>
              <a:pathLst>
                <a:path w="49529" h="322579">
                  <a:moveTo>
                    <a:pt x="49225" y="0"/>
                  </a:moveTo>
                  <a:lnTo>
                    <a:pt x="5448" y="35826"/>
                  </a:lnTo>
                  <a:lnTo>
                    <a:pt x="5448" y="311277"/>
                  </a:lnTo>
                  <a:lnTo>
                    <a:pt x="0" y="315734"/>
                  </a:lnTo>
                  <a:lnTo>
                    <a:pt x="0" y="322414"/>
                  </a:lnTo>
                  <a:lnTo>
                    <a:pt x="46494" y="284365"/>
                  </a:lnTo>
                  <a:lnTo>
                    <a:pt x="46494" y="282143"/>
                  </a:lnTo>
                  <a:lnTo>
                    <a:pt x="49225" y="279908"/>
                  </a:lnTo>
                  <a:lnTo>
                    <a:pt x="49225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/>
            <p:cNvSpPr/>
            <p:nvPr/>
          </p:nvSpPr>
          <p:spPr>
            <a:xfrm>
              <a:off x="8334132" y="3232889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5">
                  <a:moveTo>
                    <a:pt x="131314" y="0"/>
                  </a:moveTo>
                  <a:lnTo>
                    <a:pt x="0" y="0"/>
                  </a:lnTo>
                  <a:lnTo>
                    <a:pt x="0" y="279870"/>
                  </a:lnTo>
                  <a:lnTo>
                    <a:pt x="131314" y="279870"/>
                  </a:lnTo>
                  <a:lnTo>
                    <a:pt x="13131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/>
            <p:cNvSpPr/>
            <p:nvPr/>
          </p:nvSpPr>
          <p:spPr>
            <a:xfrm>
              <a:off x="8334132" y="3232889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5">
                  <a:moveTo>
                    <a:pt x="0" y="279870"/>
                  </a:moveTo>
                  <a:lnTo>
                    <a:pt x="131314" y="279870"/>
                  </a:lnTo>
                  <a:lnTo>
                    <a:pt x="131314" y="0"/>
                  </a:lnTo>
                  <a:lnTo>
                    <a:pt x="0" y="0"/>
                  </a:lnTo>
                  <a:lnTo>
                    <a:pt x="0" y="279870"/>
                  </a:lnTo>
                  <a:close/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6" name="object 21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350571" y="3246271"/>
              <a:ext cx="98485" cy="170162"/>
            </a:xfrm>
            <a:prstGeom prst="rect">
              <a:avLst/>
            </a:prstGeom>
          </p:spPr>
        </p:pic>
        <p:sp>
          <p:nvSpPr>
            <p:cNvPr id="217" name="object 217"/>
            <p:cNvSpPr/>
            <p:nvPr/>
          </p:nvSpPr>
          <p:spPr>
            <a:xfrm>
              <a:off x="8350571" y="3246271"/>
              <a:ext cx="99060" cy="170180"/>
            </a:xfrm>
            <a:custGeom>
              <a:avLst/>
              <a:gdLst/>
              <a:ahLst/>
              <a:cxnLst/>
              <a:rect l="l" t="t" r="r" b="b"/>
              <a:pathLst>
                <a:path w="99059" h="170179">
                  <a:moveTo>
                    <a:pt x="0" y="170162"/>
                  </a:moveTo>
                  <a:lnTo>
                    <a:pt x="98485" y="170162"/>
                  </a:lnTo>
                  <a:lnTo>
                    <a:pt x="98485" y="0"/>
                  </a:lnTo>
                  <a:lnTo>
                    <a:pt x="0" y="0"/>
                  </a:lnTo>
                  <a:lnTo>
                    <a:pt x="0" y="170162"/>
                  </a:lnTo>
                  <a:close/>
                </a:path>
              </a:pathLst>
            </a:custGeom>
            <a:ln w="69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/>
            <p:cNvSpPr/>
            <p:nvPr/>
          </p:nvSpPr>
          <p:spPr>
            <a:xfrm>
              <a:off x="8362340" y="3255238"/>
              <a:ext cx="74930" cy="146685"/>
            </a:xfrm>
            <a:custGeom>
              <a:avLst/>
              <a:gdLst/>
              <a:ahLst/>
              <a:cxnLst/>
              <a:rect l="l" t="t" r="r" b="b"/>
              <a:pathLst>
                <a:path w="74929" h="146685">
                  <a:moveTo>
                    <a:pt x="74891" y="131508"/>
                  </a:moveTo>
                  <a:lnTo>
                    <a:pt x="0" y="131508"/>
                  </a:lnTo>
                  <a:lnTo>
                    <a:pt x="0" y="146151"/>
                  </a:lnTo>
                  <a:lnTo>
                    <a:pt x="74891" y="146151"/>
                  </a:lnTo>
                  <a:lnTo>
                    <a:pt x="74891" y="131508"/>
                  </a:lnTo>
                  <a:close/>
                </a:path>
                <a:path w="74929" h="146685">
                  <a:moveTo>
                    <a:pt x="74891" y="109143"/>
                  </a:moveTo>
                  <a:lnTo>
                    <a:pt x="0" y="109143"/>
                  </a:lnTo>
                  <a:lnTo>
                    <a:pt x="0" y="123786"/>
                  </a:lnTo>
                  <a:lnTo>
                    <a:pt x="74891" y="123786"/>
                  </a:lnTo>
                  <a:lnTo>
                    <a:pt x="74891" y="109143"/>
                  </a:lnTo>
                  <a:close/>
                </a:path>
                <a:path w="74929" h="146685">
                  <a:moveTo>
                    <a:pt x="74891" y="86766"/>
                  </a:moveTo>
                  <a:lnTo>
                    <a:pt x="0" y="86766"/>
                  </a:lnTo>
                  <a:lnTo>
                    <a:pt x="0" y="101422"/>
                  </a:lnTo>
                  <a:lnTo>
                    <a:pt x="74891" y="101422"/>
                  </a:lnTo>
                  <a:lnTo>
                    <a:pt x="74891" y="86766"/>
                  </a:lnTo>
                  <a:close/>
                </a:path>
                <a:path w="74929" h="146685">
                  <a:moveTo>
                    <a:pt x="74891" y="64401"/>
                  </a:moveTo>
                  <a:lnTo>
                    <a:pt x="0" y="64401"/>
                  </a:lnTo>
                  <a:lnTo>
                    <a:pt x="0" y="78968"/>
                  </a:lnTo>
                  <a:lnTo>
                    <a:pt x="74891" y="78968"/>
                  </a:lnTo>
                  <a:lnTo>
                    <a:pt x="74891" y="64401"/>
                  </a:lnTo>
                  <a:close/>
                </a:path>
                <a:path w="74929" h="146685">
                  <a:moveTo>
                    <a:pt x="74891" y="32473"/>
                  </a:moveTo>
                  <a:lnTo>
                    <a:pt x="0" y="32473"/>
                  </a:lnTo>
                  <a:lnTo>
                    <a:pt x="0" y="57150"/>
                  </a:lnTo>
                  <a:lnTo>
                    <a:pt x="74891" y="57150"/>
                  </a:lnTo>
                  <a:lnTo>
                    <a:pt x="74891" y="32473"/>
                  </a:lnTo>
                  <a:close/>
                </a:path>
                <a:path w="74929" h="146685">
                  <a:moveTo>
                    <a:pt x="74891" y="0"/>
                  </a:moveTo>
                  <a:lnTo>
                    <a:pt x="0" y="0"/>
                  </a:lnTo>
                  <a:lnTo>
                    <a:pt x="0" y="24676"/>
                  </a:lnTo>
                  <a:lnTo>
                    <a:pt x="74891" y="24676"/>
                  </a:lnTo>
                  <a:lnTo>
                    <a:pt x="7489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/>
            <p:cNvSpPr/>
            <p:nvPr/>
          </p:nvSpPr>
          <p:spPr>
            <a:xfrm>
              <a:off x="8362341" y="3255227"/>
              <a:ext cx="74930" cy="146685"/>
            </a:xfrm>
            <a:custGeom>
              <a:avLst/>
              <a:gdLst/>
              <a:ahLst/>
              <a:cxnLst/>
              <a:rect l="l" t="t" r="r" b="b"/>
              <a:pathLst>
                <a:path w="74929" h="146685">
                  <a:moveTo>
                    <a:pt x="0" y="131512"/>
                  </a:moveTo>
                  <a:lnTo>
                    <a:pt x="74897" y="131512"/>
                  </a:lnTo>
                  <a:lnTo>
                    <a:pt x="74897" y="146160"/>
                  </a:lnTo>
                  <a:lnTo>
                    <a:pt x="0" y="146160"/>
                  </a:lnTo>
                  <a:lnTo>
                    <a:pt x="0" y="131512"/>
                  </a:lnTo>
                  <a:close/>
                </a:path>
                <a:path w="74929" h="146685">
                  <a:moveTo>
                    <a:pt x="0" y="109142"/>
                  </a:moveTo>
                  <a:lnTo>
                    <a:pt x="74897" y="109142"/>
                  </a:lnTo>
                  <a:lnTo>
                    <a:pt x="74897" y="123790"/>
                  </a:lnTo>
                  <a:lnTo>
                    <a:pt x="0" y="123790"/>
                  </a:lnTo>
                  <a:lnTo>
                    <a:pt x="0" y="109142"/>
                  </a:lnTo>
                  <a:close/>
                </a:path>
                <a:path w="74929" h="146685">
                  <a:moveTo>
                    <a:pt x="0" y="86773"/>
                  </a:moveTo>
                  <a:lnTo>
                    <a:pt x="74897" y="86773"/>
                  </a:lnTo>
                  <a:lnTo>
                    <a:pt x="74897" y="101420"/>
                  </a:lnTo>
                  <a:lnTo>
                    <a:pt x="0" y="101420"/>
                  </a:lnTo>
                  <a:lnTo>
                    <a:pt x="0" y="86773"/>
                  </a:lnTo>
                  <a:close/>
                </a:path>
                <a:path w="74929" h="146685">
                  <a:moveTo>
                    <a:pt x="0" y="64403"/>
                  </a:moveTo>
                  <a:lnTo>
                    <a:pt x="74897" y="64403"/>
                  </a:lnTo>
                  <a:lnTo>
                    <a:pt x="74897" y="78971"/>
                  </a:lnTo>
                  <a:lnTo>
                    <a:pt x="0" y="78971"/>
                  </a:lnTo>
                  <a:lnTo>
                    <a:pt x="0" y="64403"/>
                  </a:lnTo>
                  <a:close/>
                </a:path>
                <a:path w="74929" h="146685">
                  <a:moveTo>
                    <a:pt x="0" y="32480"/>
                  </a:moveTo>
                  <a:lnTo>
                    <a:pt x="74897" y="32480"/>
                  </a:lnTo>
                  <a:lnTo>
                    <a:pt x="74897" y="57158"/>
                  </a:lnTo>
                  <a:lnTo>
                    <a:pt x="0" y="57158"/>
                  </a:lnTo>
                  <a:lnTo>
                    <a:pt x="0" y="32480"/>
                  </a:lnTo>
                  <a:close/>
                </a:path>
                <a:path w="74929" h="146685">
                  <a:moveTo>
                    <a:pt x="0" y="0"/>
                  </a:moveTo>
                  <a:lnTo>
                    <a:pt x="74897" y="0"/>
                  </a:lnTo>
                  <a:lnTo>
                    <a:pt x="74897" y="24678"/>
                  </a:lnTo>
                  <a:lnTo>
                    <a:pt x="0" y="24678"/>
                  </a:lnTo>
                  <a:lnTo>
                    <a:pt x="0" y="0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/>
            <p:cNvSpPr/>
            <p:nvPr/>
          </p:nvSpPr>
          <p:spPr>
            <a:xfrm>
              <a:off x="8339569" y="3267443"/>
              <a:ext cx="120650" cy="252095"/>
            </a:xfrm>
            <a:custGeom>
              <a:avLst/>
              <a:gdLst/>
              <a:ahLst/>
              <a:cxnLst/>
              <a:rect l="l" t="t" r="r" b="b"/>
              <a:pathLst>
                <a:path w="120650" h="252095">
                  <a:moveTo>
                    <a:pt x="51993" y="0"/>
                  </a:moveTo>
                  <a:lnTo>
                    <a:pt x="41046" y="0"/>
                  </a:lnTo>
                  <a:lnTo>
                    <a:pt x="41046" y="2362"/>
                  </a:lnTo>
                  <a:lnTo>
                    <a:pt x="51993" y="2362"/>
                  </a:lnTo>
                  <a:lnTo>
                    <a:pt x="51993" y="0"/>
                  </a:lnTo>
                  <a:close/>
                </a:path>
                <a:path w="120650" h="252095">
                  <a:moveTo>
                    <a:pt x="120370" y="245287"/>
                  </a:moveTo>
                  <a:lnTo>
                    <a:pt x="0" y="245287"/>
                  </a:lnTo>
                  <a:lnTo>
                    <a:pt x="0" y="252006"/>
                  </a:lnTo>
                  <a:lnTo>
                    <a:pt x="120370" y="252006"/>
                  </a:lnTo>
                  <a:lnTo>
                    <a:pt x="120370" y="245287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1" name="object 22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368080" y="3259746"/>
              <a:ext cx="63385" cy="4716"/>
            </a:xfrm>
            <a:prstGeom prst="rect">
              <a:avLst/>
            </a:prstGeom>
          </p:spPr>
        </p:pic>
        <p:sp>
          <p:nvSpPr>
            <p:cNvPr id="222" name="object 222"/>
            <p:cNvSpPr/>
            <p:nvPr/>
          </p:nvSpPr>
          <p:spPr>
            <a:xfrm>
              <a:off x="8368080" y="3259746"/>
              <a:ext cx="63500" cy="5080"/>
            </a:xfrm>
            <a:custGeom>
              <a:avLst/>
              <a:gdLst/>
              <a:ahLst/>
              <a:cxnLst/>
              <a:rect l="l" t="t" r="r" b="b"/>
              <a:pathLst>
                <a:path w="63500" h="5079">
                  <a:moveTo>
                    <a:pt x="0" y="4716"/>
                  </a:moveTo>
                  <a:lnTo>
                    <a:pt x="63385" y="4716"/>
                  </a:lnTo>
                  <a:lnTo>
                    <a:pt x="63385" y="0"/>
                  </a:lnTo>
                  <a:lnTo>
                    <a:pt x="0" y="0"/>
                  </a:lnTo>
                  <a:lnTo>
                    <a:pt x="0" y="4716"/>
                  </a:lnTo>
                  <a:close/>
                </a:path>
              </a:pathLst>
            </a:custGeom>
            <a:ln w="59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3" name="object 2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80627" y="3268681"/>
              <a:ext cx="10991" cy="3343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366718" y="3294096"/>
              <a:ext cx="63322" cy="8975"/>
            </a:xfrm>
            <a:prstGeom prst="rect">
              <a:avLst/>
            </a:prstGeom>
          </p:spPr>
        </p:pic>
        <p:sp>
          <p:nvSpPr>
            <p:cNvPr id="225" name="object 225"/>
            <p:cNvSpPr/>
            <p:nvPr/>
          </p:nvSpPr>
          <p:spPr>
            <a:xfrm>
              <a:off x="8366718" y="3294096"/>
              <a:ext cx="63500" cy="9525"/>
            </a:xfrm>
            <a:custGeom>
              <a:avLst/>
              <a:gdLst/>
              <a:ahLst/>
              <a:cxnLst/>
              <a:rect l="l" t="t" r="r" b="b"/>
              <a:pathLst>
                <a:path w="63500" h="9525">
                  <a:moveTo>
                    <a:pt x="0" y="1492"/>
                  </a:moveTo>
                  <a:lnTo>
                    <a:pt x="17216" y="1492"/>
                  </a:lnTo>
                  <a:lnTo>
                    <a:pt x="25814" y="373"/>
                  </a:lnTo>
                  <a:lnTo>
                    <a:pt x="34567" y="0"/>
                  </a:lnTo>
                  <a:lnTo>
                    <a:pt x="43301" y="373"/>
                  </a:lnTo>
                  <a:lnTo>
                    <a:pt x="51844" y="1492"/>
                  </a:lnTo>
                  <a:lnTo>
                    <a:pt x="63322" y="1492"/>
                  </a:lnTo>
                  <a:lnTo>
                    <a:pt x="63322" y="8975"/>
                  </a:lnTo>
                  <a:lnTo>
                    <a:pt x="0" y="8975"/>
                  </a:lnTo>
                  <a:lnTo>
                    <a:pt x="0" y="1492"/>
                  </a:lnTo>
                  <a:close/>
                </a:path>
              </a:pathLst>
            </a:custGeom>
            <a:ln w="60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/>
            <p:cNvSpPr/>
            <p:nvPr/>
          </p:nvSpPr>
          <p:spPr>
            <a:xfrm>
              <a:off x="8369539" y="3298604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39">
                  <a:moveTo>
                    <a:pt x="57623" y="0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57623" y="2238"/>
                  </a:lnTo>
                  <a:lnTo>
                    <a:pt x="57623" y="0"/>
                  </a:lnTo>
                  <a:close/>
                </a:path>
              </a:pathLst>
            </a:custGeom>
            <a:solidFill>
              <a:srgbClr val="DBD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/>
            <p:cNvSpPr/>
            <p:nvPr/>
          </p:nvSpPr>
          <p:spPr>
            <a:xfrm>
              <a:off x="8369539" y="3298604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39">
                  <a:moveTo>
                    <a:pt x="0" y="2238"/>
                  </a:moveTo>
                  <a:lnTo>
                    <a:pt x="57623" y="2238"/>
                  </a:lnTo>
                  <a:lnTo>
                    <a:pt x="57623" y="0"/>
                  </a:lnTo>
                  <a:lnTo>
                    <a:pt x="0" y="0"/>
                  </a:lnTo>
                  <a:lnTo>
                    <a:pt x="0" y="2238"/>
                  </a:lnTo>
                  <a:close/>
                </a:path>
              </a:pathLst>
            </a:custGeom>
            <a:ln w="5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8" name="object 22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366912" y="3321859"/>
              <a:ext cx="65657" cy="8040"/>
            </a:xfrm>
            <a:prstGeom prst="rect">
              <a:avLst/>
            </a:prstGeom>
          </p:spPr>
        </p:pic>
        <p:sp>
          <p:nvSpPr>
            <p:cNvPr id="229" name="object 229"/>
            <p:cNvSpPr/>
            <p:nvPr/>
          </p:nvSpPr>
          <p:spPr>
            <a:xfrm>
              <a:off x="8366912" y="3321859"/>
              <a:ext cx="66040" cy="8255"/>
            </a:xfrm>
            <a:custGeom>
              <a:avLst/>
              <a:gdLst/>
              <a:ahLst/>
              <a:cxnLst/>
              <a:rect l="l" t="t" r="r" b="b"/>
              <a:pathLst>
                <a:path w="66040" h="8254">
                  <a:moveTo>
                    <a:pt x="0" y="6129"/>
                  </a:moveTo>
                  <a:lnTo>
                    <a:pt x="0" y="2229"/>
                  </a:lnTo>
                  <a:lnTo>
                    <a:pt x="21010" y="2229"/>
                  </a:lnTo>
                  <a:lnTo>
                    <a:pt x="28402" y="0"/>
                  </a:lnTo>
                  <a:lnTo>
                    <a:pt x="37351" y="0"/>
                  </a:lnTo>
                  <a:lnTo>
                    <a:pt x="44646" y="2229"/>
                  </a:lnTo>
                  <a:lnTo>
                    <a:pt x="65657" y="2229"/>
                  </a:lnTo>
                  <a:lnTo>
                    <a:pt x="65657" y="6129"/>
                  </a:lnTo>
                  <a:lnTo>
                    <a:pt x="44646" y="6129"/>
                  </a:lnTo>
                  <a:lnTo>
                    <a:pt x="37254" y="8040"/>
                  </a:lnTo>
                  <a:lnTo>
                    <a:pt x="28500" y="8040"/>
                  </a:lnTo>
                  <a:lnTo>
                    <a:pt x="21010" y="6129"/>
                  </a:lnTo>
                  <a:lnTo>
                    <a:pt x="0" y="6129"/>
                  </a:lnTo>
                  <a:close/>
                </a:path>
              </a:pathLst>
            </a:custGeom>
            <a:ln w="59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0" name="object 23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399789" y="3266850"/>
              <a:ext cx="32779" cy="65756"/>
            </a:xfrm>
            <a:prstGeom prst="rect">
              <a:avLst/>
            </a:prstGeom>
          </p:spPr>
        </p:pic>
        <p:sp>
          <p:nvSpPr>
            <p:cNvPr id="231" name="object 231"/>
            <p:cNvSpPr/>
            <p:nvPr/>
          </p:nvSpPr>
          <p:spPr>
            <a:xfrm>
              <a:off x="8399789" y="3266850"/>
              <a:ext cx="33020" cy="66040"/>
            </a:xfrm>
            <a:custGeom>
              <a:avLst/>
              <a:gdLst/>
              <a:ahLst/>
              <a:cxnLst/>
              <a:rect l="l" t="t" r="r" b="b"/>
              <a:pathLst>
                <a:path w="33020" h="66039">
                  <a:moveTo>
                    <a:pt x="22955" y="3661"/>
                  </a:moveTo>
                  <a:lnTo>
                    <a:pt x="31807" y="3661"/>
                  </a:lnTo>
                  <a:lnTo>
                    <a:pt x="31807" y="0"/>
                  </a:lnTo>
                  <a:lnTo>
                    <a:pt x="22955" y="0"/>
                  </a:lnTo>
                  <a:lnTo>
                    <a:pt x="22955" y="3661"/>
                  </a:lnTo>
                  <a:close/>
                </a:path>
                <a:path w="33020" h="66039">
                  <a:moveTo>
                    <a:pt x="14298" y="2865"/>
                  </a:moveTo>
                  <a:lnTo>
                    <a:pt x="8559" y="5174"/>
                  </a:lnTo>
                  <a:lnTo>
                    <a:pt x="8559" y="557"/>
                  </a:lnTo>
                  <a:lnTo>
                    <a:pt x="14298" y="2865"/>
                  </a:lnTo>
                  <a:close/>
                </a:path>
                <a:path w="33020" h="66039">
                  <a:moveTo>
                    <a:pt x="0" y="2865"/>
                  </a:moveTo>
                  <a:lnTo>
                    <a:pt x="5738" y="557"/>
                  </a:lnTo>
                  <a:lnTo>
                    <a:pt x="5738" y="5174"/>
                  </a:lnTo>
                  <a:lnTo>
                    <a:pt x="0" y="2865"/>
                  </a:lnTo>
                  <a:close/>
                </a:path>
                <a:path w="33020" h="66039">
                  <a:moveTo>
                    <a:pt x="18481" y="41157"/>
                  </a:moveTo>
                  <a:lnTo>
                    <a:pt x="30056" y="41157"/>
                  </a:lnTo>
                  <a:lnTo>
                    <a:pt x="30056" y="38689"/>
                  </a:lnTo>
                  <a:lnTo>
                    <a:pt x="18481" y="38689"/>
                  </a:lnTo>
                  <a:lnTo>
                    <a:pt x="18481" y="41157"/>
                  </a:lnTo>
                  <a:close/>
                </a:path>
                <a:path w="33020" h="66039">
                  <a:moveTo>
                    <a:pt x="21302" y="65756"/>
                  </a:moveTo>
                  <a:lnTo>
                    <a:pt x="32779" y="65756"/>
                  </a:lnTo>
                  <a:lnTo>
                    <a:pt x="32779" y="63288"/>
                  </a:lnTo>
                  <a:lnTo>
                    <a:pt x="21302" y="63288"/>
                  </a:lnTo>
                  <a:lnTo>
                    <a:pt x="21302" y="65756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/>
            <p:cNvSpPr/>
            <p:nvPr/>
          </p:nvSpPr>
          <p:spPr>
            <a:xfrm>
              <a:off x="8368274" y="3267567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544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3" name="object 23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350571" y="3427818"/>
              <a:ext cx="98437" cy="74752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8366912" y="3306734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544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/>
            <p:cNvSpPr/>
            <p:nvPr/>
          </p:nvSpPr>
          <p:spPr>
            <a:xfrm>
              <a:off x="8334132" y="3197034"/>
              <a:ext cx="175260" cy="322580"/>
            </a:xfrm>
            <a:custGeom>
              <a:avLst/>
              <a:gdLst/>
              <a:ahLst/>
              <a:cxnLst/>
              <a:rect l="l" t="t" r="r" b="b"/>
              <a:pathLst>
                <a:path w="175259" h="322579">
                  <a:moveTo>
                    <a:pt x="5447" y="322413"/>
                  </a:moveTo>
                  <a:lnTo>
                    <a:pt x="5447" y="315726"/>
                  </a:lnTo>
                  <a:lnTo>
                    <a:pt x="0" y="315726"/>
                  </a:lnTo>
                  <a:lnTo>
                    <a:pt x="0" y="35823"/>
                  </a:lnTo>
                  <a:lnTo>
                    <a:pt x="43771" y="0"/>
                  </a:lnTo>
                  <a:lnTo>
                    <a:pt x="175085" y="0"/>
                  </a:lnTo>
                  <a:lnTo>
                    <a:pt x="175085" y="279902"/>
                  </a:lnTo>
                  <a:lnTo>
                    <a:pt x="172362" y="282131"/>
                  </a:lnTo>
                  <a:lnTo>
                    <a:pt x="172362" y="284360"/>
                  </a:lnTo>
                  <a:lnTo>
                    <a:pt x="125867" y="322413"/>
                  </a:lnTo>
                  <a:lnTo>
                    <a:pt x="5447" y="322413"/>
                  </a:lnTo>
                  <a:close/>
                </a:path>
              </a:pathLst>
            </a:custGeom>
            <a:ln w="7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6" name="object 236"/>
          <p:cNvSpPr txBox="1"/>
          <p:nvPr/>
        </p:nvSpPr>
        <p:spPr>
          <a:xfrm>
            <a:off x="8193717" y="3517335"/>
            <a:ext cx="420370" cy="1047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00" spc="130">
                <a:latin typeface="SimSun"/>
                <a:cs typeface="SimSun"/>
              </a:rPr>
              <a:t>控</a:t>
            </a:r>
            <a:r>
              <a:rPr dirty="0" sz="500" spc="70">
                <a:latin typeface="SimSun"/>
                <a:cs typeface="SimSun"/>
              </a:rPr>
              <a:t>制</a:t>
            </a:r>
            <a:r>
              <a:rPr dirty="0" sz="500" spc="130">
                <a:latin typeface="SimSun"/>
                <a:cs typeface="SimSun"/>
              </a:rPr>
              <a:t>服务器</a:t>
            </a:r>
            <a:endParaRPr sz="500">
              <a:latin typeface="SimSun"/>
              <a:cs typeface="SimSun"/>
            </a:endParaRPr>
          </a:p>
        </p:txBody>
      </p:sp>
      <p:grpSp>
        <p:nvGrpSpPr>
          <p:cNvPr id="237" name="object 237"/>
          <p:cNvGrpSpPr/>
          <p:nvPr/>
        </p:nvGrpSpPr>
        <p:grpSpPr>
          <a:xfrm>
            <a:off x="7061972" y="1230003"/>
            <a:ext cx="4805045" cy="2484755"/>
            <a:chOff x="7061972" y="1230003"/>
            <a:chExt cx="4805045" cy="2484755"/>
          </a:xfrm>
        </p:grpSpPr>
        <p:sp>
          <p:nvSpPr>
            <p:cNvPr id="238" name="object 238"/>
            <p:cNvSpPr/>
            <p:nvPr/>
          </p:nvSpPr>
          <p:spPr>
            <a:xfrm>
              <a:off x="8520696" y="2560565"/>
              <a:ext cx="3343275" cy="789940"/>
            </a:xfrm>
            <a:custGeom>
              <a:avLst/>
              <a:gdLst/>
              <a:ahLst/>
              <a:cxnLst/>
              <a:rect l="l" t="t" r="r" b="b"/>
              <a:pathLst>
                <a:path w="3343275" h="789939">
                  <a:moveTo>
                    <a:pt x="3342679" y="0"/>
                  </a:moveTo>
                  <a:lnTo>
                    <a:pt x="0" y="789794"/>
                  </a:lnTo>
                </a:path>
              </a:pathLst>
            </a:custGeom>
            <a:ln w="60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/>
            <p:cNvSpPr/>
            <p:nvPr/>
          </p:nvSpPr>
          <p:spPr>
            <a:xfrm>
              <a:off x="8487332" y="33336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32585" y="0"/>
                  </a:moveTo>
                  <a:lnTo>
                    <a:pt x="0" y="24598"/>
                  </a:lnTo>
                  <a:lnTo>
                    <a:pt x="43576" y="31206"/>
                  </a:lnTo>
                  <a:lnTo>
                    <a:pt x="325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/>
            <p:cNvSpPr/>
            <p:nvPr/>
          </p:nvSpPr>
          <p:spPr>
            <a:xfrm>
              <a:off x="8521766" y="3361903"/>
              <a:ext cx="3307715" cy="349885"/>
            </a:xfrm>
            <a:custGeom>
              <a:avLst/>
              <a:gdLst/>
              <a:ahLst/>
              <a:cxnLst/>
              <a:rect l="l" t="t" r="r" b="b"/>
              <a:pathLst>
                <a:path w="3307715" h="349885">
                  <a:moveTo>
                    <a:pt x="3307564" y="349480"/>
                  </a:moveTo>
                  <a:lnTo>
                    <a:pt x="0" y="0"/>
                  </a:lnTo>
                </a:path>
              </a:pathLst>
            </a:custGeom>
            <a:ln w="5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/>
            <p:cNvSpPr/>
            <p:nvPr/>
          </p:nvSpPr>
          <p:spPr>
            <a:xfrm>
              <a:off x="8487332" y="3346299"/>
              <a:ext cx="42545" cy="32384"/>
            </a:xfrm>
            <a:custGeom>
              <a:avLst/>
              <a:gdLst/>
              <a:ahLst/>
              <a:cxnLst/>
              <a:rect l="l" t="t" r="r" b="b"/>
              <a:pathLst>
                <a:path w="42545" h="32385">
                  <a:moveTo>
                    <a:pt x="41923" y="0"/>
                  </a:moveTo>
                  <a:lnTo>
                    <a:pt x="0" y="11941"/>
                  </a:lnTo>
                  <a:lnTo>
                    <a:pt x="36768" y="32241"/>
                  </a:lnTo>
                  <a:lnTo>
                    <a:pt x="419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/>
            <p:cNvSpPr/>
            <p:nvPr/>
          </p:nvSpPr>
          <p:spPr>
            <a:xfrm>
              <a:off x="7191629" y="1511407"/>
              <a:ext cx="46990" cy="45085"/>
            </a:xfrm>
            <a:custGeom>
              <a:avLst/>
              <a:gdLst/>
              <a:ahLst/>
              <a:cxnLst/>
              <a:rect l="l" t="t" r="r" b="b"/>
              <a:pathLst>
                <a:path w="46990" h="45084">
                  <a:moveTo>
                    <a:pt x="46504" y="0"/>
                  </a:moveTo>
                  <a:lnTo>
                    <a:pt x="0" y="38052"/>
                  </a:lnTo>
                  <a:lnTo>
                    <a:pt x="0" y="44819"/>
                  </a:lnTo>
                  <a:lnTo>
                    <a:pt x="46504" y="6766"/>
                  </a:lnTo>
                  <a:lnTo>
                    <a:pt x="46504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/>
            <p:cNvSpPr/>
            <p:nvPr/>
          </p:nvSpPr>
          <p:spPr>
            <a:xfrm>
              <a:off x="7065782" y="1233813"/>
              <a:ext cx="175260" cy="36195"/>
            </a:xfrm>
            <a:custGeom>
              <a:avLst/>
              <a:gdLst/>
              <a:ahLst/>
              <a:cxnLst/>
              <a:rect l="l" t="t" r="r" b="b"/>
              <a:pathLst>
                <a:path w="175259" h="36194">
                  <a:moveTo>
                    <a:pt x="175085" y="0"/>
                  </a:moveTo>
                  <a:lnTo>
                    <a:pt x="43771" y="0"/>
                  </a:lnTo>
                  <a:lnTo>
                    <a:pt x="0" y="35823"/>
                  </a:lnTo>
                  <a:lnTo>
                    <a:pt x="131314" y="35823"/>
                  </a:lnTo>
                  <a:lnTo>
                    <a:pt x="17508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/>
            <p:cNvSpPr/>
            <p:nvPr/>
          </p:nvSpPr>
          <p:spPr>
            <a:xfrm>
              <a:off x="7197096" y="1233813"/>
              <a:ext cx="43815" cy="316230"/>
            </a:xfrm>
            <a:custGeom>
              <a:avLst/>
              <a:gdLst/>
              <a:ahLst/>
              <a:cxnLst/>
              <a:rect l="l" t="t" r="r" b="b"/>
              <a:pathLst>
                <a:path w="43815" h="316230">
                  <a:moveTo>
                    <a:pt x="43771" y="0"/>
                  </a:moveTo>
                  <a:lnTo>
                    <a:pt x="0" y="35823"/>
                  </a:lnTo>
                  <a:lnTo>
                    <a:pt x="0" y="315646"/>
                  </a:lnTo>
                  <a:lnTo>
                    <a:pt x="43771" y="279823"/>
                  </a:lnTo>
                  <a:lnTo>
                    <a:pt x="43771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/>
            <p:cNvSpPr/>
            <p:nvPr/>
          </p:nvSpPr>
          <p:spPr>
            <a:xfrm>
              <a:off x="7065782" y="1269589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4">
                  <a:moveTo>
                    <a:pt x="131314" y="0"/>
                  </a:moveTo>
                  <a:lnTo>
                    <a:pt x="0" y="0"/>
                  </a:lnTo>
                  <a:lnTo>
                    <a:pt x="0" y="279870"/>
                  </a:lnTo>
                  <a:lnTo>
                    <a:pt x="131314" y="279870"/>
                  </a:lnTo>
                  <a:lnTo>
                    <a:pt x="13131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/>
            <p:cNvSpPr/>
            <p:nvPr/>
          </p:nvSpPr>
          <p:spPr>
            <a:xfrm>
              <a:off x="7065782" y="1269589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4">
                  <a:moveTo>
                    <a:pt x="0" y="279870"/>
                  </a:moveTo>
                  <a:lnTo>
                    <a:pt x="131314" y="279870"/>
                  </a:lnTo>
                  <a:lnTo>
                    <a:pt x="131314" y="0"/>
                  </a:lnTo>
                  <a:lnTo>
                    <a:pt x="0" y="0"/>
                  </a:lnTo>
                  <a:lnTo>
                    <a:pt x="0" y="279870"/>
                  </a:lnTo>
                  <a:close/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7" name="object 24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082201" y="1283051"/>
              <a:ext cx="98485" cy="170162"/>
            </a:xfrm>
            <a:prstGeom prst="rect">
              <a:avLst/>
            </a:prstGeom>
          </p:spPr>
        </p:pic>
        <p:sp>
          <p:nvSpPr>
            <p:cNvPr id="248" name="object 248"/>
            <p:cNvSpPr/>
            <p:nvPr/>
          </p:nvSpPr>
          <p:spPr>
            <a:xfrm>
              <a:off x="7082201" y="1283051"/>
              <a:ext cx="99060" cy="170180"/>
            </a:xfrm>
            <a:custGeom>
              <a:avLst/>
              <a:gdLst/>
              <a:ahLst/>
              <a:cxnLst/>
              <a:rect l="l" t="t" r="r" b="b"/>
              <a:pathLst>
                <a:path w="99059" h="170180">
                  <a:moveTo>
                    <a:pt x="0" y="170162"/>
                  </a:moveTo>
                  <a:lnTo>
                    <a:pt x="98485" y="170162"/>
                  </a:lnTo>
                  <a:lnTo>
                    <a:pt x="98485" y="0"/>
                  </a:lnTo>
                  <a:lnTo>
                    <a:pt x="0" y="0"/>
                  </a:lnTo>
                  <a:lnTo>
                    <a:pt x="0" y="170162"/>
                  </a:lnTo>
                  <a:close/>
                </a:path>
              </a:pathLst>
            </a:custGeom>
            <a:ln w="69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/>
            <p:cNvSpPr/>
            <p:nvPr/>
          </p:nvSpPr>
          <p:spPr>
            <a:xfrm>
              <a:off x="7093978" y="1292008"/>
              <a:ext cx="74930" cy="146685"/>
            </a:xfrm>
            <a:custGeom>
              <a:avLst/>
              <a:gdLst/>
              <a:ahLst/>
              <a:cxnLst/>
              <a:rect l="l" t="t" r="r" b="b"/>
              <a:pathLst>
                <a:path w="74929" h="146684">
                  <a:moveTo>
                    <a:pt x="74917" y="131521"/>
                  </a:moveTo>
                  <a:lnTo>
                    <a:pt x="0" y="131521"/>
                  </a:lnTo>
                  <a:lnTo>
                    <a:pt x="0" y="146164"/>
                  </a:lnTo>
                  <a:lnTo>
                    <a:pt x="74917" y="146164"/>
                  </a:lnTo>
                  <a:lnTo>
                    <a:pt x="74917" y="131521"/>
                  </a:lnTo>
                  <a:close/>
                </a:path>
                <a:path w="74929" h="146684">
                  <a:moveTo>
                    <a:pt x="74917" y="109143"/>
                  </a:moveTo>
                  <a:lnTo>
                    <a:pt x="0" y="109143"/>
                  </a:lnTo>
                  <a:lnTo>
                    <a:pt x="0" y="123710"/>
                  </a:lnTo>
                  <a:lnTo>
                    <a:pt x="74917" y="123710"/>
                  </a:lnTo>
                  <a:lnTo>
                    <a:pt x="74917" y="109143"/>
                  </a:lnTo>
                  <a:close/>
                </a:path>
                <a:path w="74929" h="146684">
                  <a:moveTo>
                    <a:pt x="74917" y="86702"/>
                  </a:moveTo>
                  <a:lnTo>
                    <a:pt x="0" y="86702"/>
                  </a:lnTo>
                  <a:lnTo>
                    <a:pt x="0" y="101346"/>
                  </a:lnTo>
                  <a:lnTo>
                    <a:pt x="74917" y="101346"/>
                  </a:lnTo>
                  <a:lnTo>
                    <a:pt x="74917" y="86702"/>
                  </a:lnTo>
                  <a:close/>
                </a:path>
                <a:path w="74929" h="146684">
                  <a:moveTo>
                    <a:pt x="74917" y="64325"/>
                  </a:moveTo>
                  <a:lnTo>
                    <a:pt x="0" y="64325"/>
                  </a:lnTo>
                  <a:lnTo>
                    <a:pt x="0" y="78981"/>
                  </a:lnTo>
                  <a:lnTo>
                    <a:pt x="74917" y="78981"/>
                  </a:lnTo>
                  <a:lnTo>
                    <a:pt x="74917" y="64325"/>
                  </a:lnTo>
                  <a:close/>
                </a:path>
                <a:path w="74929" h="146684">
                  <a:moveTo>
                    <a:pt x="74917" y="32486"/>
                  </a:moveTo>
                  <a:lnTo>
                    <a:pt x="0" y="32486"/>
                  </a:lnTo>
                  <a:lnTo>
                    <a:pt x="0" y="57086"/>
                  </a:lnTo>
                  <a:lnTo>
                    <a:pt x="74917" y="57086"/>
                  </a:lnTo>
                  <a:lnTo>
                    <a:pt x="74917" y="32486"/>
                  </a:lnTo>
                  <a:close/>
                </a:path>
                <a:path w="74929" h="146684">
                  <a:moveTo>
                    <a:pt x="74917" y="0"/>
                  </a:moveTo>
                  <a:lnTo>
                    <a:pt x="0" y="0"/>
                  </a:lnTo>
                  <a:lnTo>
                    <a:pt x="0" y="24599"/>
                  </a:lnTo>
                  <a:lnTo>
                    <a:pt x="74917" y="24599"/>
                  </a:lnTo>
                  <a:lnTo>
                    <a:pt x="74917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/>
            <p:cNvSpPr/>
            <p:nvPr/>
          </p:nvSpPr>
          <p:spPr>
            <a:xfrm>
              <a:off x="7093990" y="1292007"/>
              <a:ext cx="74930" cy="146685"/>
            </a:xfrm>
            <a:custGeom>
              <a:avLst/>
              <a:gdLst/>
              <a:ahLst/>
              <a:cxnLst/>
              <a:rect l="l" t="t" r="r" b="b"/>
              <a:pathLst>
                <a:path w="74929" h="146684">
                  <a:moveTo>
                    <a:pt x="0" y="131512"/>
                  </a:moveTo>
                  <a:lnTo>
                    <a:pt x="74907" y="131512"/>
                  </a:lnTo>
                  <a:lnTo>
                    <a:pt x="74907" y="146160"/>
                  </a:lnTo>
                  <a:lnTo>
                    <a:pt x="0" y="146160"/>
                  </a:lnTo>
                  <a:lnTo>
                    <a:pt x="0" y="131512"/>
                  </a:lnTo>
                  <a:close/>
                </a:path>
                <a:path w="74929" h="146684">
                  <a:moveTo>
                    <a:pt x="0" y="109142"/>
                  </a:moveTo>
                  <a:lnTo>
                    <a:pt x="74907" y="109142"/>
                  </a:lnTo>
                  <a:lnTo>
                    <a:pt x="74907" y="123711"/>
                  </a:lnTo>
                  <a:lnTo>
                    <a:pt x="0" y="123711"/>
                  </a:lnTo>
                  <a:lnTo>
                    <a:pt x="0" y="109142"/>
                  </a:lnTo>
                  <a:close/>
                </a:path>
                <a:path w="74929" h="146684">
                  <a:moveTo>
                    <a:pt x="0" y="86693"/>
                  </a:moveTo>
                  <a:lnTo>
                    <a:pt x="74907" y="86693"/>
                  </a:lnTo>
                  <a:lnTo>
                    <a:pt x="74907" y="101341"/>
                  </a:lnTo>
                  <a:lnTo>
                    <a:pt x="0" y="101341"/>
                  </a:lnTo>
                  <a:lnTo>
                    <a:pt x="0" y="86693"/>
                  </a:lnTo>
                  <a:close/>
                </a:path>
                <a:path w="74929" h="146684">
                  <a:moveTo>
                    <a:pt x="0" y="64323"/>
                  </a:moveTo>
                  <a:lnTo>
                    <a:pt x="74907" y="64323"/>
                  </a:lnTo>
                  <a:lnTo>
                    <a:pt x="74907" y="78971"/>
                  </a:lnTo>
                  <a:lnTo>
                    <a:pt x="0" y="78971"/>
                  </a:lnTo>
                  <a:lnTo>
                    <a:pt x="0" y="64323"/>
                  </a:lnTo>
                  <a:close/>
                </a:path>
                <a:path w="74929" h="146684">
                  <a:moveTo>
                    <a:pt x="0" y="32480"/>
                  </a:moveTo>
                  <a:lnTo>
                    <a:pt x="74907" y="32480"/>
                  </a:lnTo>
                  <a:lnTo>
                    <a:pt x="74907" y="57079"/>
                  </a:lnTo>
                  <a:lnTo>
                    <a:pt x="0" y="57079"/>
                  </a:lnTo>
                  <a:lnTo>
                    <a:pt x="0" y="32480"/>
                  </a:lnTo>
                  <a:close/>
                </a:path>
                <a:path w="74929" h="146684">
                  <a:moveTo>
                    <a:pt x="0" y="0"/>
                  </a:moveTo>
                  <a:lnTo>
                    <a:pt x="74907" y="0"/>
                  </a:lnTo>
                  <a:lnTo>
                    <a:pt x="74907" y="24598"/>
                  </a:lnTo>
                  <a:lnTo>
                    <a:pt x="0" y="24598"/>
                  </a:lnTo>
                  <a:lnTo>
                    <a:pt x="0" y="0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/>
            <p:cNvSpPr/>
            <p:nvPr/>
          </p:nvSpPr>
          <p:spPr>
            <a:xfrm>
              <a:off x="7071258" y="1304226"/>
              <a:ext cx="120650" cy="252095"/>
            </a:xfrm>
            <a:custGeom>
              <a:avLst/>
              <a:gdLst/>
              <a:ahLst/>
              <a:cxnLst/>
              <a:rect l="l" t="t" r="r" b="b"/>
              <a:pathLst>
                <a:path w="120650" h="252094">
                  <a:moveTo>
                    <a:pt x="51981" y="0"/>
                  </a:moveTo>
                  <a:lnTo>
                    <a:pt x="41033" y="0"/>
                  </a:lnTo>
                  <a:lnTo>
                    <a:pt x="41033" y="2349"/>
                  </a:lnTo>
                  <a:lnTo>
                    <a:pt x="51981" y="2349"/>
                  </a:lnTo>
                  <a:lnTo>
                    <a:pt x="51981" y="0"/>
                  </a:lnTo>
                  <a:close/>
                </a:path>
                <a:path w="120650" h="252094">
                  <a:moveTo>
                    <a:pt x="120370" y="245287"/>
                  </a:moveTo>
                  <a:lnTo>
                    <a:pt x="0" y="245287"/>
                  </a:lnTo>
                  <a:lnTo>
                    <a:pt x="0" y="252006"/>
                  </a:lnTo>
                  <a:lnTo>
                    <a:pt x="120370" y="252006"/>
                  </a:lnTo>
                  <a:lnTo>
                    <a:pt x="120370" y="245287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2" name="object 25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099748" y="1296446"/>
              <a:ext cx="63385" cy="4716"/>
            </a:xfrm>
            <a:prstGeom prst="rect">
              <a:avLst/>
            </a:prstGeom>
          </p:spPr>
        </p:pic>
        <p:sp>
          <p:nvSpPr>
            <p:cNvPr id="253" name="object 253"/>
            <p:cNvSpPr/>
            <p:nvPr/>
          </p:nvSpPr>
          <p:spPr>
            <a:xfrm>
              <a:off x="7099748" y="1296446"/>
              <a:ext cx="63500" cy="5080"/>
            </a:xfrm>
            <a:custGeom>
              <a:avLst/>
              <a:gdLst/>
              <a:ahLst/>
              <a:cxnLst/>
              <a:rect l="l" t="t" r="r" b="b"/>
              <a:pathLst>
                <a:path w="63500" h="5080">
                  <a:moveTo>
                    <a:pt x="0" y="4716"/>
                  </a:moveTo>
                  <a:lnTo>
                    <a:pt x="63385" y="4716"/>
                  </a:lnTo>
                  <a:lnTo>
                    <a:pt x="63385" y="0"/>
                  </a:lnTo>
                  <a:lnTo>
                    <a:pt x="0" y="0"/>
                  </a:lnTo>
                  <a:lnTo>
                    <a:pt x="0" y="4716"/>
                  </a:lnTo>
                  <a:close/>
                </a:path>
              </a:pathLst>
            </a:custGeom>
            <a:ln w="59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4" name="object 2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098348" y="1330876"/>
              <a:ext cx="63390" cy="8975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112296" y="1305461"/>
              <a:ext cx="10942" cy="3343"/>
            </a:xfrm>
            <a:prstGeom prst="rect">
              <a:avLst/>
            </a:prstGeom>
          </p:spPr>
        </p:pic>
        <p:sp>
          <p:nvSpPr>
            <p:cNvPr id="256" name="object 256"/>
            <p:cNvSpPr/>
            <p:nvPr/>
          </p:nvSpPr>
          <p:spPr>
            <a:xfrm>
              <a:off x="7098348" y="1330876"/>
              <a:ext cx="63500" cy="9525"/>
            </a:xfrm>
            <a:custGeom>
              <a:avLst/>
              <a:gdLst/>
              <a:ahLst/>
              <a:cxnLst/>
              <a:rect l="l" t="t" r="r" b="b"/>
              <a:pathLst>
                <a:path w="63500" h="9525">
                  <a:moveTo>
                    <a:pt x="0" y="1492"/>
                  </a:moveTo>
                  <a:lnTo>
                    <a:pt x="17294" y="1492"/>
                  </a:lnTo>
                  <a:lnTo>
                    <a:pt x="25843" y="373"/>
                  </a:lnTo>
                  <a:lnTo>
                    <a:pt x="34575" y="0"/>
                  </a:lnTo>
                  <a:lnTo>
                    <a:pt x="43309" y="373"/>
                  </a:lnTo>
                  <a:lnTo>
                    <a:pt x="51864" y="1492"/>
                  </a:lnTo>
                  <a:lnTo>
                    <a:pt x="63390" y="1492"/>
                  </a:lnTo>
                  <a:lnTo>
                    <a:pt x="63390" y="8975"/>
                  </a:lnTo>
                  <a:lnTo>
                    <a:pt x="0" y="8975"/>
                  </a:lnTo>
                  <a:lnTo>
                    <a:pt x="0" y="1492"/>
                  </a:lnTo>
                  <a:close/>
                </a:path>
              </a:pathLst>
            </a:custGeom>
            <a:ln w="60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/>
            <p:cNvSpPr/>
            <p:nvPr/>
          </p:nvSpPr>
          <p:spPr>
            <a:xfrm>
              <a:off x="7101236" y="1335383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40">
                  <a:moveTo>
                    <a:pt x="57623" y="0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57623" y="2238"/>
                  </a:lnTo>
                  <a:lnTo>
                    <a:pt x="57623" y="0"/>
                  </a:lnTo>
                  <a:close/>
                </a:path>
              </a:pathLst>
            </a:custGeom>
            <a:solidFill>
              <a:srgbClr val="DBD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/>
            <p:cNvSpPr/>
            <p:nvPr/>
          </p:nvSpPr>
          <p:spPr>
            <a:xfrm>
              <a:off x="7101236" y="1335383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40">
                  <a:moveTo>
                    <a:pt x="0" y="2238"/>
                  </a:moveTo>
                  <a:lnTo>
                    <a:pt x="57623" y="2238"/>
                  </a:lnTo>
                  <a:lnTo>
                    <a:pt x="57623" y="0"/>
                  </a:lnTo>
                  <a:lnTo>
                    <a:pt x="0" y="0"/>
                  </a:lnTo>
                  <a:lnTo>
                    <a:pt x="0" y="2238"/>
                  </a:lnTo>
                  <a:close/>
                </a:path>
              </a:pathLst>
            </a:custGeom>
            <a:ln w="5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9" name="object 25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098610" y="1358639"/>
              <a:ext cx="65657" cy="7960"/>
            </a:xfrm>
            <a:prstGeom prst="rect">
              <a:avLst/>
            </a:prstGeom>
          </p:spPr>
        </p:pic>
        <p:sp>
          <p:nvSpPr>
            <p:cNvPr id="260" name="object 260"/>
            <p:cNvSpPr/>
            <p:nvPr/>
          </p:nvSpPr>
          <p:spPr>
            <a:xfrm>
              <a:off x="7098610" y="1358639"/>
              <a:ext cx="66040" cy="8255"/>
            </a:xfrm>
            <a:custGeom>
              <a:avLst/>
              <a:gdLst/>
              <a:ahLst/>
              <a:cxnLst/>
              <a:rect l="l" t="t" r="r" b="b"/>
              <a:pathLst>
                <a:path w="66040" h="8255">
                  <a:moveTo>
                    <a:pt x="0" y="6129"/>
                  </a:moveTo>
                  <a:lnTo>
                    <a:pt x="0" y="2149"/>
                  </a:lnTo>
                  <a:lnTo>
                    <a:pt x="21010" y="2149"/>
                  </a:lnTo>
                  <a:lnTo>
                    <a:pt x="28363" y="0"/>
                  </a:lnTo>
                  <a:lnTo>
                    <a:pt x="37302" y="0"/>
                  </a:lnTo>
                  <a:lnTo>
                    <a:pt x="44646" y="2149"/>
                  </a:lnTo>
                  <a:lnTo>
                    <a:pt x="65657" y="2149"/>
                  </a:lnTo>
                  <a:lnTo>
                    <a:pt x="65657" y="6129"/>
                  </a:lnTo>
                  <a:lnTo>
                    <a:pt x="44646" y="6129"/>
                  </a:lnTo>
                  <a:lnTo>
                    <a:pt x="37166" y="7960"/>
                  </a:lnTo>
                  <a:lnTo>
                    <a:pt x="28490" y="7960"/>
                  </a:lnTo>
                  <a:lnTo>
                    <a:pt x="21010" y="6129"/>
                  </a:lnTo>
                  <a:lnTo>
                    <a:pt x="0" y="6129"/>
                  </a:lnTo>
                  <a:close/>
                </a:path>
              </a:pathLst>
            </a:custGeom>
            <a:ln w="59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1" name="object 26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131439" y="1303630"/>
              <a:ext cx="32828" cy="65756"/>
            </a:xfrm>
            <a:prstGeom prst="rect">
              <a:avLst/>
            </a:prstGeom>
          </p:spPr>
        </p:pic>
        <p:sp>
          <p:nvSpPr>
            <p:cNvPr id="262" name="object 262"/>
            <p:cNvSpPr/>
            <p:nvPr/>
          </p:nvSpPr>
          <p:spPr>
            <a:xfrm>
              <a:off x="7131439" y="1303630"/>
              <a:ext cx="33020" cy="66040"/>
            </a:xfrm>
            <a:custGeom>
              <a:avLst/>
              <a:gdLst/>
              <a:ahLst/>
              <a:cxnLst/>
              <a:rect l="l" t="t" r="r" b="b"/>
              <a:pathLst>
                <a:path w="33020" h="66040">
                  <a:moveTo>
                    <a:pt x="22945" y="3582"/>
                  </a:moveTo>
                  <a:lnTo>
                    <a:pt x="31778" y="3582"/>
                  </a:lnTo>
                  <a:lnTo>
                    <a:pt x="31778" y="0"/>
                  </a:lnTo>
                  <a:lnTo>
                    <a:pt x="22945" y="0"/>
                  </a:lnTo>
                  <a:lnTo>
                    <a:pt x="22945" y="3582"/>
                  </a:lnTo>
                  <a:close/>
                </a:path>
                <a:path w="33020" h="66040">
                  <a:moveTo>
                    <a:pt x="14308" y="2865"/>
                  </a:moveTo>
                  <a:lnTo>
                    <a:pt x="8588" y="5174"/>
                  </a:lnTo>
                  <a:lnTo>
                    <a:pt x="8588" y="477"/>
                  </a:lnTo>
                  <a:lnTo>
                    <a:pt x="14308" y="2865"/>
                  </a:lnTo>
                  <a:close/>
                </a:path>
                <a:path w="33020" h="66040">
                  <a:moveTo>
                    <a:pt x="0" y="2865"/>
                  </a:moveTo>
                  <a:lnTo>
                    <a:pt x="5729" y="477"/>
                  </a:lnTo>
                  <a:lnTo>
                    <a:pt x="5729" y="5174"/>
                  </a:lnTo>
                  <a:lnTo>
                    <a:pt x="0" y="2865"/>
                  </a:lnTo>
                  <a:close/>
                </a:path>
                <a:path w="33020" h="66040">
                  <a:moveTo>
                    <a:pt x="18529" y="41157"/>
                  </a:moveTo>
                  <a:lnTo>
                    <a:pt x="30095" y="41157"/>
                  </a:lnTo>
                  <a:lnTo>
                    <a:pt x="30095" y="38610"/>
                  </a:lnTo>
                  <a:lnTo>
                    <a:pt x="18529" y="38610"/>
                  </a:lnTo>
                  <a:lnTo>
                    <a:pt x="18529" y="41157"/>
                  </a:lnTo>
                  <a:close/>
                </a:path>
                <a:path w="33020" h="66040">
                  <a:moveTo>
                    <a:pt x="21263" y="65756"/>
                  </a:moveTo>
                  <a:lnTo>
                    <a:pt x="32828" y="65756"/>
                  </a:lnTo>
                  <a:lnTo>
                    <a:pt x="32828" y="63288"/>
                  </a:lnTo>
                  <a:lnTo>
                    <a:pt x="21263" y="63288"/>
                  </a:lnTo>
                  <a:lnTo>
                    <a:pt x="21263" y="65756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/>
            <p:cNvSpPr/>
            <p:nvPr/>
          </p:nvSpPr>
          <p:spPr>
            <a:xfrm>
              <a:off x="7099982" y="130434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476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4" name="object 26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082201" y="1464518"/>
              <a:ext cx="98485" cy="74831"/>
            </a:xfrm>
            <a:prstGeom prst="rect">
              <a:avLst/>
            </a:prstGeom>
          </p:spPr>
        </p:pic>
        <p:sp>
          <p:nvSpPr>
            <p:cNvPr id="265" name="object 265"/>
            <p:cNvSpPr/>
            <p:nvPr/>
          </p:nvSpPr>
          <p:spPr>
            <a:xfrm>
              <a:off x="7098610" y="1343513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476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/>
            <p:cNvSpPr/>
            <p:nvPr/>
          </p:nvSpPr>
          <p:spPr>
            <a:xfrm>
              <a:off x="7065782" y="1233813"/>
              <a:ext cx="175260" cy="322580"/>
            </a:xfrm>
            <a:custGeom>
              <a:avLst/>
              <a:gdLst/>
              <a:ahLst/>
              <a:cxnLst/>
              <a:rect l="l" t="t" r="r" b="b"/>
              <a:pathLst>
                <a:path w="175259" h="322580">
                  <a:moveTo>
                    <a:pt x="5476" y="322413"/>
                  </a:moveTo>
                  <a:lnTo>
                    <a:pt x="5476" y="315646"/>
                  </a:lnTo>
                  <a:lnTo>
                    <a:pt x="0" y="315646"/>
                  </a:lnTo>
                  <a:lnTo>
                    <a:pt x="0" y="35823"/>
                  </a:lnTo>
                  <a:lnTo>
                    <a:pt x="43771" y="0"/>
                  </a:lnTo>
                  <a:lnTo>
                    <a:pt x="175085" y="0"/>
                  </a:lnTo>
                  <a:lnTo>
                    <a:pt x="175085" y="279823"/>
                  </a:lnTo>
                  <a:lnTo>
                    <a:pt x="172352" y="282052"/>
                  </a:lnTo>
                  <a:lnTo>
                    <a:pt x="172352" y="284360"/>
                  </a:lnTo>
                  <a:lnTo>
                    <a:pt x="125847" y="322413"/>
                  </a:lnTo>
                  <a:lnTo>
                    <a:pt x="5476" y="322413"/>
                  </a:lnTo>
                  <a:close/>
                </a:path>
              </a:pathLst>
            </a:custGeom>
            <a:ln w="7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7" name="object 267"/>
          <p:cNvSpPr txBox="1"/>
          <p:nvPr/>
        </p:nvSpPr>
        <p:spPr>
          <a:xfrm>
            <a:off x="6962475" y="1551607"/>
            <a:ext cx="338455" cy="1047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00" spc="35">
                <a:latin typeface="SimSun"/>
                <a:cs typeface="SimSun"/>
              </a:rPr>
              <a:t>G</a:t>
            </a:r>
            <a:r>
              <a:rPr dirty="0" sz="500" spc="75">
                <a:latin typeface="SimSun"/>
                <a:cs typeface="SimSun"/>
              </a:rPr>
              <a:t>M</a:t>
            </a:r>
            <a:r>
              <a:rPr dirty="0" sz="500" spc="130">
                <a:latin typeface="SimSun"/>
                <a:cs typeface="SimSun"/>
              </a:rPr>
              <a:t>服</a:t>
            </a:r>
            <a:r>
              <a:rPr dirty="0" sz="500" spc="70">
                <a:latin typeface="SimSun"/>
                <a:cs typeface="SimSun"/>
              </a:rPr>
              <a:t>务</a:t>
            </a:r>
            <a:r>
              <a:rPr dirty="0" sz="500" spc="130">
                <a:latin typeface="SimSun"/>
                <a:cs typeface="SimSun"/>
              </a:rPr>
              <a:t>器</a:t>
            </a:r>
            <a:endParaRPr sz="500">
              <a:latin typeface="SimSun"/>
              <a:cs typeface="SimSun"/>
            </a:endParaRPr>
          </a:p>
        </p:txBody>
      </p:sp>
      <p:grpSp>
        <p:nvGrpSpPr>
          <p:cNvPr id="268" name="object 268"/>
          <p:cNvGrpSpPr/>
          <p:nvPr/>
        </p:nvGrpSpPr>
        <p:grpSpPr>
          <a:xfrm>
            <a:off x="7153325" y="950179"/>
            <a:ext cx="4328795" cy="3885565"/>
            <a:chOff x="7153325" y="950179"/>
            <a:chExt cx="4328795" cy="3885565"/>
          </a:xfrm>
        </p:grpSpPr>
        <p:sp>
          <p:nvSpPr>
            <p:cNvPr id="269" name="object 269"/>
            <p:cNvSpPr/>
            <p:nvPr/>
          </p:nvSpPr>
          <p:spPr>
            <a:xfrm>
              <a:off x="7184928" y="1568009"/>
              <a:ext cx="1694180" cy="631825"/>
            </a:xfrm>
            <a:custGeom>
              <a:avLst/>
              <a:gdLst/>
              <a:ahLst/>
              <a:cxnLst/>
              <a:rect l="l" t="t" r="r" b="b"/>
              <a:pathLst>
                <a:path w="1694179" h="631825">
                  <a:moveTo>
                    <a:pt x="1694110" y="631453"/>
                  </a:moveTo>
                  <a:lnTo>
                    <a:pt x="0" y="0"/>
                  </a:lnTo>
                </a:path>
              </a:pathLst>
            </a:custGeom>
            <a:ln w="61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/>
            <p:cNvSpPr/>
            <p:nvPr/>
          </p:nvSpPr>
          <p:spPr>
            <a:xfrm>
              <a:off x="7153325" y="1554874"/>
              <a:ext cx="44450" cy="29845"/>
            </a:xfrm>
            <a:custGeom>
              <a:avLst/>
              <a:gdLst/>
              <a:ahLst/>
              <a:cxnLst/>
              <a:rect l="l" t="t" r="r" b="b"/>
              <a:pathLst>
                <a:path w="44450" h="29844">
                  <a:moveTo>
                    <a:pt x="44345" y="0"/>
                  </a:moveTo>
                  <a:lnTo>
                    <a:pt x="0" y="1353"/>
                  </a:lnTo>
                  <a:lnTo>
                    <a:pt x="27897" y="29614"/>
                  </a:lnTo>
                  <a:lnTo>
                    <a:pt x="443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/>
            <p:cNvSpPr/>
            <p:nvPr/>
          </p:nvSpPr>
          <p:spPr>
            <a:xfrm>
              <a:off x="8439184" y="3543967"/>
              <a:ext cx="913765" cy="1280160"/>
            </a:xfrm>
            <a:custGeom>
              <a:avLst/>
              <a:gdLst/>
              <a:ahLst/>
              <a:cxnLst/>
              <a:rect l="l" t="t" r="r" b="b"/>
              <a:pathLst>
                <a:path w="913765" h="1280160">
                  <a:moveTo>
                    <a:pt x="913364" y="1279942"/>
                  </a:moveTo>
                  <a:lnTo>
                    <a:pt x="0" y="0"/>
                  </a:lnTo>
                </a:path>
              </a:pathLst>
            </a:custGeom>
            <a:ln w="6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/>
            <p:cNvSpPr/>
            <p:nvPr/>
          </p:nvSpPr>
          <p:spPr>
            <a:xfrm>
              <a:off x="8421675" y="3519447"/>
              <a:ext cx="37465" cy="36830"/>
            </a:xfrm>
            <a:custGeom>
              <a:avLst/>
              <a:gdLst/>
              <a:ahLst/>
              <a:cxnLst/>
              <a:rect l="l" t="t" r="r" b="b"/>
              <a:pathLst>
                <a:path w="37465" h="36829">
                  <a:moveTo>
                    <a:pt x="0" y="0"/>
                  </a:moveTo>
                  <a:lnTo>
                    <a:pt x="2918" y="36221"/>
                  </a:lnTo>
                  <a:lnTo>
                    <a:pt x="37157" y="19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/>
            <p:cNvSpPr/>
            <p:nvPr/>
          </p:nvSpPr>
          <p:spPr>
            <a:xfrm>
              <a:off x="8450954" y="3534732"/>
              <a:ext cx="2480310" cy="1297305"/>
            </a:xfrm>
            <a:custGeom>
              <a:avLst/>
              <a:gdLst/>
              <a:ahLst/>
              <a:cxnLst/>
              <a:rect l="l" t="t" r="r" b="b"/>
              <a:pathLst>
                <a:path w="2480309" h="1297304">
                  <a:moveTo>
                    <a:pt x="2479798" y="1297058"/>
                  </a:moveTo>
                  <a:lnTo>
                    <a:pt x="0" y="0"/>
                  </a:lnTo>
                </a:path>
              </a:pathLst>
            </a:custGeom>
            <a:ln w="62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/>
            <p:cNvSpPr/>
            <p:nvPr/>
          </p:nvSpPr>
          <p:spPr>
            <a:xfrm>
              <a:off x="8421675" y="3519447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0"/>
                  </a:moveTo>
                  <a:lnTo>
                    <a:pt x="22761" y="31206"/>
                  </a:lnTo>
                  <a:lnTo>
                    <a:pt x="44160" y="3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/>
            <p:cNvSpPr/>
            <p:nvPr/>
          </p:nvSpPr>
          <p:spPr>
            <a:xfrm>
              <a:off x="8437725" y="2360669"/>
              <a:ext cx="528955" cy="829310"/>
            </a:xfrm>
            <a:custGeom>
              <a:avLst/>
              <a:gdLst/>
              <a:ahLst/>
              <a:cxnLst/>
              <a:rect l="l" t="t" r="r" b="b"/>
              <a:pathLst>
                <a:path w="528954" h="829310">
                  <a:moveTo>
                    <a:pt x="528856" y="0"/>
                  </a:moveTo>
                  <a:lnTo>
                    <a:pt x="0" y="829120"/>
                  </a:lnTo>
                </a:path>
              </a:pathLst>
            </a:custGeom>
            <a:ln w="69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/>
            <p:cNvSpPr/>
            <p:nvPr/>
          </p:nvSpPr>
          <p:spPr>
            <a:xfrm>
              <a:off x="8421675" y="3178644"/>
              <a:ext cx="36195" cy="36830"/>
            </a:xfrm>
            <a:custGeom>
              <a:avLst/>
              <a:gdLst/>
              <a:ahLst/>
              <a:cxnLst/>
              <a:rect l="l" t="t" r="r" b="b"/>
              <a:pathLst>
                <a:path w="36195" h="36830">
                  <a:moveTo>
                    <a:pt x="778" y="0"/>
                  </a:moveTo>
                  <a:lnTo>
                    <a:pt x="0" y="36301"/>
                  </a:lnTo>
                  <a:lnTo>
                    <a:pt x="35989" y="15045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/>
            <p:cNvSpPr/>
            <p:nvPr/>
          </p:nvSpPr>
          <p:spPr>
            <a:xfrm>
              <a:off x="8421675" y="1755088"/>
              <a:ext cx="2107565" cy="1459865"/>
            </a:xfrm>
            <a:custGeom>
              <a:avLst/>
              <a:gdLst/>
              <a:ahLst/>
              <a:cxnLst/>
              <a:rect l="l" t="t" r="r" b="b"/>
              <a:pathLst>
                <a:path w="2107565" h="1459864">
                  <a:moveTo>
                    <a:pt x="0" y="1459857"/>
                  </a:moveTo>
                  <a:lnTo>
                    <a:pt x="2107060" y="0"/>
                  </a:lnTo>
                </a:path>
              </a:pathLst>
            </a:custGeom>
            <a:ln w="64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/>
            <p:cNvSpPr/>
            <p:nvPr/>
          </p:nvSpPr>
          <p:spPr>
            <a:xfrm>
              <a:off x="10512200" y="1736699"/>
              <a:ext cx="43180" cy="33655"/>
            </a:xfrm>
            <a:custGeom>
              <a:avLst/>
              <a:gdLst/>
              <a:ahLst/>
              <a:cxnLst/>
              <a:rect l="l" t="t" r="r" b="b"/>
              <a:pathLst>
                <a:path w="43179" h="33655">
                  <a:moveTo>
                    <a:pt x="43090" y="0"/>
                  </a:moveTo>
                  <a:lnTo>
                    <a:pt x="0" y="8597"/>
                  </a:lnTo>
                  <a:lnTo>
                    <a:pt x="25581" y="33435"/>
                  </a:lnTo>
                  <a:lnTo>
                    <a:pt x="430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/>
            <p:cNvSpPr/>
            <p:nvPr/>
          </p:nvSpPr>
          <p:spPr>
            <a:xfrm>
              <a:off x="11144065" y="953672"/>
              <a:ext cx="334645" cy="226060"/>
            </a:xfrm>
            <a:custGeom>
              <a:avLst/>
              <a:gdLst/>
              <a:ahLst/>
              <a:cxnLst/>
              <a:rect l="l" t="t" r="r" b="b"/>
              <a:pathLst>
                <a:path w="334645" h="226059">
                  <a:moveTo>
                    <a:pt x="0" y="34231"/>
                  </a:moveTo>
                  <a:lnTo>
                    <a:pt x="0" y="191457"/>
                  </a:lnTo>
                  <a:lnTo>
                    <a:pt x="13128" y="204799"/>
                  </a:lnTo>
                  <a:lnTo>
                    <a:pt x="48926" y="215678"/>
                  </a:lnTo>
                  <a:lnTo>
                    <a:pt x="102014" y="223005"/>
                  </a:lnTo>
                  <a:lnTo>
                    <a:pt x="167012" y="225689"/>
                  </a:lnTo>
                  <a:lnTo>
                    <a:pt x="232066" y="223005"/>
                  </a:lnTo>
                  <a:lnTo>
                    <a:pt x="285183" y="215678"/>
                  </a:lnTo>
                  <a:lnTo>
                    <a:pt x="320992" y="204799"/>
                  </a:lnTo>
                  <a:lnTo>
                    <a:pt x="334122" y="191457"/>
                  </a:lnTo>
                  <a:lnTo>
                    <a:pt x="334122" y="34231"/>
                  </a:lnTo>
                  <a:lnTo>
                    <a:pt x="320992" y="20889"/>
                  </a:lnTo>
                  <a:lnTo>
                    <a:pt x="285183" y="10010"/>
                  </a:lnTo>
                  <a:lnTo>
                    <a:pt x="232066" y="2684"/>
                  </a:lnTo>
                  <a:lnTo>
                    <a:pt x="167012" y="0"/>
                  </a:lnTo>
                  <a:lnTo>
                    <a:pt x="102014" y="2684"/>
                  </a:lnTo>
                  <a:lnTo>
                    <a:pt x="48926" y="10010"/>
                  </a:lnTo>
                  <a:lnTo>
                    <a:pt x="13128" y="20889"/>
                  </a:lnTo>
                  <a:lnTo>
                    <a:pt x="0" y="34231"/>
                  </a:lnTo>
                  <a:close/>
                </a:path>
                <a:path w="334645" h="226059">
                  <a:moveTo>
                    <a:pt x="0" y="34231"/>
                  </a:moveTo>
                  <a:lnTo>
                    <a:pt x="13128" y="47527"/>
                  </a:lnTo>
                  <a:lnTo>
                    <a:pt x="48926" y="58382"/>
                  </a:lnTo>
                  <a:lnTo>
                    <a:pt x="102014" y="65700"/>
                  </a:lnTo>
                  <a:lnTo>
                    <a:pt x="167012" y="68383"/>
                  </a:lnTo>
                  <a:lnTo>
                    <a:pt x="232066" y="65700"/>
                  </a:lnTo>
                  <a:lnTo>
                    <a:pt x="285183" y="58382"/>
                  </a:lnTo>
                  <a:lnTo>
                    <a:pt x="320992" y="47527"/>
                  </a:lnTo>
                  <a:lnTo>
                    <a:pt x="334122" y="34231"/>
                  </a:lnTo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0" name="object 280"/>
          <p:cNvSpPr txBox="1"/>
          <p:nvPr/>
        </p:nvSpPr>
        <p:spPr>
          <a:xfrm>
            <a:off x="11207040" y="1024560"/>
            <a:ext cx="219710" cy="1047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00" spc="35">
                <a:latin typeface="SimSun"/>
                <a:cs typeface="SimSun"/>
              </a:rPr>
              <a:t>M</a:t>
            </a:r>
            <a:r>
              <a:rPr dirty="0" sz="500" spc="90">
                <a:latin typeface="SimSun"/>
                <a:cs typeface="SimSun"/>
              </a:rPr>
              <a:t>y</a:t>
            </a:r>
            <a:r>
              <a:rPr dirty="0" sz="500" spc="35">
                <a:latin typeface="SimSun"/>
                <a:cs typeface="SimSun"/>
              </a:rPr>
              <a:t>SQ</a:t>
            </a:r>
            <a:r>
              <a:rPr dirty="0" sz="500" spc="65">
                <a:latin typeface="SimSun"/>
                <a:cs typeface="SimSun"/>
              </a:rPr>
              <a:t>L</a:t>
            </a:r>
            <a:endParaRPr sz="500">
              <a:latin typeface="SimSun"/>
              <a:cs typeface="SimSun"/>
            </a:endParaRPr>
          </a:p>
        </p:txBody>
      </p:sp>
      <p:grpSp>
        <p:nvGrpSpPr>
          <p:cNvPr id="281" name="object 281"/>
          <p:cNvGrpSpPr/>
          <p:nvPr/>
        </p:nvGrpSpPr>
        <p:grpSpPr>
          <a:xfrm>
            <a:off x="7017344" y="1176575"/>
            <a:ext cx="4293870" cy="2903220"/>
            <a:chOff x="7017344" y="1176575"/>
            <a:chExt cx="4293870" cy="2903220"/>
          </a:xfrm>
        </p:grpSpPr>
        <p:sp>
          <p:nvSpPr>
            <p:cNvPr id="282" name="object 282"/>
            <p:cNvSpPr/>
            <p:nvPr/>
          </p:nvSpPr>
          <p:spPr>
            <a:xfrm>
              <a:off x="10555290" y="1190108"/>
              <a:ext cx="723900" cy="242570"/>
            </a:xfrm>
            <a:custGeom>
              <a:avLst/>
              <a:gdLst/>
              <a:ahLst/>
              <a:cxnLst/>
              <a:rect l="l" t="t" r="r" b="b"/>
              <a:pathLst>
                <a:path w="723900" h="242569">
                  <a:moveTo>
                    <a:pt x="0" y="242088"/>
                  </a:moveTo>
                  <a:lnTo>
                    <a:pt x="723687" y="0"/>
                  </a:lnTo>
                </a:path>
              </a:pathLst>
            </a:custGeom>
            <a:ln w="61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/>
            <p:cNvSpPr/>
            <p:nvPr/>
          </p:nvSpPr>
          <p:spPr>
            <a:xfrm>
              <a:off x="11266819" y="1176575"/>
              <a:ext cx="44450" cy="30480"/>
            </a:xfrm>
            <a:custGeom>
              <a:avLst/>
              <a:gdLst/>
              <a:ahLst/>
              <a:cxnLst/>
              <a:rect l="l" t="t" r="r" b="b"/>
              <a:pathLst>
                <a:path w="44450" h="30480">
                  <a:moveTo>
                    <a:pt x="0" y="0"/>
                  </a:moveTo>
                  <a:lnTo>
                    <a:pt x="15076" y="30091"/>
                  </a:lnTo>
                  <a:lnTo>
                    <a:pt x="44257" y="2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/>
            <p:cNvSpPr/>
            <p:nvPr/>
          </p:nvSpPr>
          <p:spPr>
            <a:xfrm>
              <a:off x="7146992" y="4030931"/>
              <a:ext cx="46990" cy="45085"/>
            </a:xfrm>
            <a:custGeom>
              <a:avLst/>
              <a:gdLst/>
              <a:ahLst/>
              <a:cxnLst/>
              <a:rect l="l" t="t" r="r" b="b"/>
              <a:pathLst>
                <a:path w="46990" h="45085">
                  <a:moveTo>
                    <a:pt x="46514" y="0"/>
                  </a:moveTo>
                  <a:lnTo>
                    <a:pt x="0" y="38052"/>
                  </a:lnTo>
                  <a:lnTo>
                    <a:pt x="0" y="44819"/>
                  </a:lnTo>
                  <a:lnTo>
                    <a:pt x="46514" y="6687"/>
                  </a:lnTo>
                  <a:lnTo>
                    <a:pt x="46514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/>
            <p:cNvSpPr/>
            <p:nvPr/>
          </p:nvSpPr>
          <p:spPr>
            <a:xfrm>
              <a:off x="7021154" y="3753337"/>
              <a:ext cx="175260" cy="36195"/>
            </a:xfrm>
            <a:custGeom>
              <a:avLst/>
              <a:gdLst/>
              <a:ahLst/>
              <a:cxnLst/>
              <a:rect l="l" t="t" r="r" b="b"/>
              <a:pathLst>
                <a:path w="175259" h="36195">
                  <a:moveTo>
                    <a:pt x="175085" y="0"/>
                  </a:moveTo>
                  <a:lnTo>
                    <a:pt x="43771" y="0"/>
                  </a:lnTo>
                  <a:lnTo>
                    <a:pt x="0" y="35823"/>
                  </a:lnTo>
                  <a:lnTo>
                    <a:pt x="131314" y="35823"/>
                  </a:lnTo>
                  <a:lnTo>
                    <a:pt x="17508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/>
            <p:cNvSpPr/>
            <p:nvPr/>
          </p:nvSpPr>
          <p:spPr>
            <a:xfrm>
              <a:off x="7152468" y="3753337"/>
              <a:ext cx="43815" cy="316230"/>
            </a:xfrm>
            <a:custGeom>
              <a:avLst/>
              <a:gdLst/>
              <a:ahLst/>
              <a:cxnLst/>
              <a:rect l="l" t="t" r="r" b="b"/>
              <a:pathLst>
                <a:path w="43815" h="316229">
                  <a:moveTo>
                    <a:pt x="43771" y="0"/>
                  </a:moveTo>
                  <a:lnTo>
                    <a:pt x="0" y="35823"/>
                  </a:lnTo>
                  <a:lnTo>
                    <a:pt x="0" y="315646"/>
                  </a:lnTo>
                  <a:lnTo>
                    <a:pt x="43771" y="279823"/>
                  </a:lnTo>
                  <a:lnTo>
                    <a:pt x="43771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/>
            <p:cNvSpPr/>
            <p:nvPr/>
          </p:nvSpPr>
          <p:spPr>
            <a:xfrm>
              <a:off x="7021154" y="3789112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5">
                  <a:moveTo>
                    <a:pt x="131314" y="0"/>
                  </a:moveTo>
                  <a:lnTo>
                    <a:pt x="0" y="0"/>
                  </a:lnTo>
                  <a:lnTo>
                    <a:pt x="0" y="279870"/>
                  </a:lnTo>
                  <a:lnTo>
                    <a:pt x="131314" y="279870"/>
                  </a:lnTo>
                  <a:lnTo>
                    <a:pt x="13131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/>
            <p:cNvSpPr/>
            <p:nvPr/>
          </p:nvSpPr>
          <p:spPr>
            <a:xfrm>
              <a:off x="7021154" y="3789112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5">
                  <a:moveTo>
                    <a:pt x="0" y="279870"/>
                  </a:moveTo>
                  <a:lnTo>
                    <a:pt x="131314" y="279870"/>
                  </a:lnTo>
                  <a:lnTo>
                    <a:pt x="131314" y="0"/>
                  </a:lnTo>
                  <a:lnTo>
                    <a:pt x="0" y="0"/>
                  </a:lnTo>
                  <a:lnTo>
                    <a:pt x="0" y="279870"/>
                  </a:lnTo>
                  <a:close/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9" name="object 28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037563" y="3802574"/>
              <a:ext cx="98485" cy="170162"/>
            </a:xfrm>
            <a:prstGeom prst="rect">
              <a:avLst/>
            </a:prstGeom>
          </p:spPr>
        </p:pic>
        <p:sp>
          <p:nvSpPr>
            <p:cNvPr id="290" name="object 290"/>
            <p:cNvSpPr/>
            <p:nvPr/>
          </p:nvSpPr>
          <p:spPr>
            <a:xfrm>
              <a:off x="7037563" y="3802574"/>
              <a:ext cx="99060" cy="170180"/>
            </a:xfrm>
            <a:custGeom>
              <a:avLst/>
              <a:gdLst/>
              <a:ahLst/>
              <a:cxnLst/>
              <a:rect l="l" t="t" r="r" b="b"/>
              <a:pathLst>
                <a:path w="99059" h="170179">
                  <a:moveTo>
                    <a:pt x="0" y="170162"/>
                  </a:moveTo>
                  <a:lnTo>
                    <a:pt x="98485" y="170162"/>
                  </a:lnTo>
                  <a:lnTo>
                    <a:pt x="98485" y="0"/>
                  </a:lnTo>
                  <a:lnTo>
                    <a:pt x="0" y="0"/>
                  </a:lnTo>
                  <a:lnTo>
                    <a:pt x="0" y="170162"/>
                  </a:lnTo>
                  <a:close/>
                </a:path>
              </a:pathLst>
            </a:custGeom>
            <a:ln w="69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/>
            <p:cNvSpPr/>
            <p:nvPr/>
          </p:nvSpPr>
          <p:spPr>
            <a:xfrm>
              <a:off x="7049350" y="3811536"/>
              <a:ext cx="74930" cy="146685"/>
            </a:xfrm>
            <a:custGeom>
              <a:avLst/>
              <a:gdLst/>
              <a:ahLst/>
              <a:cxnLst/>
              <a:rect l="l" t="t" r="r" b="b"/>
              <a:pathLst>
                <a:path w="74929" h="146685">
                  <a:moveTo>
                    <a:pt x="74904" y="131508"/>
                  </a:moveTo>
                  <a:lnTo>
                    <a:pt x="0" y="131508"/>
                  </a:lnTo>
                  <a:lnTo>
                    <a:pt x="0" y="146075"/>
                  </a:lnTo>
                  <a:lnTo>
                    <a:pt x="74904" y="146075"/>
                  </a:lnTo>
                  <a:lnTo>
                    <a:pt x="74904" y="131508"/>
                  </a:lnTo>
                  <a:close/>
                </a:path>
                <a:path w="74929" h="146685">
                  <a:moveTo>
                    <a:pt x="74904" y="109067"/>
                  </a:moveTo>
                  <a:lnTo>
                    <a:pt x="0" y="109067"/>
                  </a:lnTo>
                  <a:lnTo>
                    <a:pt x="0" y="123710"/>
                  </a:lnTo>
                  <a:lnTo>
                    <a:pt x="74904" y="123710"/>
                  </a:lnTo>
                  <a:lnTo>
                    <a:pt x="74904" y="109067"/>
                  </a:lnTo>
                  <a:close/>
                </a:path>
                <a:path w="74929" h="146685">
                  <a:moveTo>
                    <a:pt x="74904" y="86690"/>
                  </a:moveTo>
                  <a:lnTo>
                    <a:pt x="0" y="86690"/>
                  </a:lnTo>
                  <a:lnTo>
                    <a:pt x="0" y="101346"/>
                  </a:lnTo>
                  <a:lnTo>
                    <a:pt x="74904" y="101346"/>
                  </a:lnTo>
                  <a:lnTo>
                    <a:pt x="74904" y="86690"/>
                  </a:lnTo>
                  <a:close/>
                </a:path>
                <a:path w="74929" h="146685">
                  <a:moveTo>
                    <a:pt x="74904" y="64325"/>
                  </a:moveTo>
                  <a:lnTo>
                    <a:pt x="0" y="64325"/>
                  </a:lnTo>
                  <a:lnTo>
                    <a:pt x="0" y="78968"/>
                  </a:lnTo>
                  <a:lnTo>
                    <a:pt x="74904" y="78968"/>
                  </a:lnTo>
                  <a:lnTo>
                    <a:pt x="74904" y="64325"/>
                  </a:lnTo>
                  <a:close/>
                </a:path>
                <a:path w="74929" h="146685">
                  <a:moveTo>
                    <a:pt x="74904" y="32486"/>
                  </a:moveTo>
                  <a:lnTo>
                    <a:pt x="0" y="32486"/>
                  </a:lnTo>
                  <a:lnTo>
                    <a:pt x="0" y="57073"/>
                  </a:lnTo>
                  <a:lnTo>
                    <a:pt x="74904" y="57073"/>
                  </a:lnTo>
                  <a:lnTo>
                    <a:pt x="74904" y="32486"/>
                  </a:lnTo>
                  <a:close/>
                </a:path>
                <a:path w="74929" h="146685">
                  <a:moveTo>
                    <a:pt x="74904" y="0"/>
                  </a:moveTo>
                  <a:lnTo>
                    <a:pt x="0" y="0"/>
                  </a:lnTo>
                  <a:lnTo>
                    <a:pt x="0" y="24599"/>
                  </a:lnTo>
                  <a:lnTo>
                    <a:pt x="74904" y="24599"/>
                  </a:lnTo>
                  <a:lnTo>
                    <a:pt x="7490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/>
            <p:cNvSpPr/>
            <p:nvPr/>
          </p:nvSpPr>
          <p:spPr>
            <a:xfrm>
              <a:off x="7049353" y="3811530"/>
              <a:ext cx="74930" cy="146685"/>
            </a:xfrm>
            <a:custGeom>
              <a:avLst/>
              <a:gdLst/>
              <a:ahLst/>
              <a:cxnLst/>
              <a:rect l="l" t="t" r="r" b="b"/>
              <a:pathLst>
                <a:path w="74929" h="146685">
                  <a:moveTo>
                    <a:pt x="0" y="131512"/>
                  </a:moveTo>
                  <a:lnTo>
                    <a:pt x="74907" y="131512"/>
                  </a:lnTo>
                  <a:lnTo>
                    <a:pt x="74907" y="146081"/>
                  </a:lnTo>
                  <a:lnTo>
                    <a:pt x="0" y="146081"/>
                  </a:lnTo>
                  <a:lnTo>
                    <a:pt x="0" y="131512"/>
                  </a:lnTo>
                  <a:close/>
                </a:path>
                <a:path w="74929" h="146685">
                  <a:moveTo>
                    <a:pt x="0" y="109063"/>
                  </a:moveTo>
                  <a:lnTo>
                    <a:pt x="74907" y="109063"/>
                  </a:lnTo>
                  <a:lnTo>
                    <a:pt x="74907" y="123711"/>
                  </a:lnTo>
                  <a:lnTo>
                    <a:pt x="0" y="123711"/>
                  </a:lnTo>
                  <a:lnTo>
                    <a:pt x="0" y="109063"/>
                  </a:lnTo>
                  <a:close/>
                </a:path>
                <a:path w="74929" h="146685">
                  <a:moveTo>
                    <a:pt x="0" y="86693"/>
                  </a:moveTo>
                  <a:lnTo>
                    <a:pt x="74907" y="86693"/>
                  </a:lnTo>
                  <a:lnTo>
                    <a:pt x="74907" y="101341"/>
                  </a:lnTo>
                  <a:lnTo>
                    <a:pt x="0" y="101341"/>
                  </a:lnTo>
                  <a:lnTo>
                    <a:pt x="0" y="86693"/>
                  </a:lnTo>
                  <a:close/>
                </a:path>
                <a:path w="74929" h="146685">
                  <a:moveTo>
                    <a:pt x="0" y="64323"/>
                  </a:moveTo>
                  <a:lnTo>
                    <a:pt x="74907" y="64323"/>
                  </a:lnTo>
                  <a:lnTo>
                    <a:pt x="74907" y="78971"/>
                  </a:lnTo>
                  <a:lnTo>
                    <a:pt x="0" y="78971"/>
                  </a:lnTo>
                  <a:lnTo>
                    <a:pt x="0" y="64323"/>
                  </a:lnTo>
                  <a:close/>
                </a:path>
                <a:path w="74929" h="146685">
                  <a:moveTo>
                    <a:pt x="0" y="32480"/>
                  </a:moveTo>
                  <a:lnTo>
                    <a:pt x="74907" y="32480"/>
                  </a:lnTo>
                  <a:lnTo>
                    <a:pt x="74907" y="57079"/>
                  </a:lnTo>
                  <a:lnTo>
                    <a:pt x="0" y="57079"/>
                  </a:lnTo>
                  <a:lnTo>
                    <a:pt x="0" y="32480"/>
                  </a:lnTo>
                  <a:close/>
                </a:path>
                <a:path w="74929" h="146685">
                  <a:moveTo>
                    <a:pt x="0" y="0"/>
                  </a:moveTo>
                  <a:lnTo>
                    <a:pt x="74907" y="0"/>
                  </a:lnTo>
                  <a:lnTo>
                    <a:pt x="74907" y="24598"/>
                  </a:lnTo>
                  <a:lnTo>
                    <a:pt x="0" y="24598"/>
                  </a:lnTo>
                  <a:lnTo>
                    <a:pt x="0" y="0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/>
            <p:cNvSpPr/>
            <p:nvPr/>
          </p:nvSpPr>
          <p:spPr>
            <a:xfrm>
              <a:off x="7026617" y="3823741"/>
              <a:ext cx="120650" cy="252095"/>
            </a:xfrm>
            <a:custGeom>
              <a:avLst/>
              <a:gdLst/>
              <a:ahLst/>
              <a:cxnLst/>
              <a:rect l="l" t="t" r="r" b="b"/>
              <a:pathLst>
                <a:path w="120650" h="252095">
                  <a:moveTo>
                    <a:pt x="51981" y="0"/>
                  </a:moveTo>
                  <a:lnTo>
                    <a:pt x="41033" y="0"/>
                  </a:lnTo>
                  <a:lnTo>
                    <a:pt x="41033" y="2362"/>
                  </a:lnTo>
                  <a:lnTo>
                    <a:pt x="51981" y="2362"/>
                  </a:lnTo>
                  <a:lnTo>
                    <a:pt x="51981" y="0"/>
                  </a:lnTo>
                  <a:close/>
                </a:path>
                <a:path w="120650" h="252095">
                  <a:moveTo>
                    <a:pt x="120370" y="245300"/>
                  </a:moveTo>
                  <a:lnTo>
                    <a:pt x="0" y="245300"/>
                  </a:lnTo>
                  <a:lnTo>
                    <a:pt x="0" y="252018"/>
                  </a:lnTo>
                  <a:lnTo>
                    <a:pt x="120370" y="252018"/>
                  </a:lnTo>
                  <a:lnTo>
                    <a:pt x="120370" y="24530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4" name="object 29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055121" y="3815969"/>
              <a:ext cx="63385" cy="4716"/>
            </a:xfrm>
            <a:prstGeom prst="rect">
              <a:avLst/>
            </a:prstGeom>
          </p:spPr>
        </p:pic>
        <p:sp>
          <p:nvSpPr>
            <p:cNvPr id="295" name="object 295"/>
            <p:cNvSpPr/>
            <p:nvPr/>
          </p:nvSpPr>
          <p:spPr>
            <a:xfrm>
              <a:off x="7055121" y="3815969"/>
              <a:ext cx="63500" cy="5080"/>
            </a:xfrm>
            <a:custGeom>
              <a:avLst/>
              <a:gdLst/>
              <a:ahLst/>
              <a:cxnLst/>
              <a:rect l="l" t="t" r="r" b="b"/>
              <a:pathLst>
                <a:path w="63500" h="5079">
                  <a:moveTo>
                    <a:pt x="0" y="4716"/>
                  </a:moveTo>
                  <a:lnTo>
                    <a:pt x="63385" y="4716"/>
                  </a:lnTo>
                  <a:lnTo>
                    <a:pt x="63385" y="0"/>
                  </a:lnTo>
                  <a:lnTo>
                    <a:pt x="0" y="0"/>
                  </a:lnTo>
                  <a:lnTo>
                    <a:pt x="0" y="4716"/>
                  </a:lnTo>
                  <a:close/>
                </a:path>
              </a:pathLst>
            </a:custGeom>
            <a:ln w="59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6" name="object 29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7659" y="3824984"/>
              <a:ext cx="10942" cy="3343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053720" y="3850399"/>
              <a:ext cx="63381" cy="8896"/>
            </a:xfrm>
            <a:prstGeom prst="rect">
              <a:avLst/>
            </a:prstGeom>
          </p:spPr>
        </p:pic>
        <p:sp>
          <p:nvSpPr>
            <p:cNvPr id="298" name="object 298"/>
            <p:cNvSpPr/>
            <p:nvPr/>
          </p:nvSpPr>
          <p:spPr>
            <a:xfrm>
              <a:off x="7053720" y="3850399"/>
              <a:ext cx="63500" cy="8890"/>
            </a:xfrm>
            <a:custGeom>
              <a:avLst/>
              <a:gdLst/>
              <a:ahLst/>
              <a:cxnLst/>
              <a:rect l="l" t="t" r="r" b="b"/>
              <a:pathLst>
                <a:path w="63500" h="8889">
                  <a:moveTo>
                    <a:pt x="0" y="1492"/>
                  </a:moveTo>
                  <a:lnTo>
                    <a:pt x="17284" y="1492"/>
                  </a:lnTo>
                  <a:lnTo>
                    <a:pt x="25837" y="373"/>
                  </a:lnTo>
                  <a:lnTo>
                    <a:pt x="34569" y="0"/>
                  </a:lnTo>
                  <a:lnTo>
                    <a:pt x="43301" y="373"/>
                  </a:lnTo>
                  <a:lnTo>
                    <a:pt x="51854" y="1492"/>
                  </a:lnTo>
                  <a:lnTo>
                    <a:pt x="63381" y="1492"/>
                  </a:lnTo>
                  <a:lnTo>
                    <a:pt x="63381" y="8896"/>
                  </a:lnTo>
                  <a:lnTo>
                    <a:pt x="0" y="8896"/>
                  </a:lnTo>
                  <a:lnTo>
                    <a:pt x="0" y="1492"/>
                  </a:lnTo>
                  <a:close/>
                </a:path>
              </a:pathLst>
            </a:custGeom>
            <a:ln w="60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/>
            <p:cNvSpPr/>
            <p:nvPr/>
          </p:nvSpPr>
          <p:spPr>
            <a:xfrm>
              <a:off x="7056599" y="3854827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39">
                  <a:moveTo>
                    <a:pt x="57623" y="0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57623" y="2238"/>
                  </a:lnTo>
                  <a:lnTo>
                    <a:pt x="57623" y="0"/>
                  </a:lnTo>
                  <a:close/>
                </a:path>
              </a:pathLst>
            </a:custGeom>
            <a:solidFill>
              <a:srgbClr val="DBD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/>
            <p:cNvSpPr/>
            <p:nvPr/>
          </p:nvSpPr>
          <p:spPr>
            <a:xfrm>
              <a:off x="7056599" y="3854827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39">
                  <a:moveTo>
                    <a:pt x="0" y="2238"/>
                  </a:moveTo>
                  <a:lnTo>
                    <a:pt x="57623" y="2238"/>
                  </a:lnTo>
                  <a:lnTo>
                    <a:pt x="57623" y="0"/>
                  </a:lnTo>
                  <a:lnTo>
                    <a:pt x="0" y="0"/>
                  </a:lnTo>
                  <a:lnTo>
                    <a:pt x="0" y="2238"/>
                  </a:lnTo>
                  <a:close/>
                </a:path>
              </a:pathLst>
            </a:custGeom>
            <a:ln w="5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1" name="object 30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053983" y="3878162"/>
              <a:ext cx="65657" cy="7960"/>
            </a:xfrm>
            <a:prstGeom prst="rect">
              <a:avLst/>
            </a:prstGeom>
          </p:spPr>
        </p:pic>
        <p:sp>
          <p:nvSpPr>
            <p:cNvPr id="302" name="object 302"/>
            <p:cNvSpPr/>
            <p:nvPr/>
          </p:nvSpPr>
          <p:spPr>
            <a:xfrm>
              <a:off x="7053983" y="3878162"/>
              <a:ext cx="66040" cy="8255"/>
            </a:xfrm>
            <a:custGeom>
              <a:avLst/>
              <a:gdLst/>
              <a:ahLst/>
              <a:cxnLst/>
              <a:rect l="l" t="t" r="r" b="b"/>
              <a:pathLst>
                <a:path w="66040" h="8254">
                  <a:moveTo>
                    <a:pt x="0" y="6129"/>
                  </a:moveTo>
                  <a:lnTo>
                    <a:pt x="0" y="2149"/>
                  </a:lnTo>
                  <a:lnTo>
                    <a:pt x="21010" y="2149"/>
                  </a:lnTo>
                  <a:lnTo>
                    <a:pt x="28354" y="0"/>
                  </a:lnTo>
                  <a:lnTo>
                    <a:pt x="37293" y="0"/>
                  </a:lnTo>
                  <a:lnTo>
                    <a:pt x="44646" y="2149"/>
                  </a:lnTo>
                  <a:lnTo>
                    <a:pt x="65657" y="2149"/>
                  </a:lnTo>
                  <a:lnTo>
                    <a:pt x="65657" y="6129"/>
                  </a:lnTo>
                  <a:lnTo>
                    <a:pt x="44646" y="6129"/>
                  </a:lnTo>
                  <a:lnTo>
                    <a:pt x="37166" y="7960"/>
                  </a:lnTo>
                  <a:lnTo>
                    <a:pt x="28490" y="7960"/>
                  </a:lnTo>
                  <a:lnTo>
                    <a:pt x="21010" y="6129"/>
                  </a:lnTo>
                  <a:lnTo>
                    <a:pt x="0" y="6129"/>
                  </a:lnTo>
                  <a:close/>
                </a:path>
              </a:pathLst>
            </a:custGeom>
            <a:ln w="59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3" name="object 30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086811" y="3823153"/>
              <a:ext cx="32828" cy="65756"/>
            </a:xfrm>
            <a:prstGeom prst="rect">
              <a:avLst/>
            </a:prstGeom>
          </p:spPr>
        </p:pic>
        <p:sp>
          <p:nvSpPr>
            <p:cNvPr id="304" name="object 304"/>
            <p:cNvSpPr/>
            <p:nvPr/>
          </p:nvSpPr>
          <p:spPr>
            <a:xfrm>
              <a:off x="7086811" y="3823153"/>
              <a:ext cx="33020" cy="66040"/>
            </a:xfrm>
            <a:custGeom>
              <a:avLst/>
              <a:gdLst/>
              <a:ahLst/>
              <a:cxnLst/>
              <a:rect l="l" t="t" r="r" b="b"/>
              <a:pathLst>
                <a:path w="33020" h="66039">
                  <a:moveTo>
                    <a:pt x="22936" y="3582"/>
                  </a:moveTo>
                  <a:lnTo>
                    <a:pt x="31768" y="3582"/>
                  </a:lnTo>
                  <a:lnTo>
                    <a:pt x="31768" y="0"/>
                  </a:lnTo>
                  <a:lnTo>
                    <a:pt x="22936" y="0"/>
                  </a:lnTo>
                  <a:lnTo>
                    <a:pt x="22936" y="3582"/>
                  </a:lnTo>
                  <a:close/>
                </a:path>
                <a:path w="33020" h="66039">
                  <a:moveTo>
                    <a:pt x="14298" y="2786"/>
                  </a:moveTo>
                  <a:lnTo>
                    <a:pt x="8579" y="5174"/>
                  </a:lnTo>
                  <a:lnTo>
                    <a:pt x="8579" y="477"/>
                  </a:lnTo>
                  <a:lnTo>
                    <a:pt x="14298" y="2786"/>
                  </a:lnTo>
                  <a:close/>
                </a:path>
                <a:path w="33020" h="66039">
                  <a:moveTo>
                    <a:pt x="0" y="2786"/>
                  </a:moveTo>
                  <a:lnTo>
                    <a:pt x="5719" y="477"/>
                  </a:lnTo>
                  <a:lnTo>
                    <a:pt x="5719" y="5174"/>
                  </a:lnTo>
                  <a:lnTo>
                    <a:pt x="0" y="2786"/>
                  </a:lnTo>
                  <a:close/>
                </a:path>
                <a:path w="33020" h="66039">
                  <a:moveTo>
                    <a:pt x="18529" y="41077"/>
                  </a:moveTo>
                  <a:lnTo>
                    <a:pt x="30095" y="41077"/>
                  </a:lnTo>
                  <a:lnTo>
                    <a:pt x="30095" y="38610"/>
                  </a:lnTo>
                  <a:lnTo>
                    <a:pt x="18529" y="38610"/>
                  </a:lnTo>
                  <a:lnTo>
                    <a:pt x="18529" y="41077"/>
                  </a:lnTo>
                  <a:close/>
                </a:path>
                <a:path w="33020" h="66039">
                  <a:moveTo>
                    <a:pt x="21263" y="65756"/>
                  </a:moveTo>
                  <a:lnTo>
                    <a:pt x="32828" y="65756"/>
                  </a:lnTo>
                  <a:lnTo>
                    <a:pt x="32828" y="63208"/>
                  </a:lnTo>
                  <a:lnTo>
                    <a:pt x="21263" y="63208"/>
                  </a:lnTo>
                  <a:lnTo>
                    <a:pt x="21263" y="65756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/>
            <p:cNvSpPr/>
            <p:nvPr/>
          </p:nvSpPr>
          <p:spPr>
            <a:xfrm>
              <a:off x="7055344" y="382386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476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6" name="object 30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037563" y="3984041"/>
              <a:ext cx="98485" cy="74831"/>
            </a:xfrm>
            <a:prstGeom prst="rect">
              <a:avLst/>
            </a:prstGeom>
          </p:spPr>
        </p:pic>
        <p:sp>
          <p:nvSpPr>
            <p:cNvPr id="307" name="object 307"/>
            <p:cNvSpPr/>
            <p:nvPr/>
          </p:nvSpPr>
          <p:spPr>
            <a:xfrm>
              <a:off x="7053983" y="3863037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466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/>
            <p:cNvSpPr/>
            <p:nvPr/>
          </p:nvSpPr>
          <p:spPr>
            <a:xfrm>
              <a:off x="7021154" y="3753337"/>
              <a:ext cx="175260" cy="322580"/>
            </a:xfrm>
            <a:custGeom>
              <a:avLst/>
              <a:gdLst/>
              <a:ahLst/>
              <a:cxnLst/>
              <a:rect l="l" t="t" r="r" b="b"/>
              <a:pathLst>
                <a:path w="175259" h="322579">
                  <a:moveTo>
                    <a:pt x="5466" y="322413"/>
                  </a:moveTo>
                  <a:lnTo>
                    <a:pt x="5466" y="315646"/>
                  </a:lnTo>
                  <a:lnTo>
                    <a:pt x="0" y="315646"/>
                  </a:lnTo>
                  <a:lnTo>
                    <a:pt x="0" y="35823"/>
                  </a:lnTo>
                  <a:lnTo>
                    <a:pt x="43771" y="0"/>
                  </a:lnTo>
                  <a:lnTo>
                    <a:pt x="175085" y="0"/>
                  </a:lnTo>
                  <a:lnTo>
                    <a:pt x="175085" y="279823"/>
                  </a:lnTo>
                  <a:lnTo>
                    <a:pt x="172352" y="282052"/>
                  </a:lnTo>
                  <a:lnTo>
                    <a:pt x="172352" y="284281"/>
                  </a:lnTo>
                  <a:lnTo>
                    <a:pt x="125838" y="322413"/>
                  </a:lnTo>
                  <a:lnTo>
                    <a:pt x="5466" y="322413"/>
                  </a:lnTo>
                  <a:close/>
                </a:path>
              </a:pathLst>
            </a:custGeom>
            <a:ln w="7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9" name="object 309"/>
          <p:cNvSpPr txBox="1"/>
          <p:nvPr/>
        </p:nvSpPr>
        <p:spPr>
          <a:xfrm>
            <a:off x="6860099" y="4074195"/>
            <a:ext cx="455930" cy="1047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00" spc="130">
                <a:latin typeface="SimSun"/>
                <a:cs typeface="SimSun"/>
              </a:rPr>
              <a:t>登</a:t>
            </a:r>
            <a:r>
              <a:rPr dirty="0" sz="500" spc="70">
                <a:latin typeface="SimSun"/>
                <a:cs typeface="SimSun"/>
              </a:rPr>
              <a:t>录</a:t>
            </a:r>
            <a:r>
              <a:rPr dirty="0" sz="500" spc="130">
                <a:latin typeface="SimSun"/>
                <a:cs typeface="SimSun"/>
              </a:rPr>
              <a:t>服务</a:t>
            </a:r>
            <a:r>
              <a:rPr dirty="0" sz="500" spc="90">
                <a:latin typeface="SimSun"/>
                <a:cs typeface="SimSun"/>
              </a:rPr>
              <a:t>器</a:t>
            </a:r>
            <a:r>
              <a:rPr dirty="0" sz="500" spc="65">
                <a:latin typeface="SimSun"/>
                <a:cs typeface="SimSun"/>
              </a:rPr>
              <a:t>N</a:t>
            </a:r>
            <a:endParaRPr sz="500">
              <a:latin typeface="SimSun"/>
              <a:cs typeface="SimSun"/>
            </a:endParaRPr>
          </a:p>
        </p:txBody>
      </p:sp>
      <p:grpSp>
        <p:nvGrpSpPr>
          <p:cNvPr id="310" name="object 310"/>
          <p:cNvGrpSpPr/>
          <p:nvPr/>
        </p:nvGrpSpPr>
        <p:grpSpPr>
          <a:xfrm>
            <a:off x="7061972" y="1966778"/>
            <a:ext cx="182880" cy="330200"/>
            <a:chOff x="7061972" y="1966778"/>
            <a:chExt cx="182880" cy="330200"/>
          </a:xfrm>
        </p:grpSpPr>
        <p:sp>
          <p:nvSpPr>
            <p:cNvPr id="311" name="object 311"/>
            <p:cNvSpPr/>
            <p:nvPr/>
          </p:nvSpPr>
          <p:spPr>
            <a:xfrm>
              <a:off x="7191629" y="2248182"/>
              <a:ext cx="46990" cy="45085"/>
            </a:xfrm>
            <a:custGeom>
              <a:avLst/>
              <a:gdLst/>
              <a:ahLst/>
              <a:cxnLst/>
              <a:rect l="l" t="t" r="r" b="b"/>
              <a:pathLst>
                <a:path w="46990" h="45085">
                  <a:moveTo>
                    <a:pt x="46504" y="0"/>
                  </a:moveTo>
                  <a:lnTo>
                    <a:pt x="0" y="38052"/>
                  </a:lnTo>
                  <a:lnTo>
                    <a:pt x="0" y="44819"/>
                  </a:lnTo>
                  <a:lnTo>
                    <a:pt x="46504" y="6766"/>
                  </a:lnTo>
                  <a:lnTo>
                    <a:pt x="46504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/>
            <p:cNvSpPr/>
            <p:nvPr/>
          </p:nvSpPr>
          <p:spPr>
            <a:xfrm>
              <a:off x="7065782" y="1970588"/>
              <a:ext cx="175260" cy="36195"/>
            </a:xfrm>
            <a:custGeom>
              <a:avLst/>
              <a:gdLst/>
              <a:ahLst/>
              <a:cxnLst/>
              <a:rect l="l" t="t" r="r" b="b"/>
              <a:pathLst>
                <a:path w="175259" h="36194">
                  <a:moveTo>
                    <a:pt x="175085" y="0"/>
                  </a:moveTo>
                  <a:lnTo>
                    <a:pt x="43771" y="0"/>
                  </a:lnTo>
                  <a:lnTo>
                    <a:pt x="0" y="35823"/>
                  </a:lnTo>
                  <a:lnTo>
                    <a:pt x="131314" y="35823"/>
                  </a:lnTo>
                  <a:lnTo>
                    <a:pt x="17508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/>
            <p:cNvSpPr/>
            <p:nvPr/>
          </p:nvSpPr>
          <p:spPr>
            <a:xfrm>
              <a:off x="7197096" y="1970588"/>
              <a:ext cx="43815" cy="316230"/>
            </a:xfrm>
            <a:custGeom>
              <a:avLst/>
              <a:gdLst/>
              <a:ahLst/>
              <a:cxnLst/>
              <a:rect l="l" t="t" r="r" b="b"/>
              <a:pathLst>
                <a:path w="43815" h="316230">
                  <a:moveTo>
                    <a:pt x="43771" y="0"/>
                  </a:moveTo>
                  <a:lnTo>
                    <a:pt x="0" y="35823"/>
                  </a:lnTo>
                  <a:lnTo>
                    <a:pt x="0" y="315646"/>
                  </a:lnTo>
                  <a:lnTo>
                    <a:pt x="43771" y="279823"/>
                  </a:lnTo>
                  <a:lnTo>
                    <a:pt x="43771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/>
            <p:cNvSpPr/>
            <p:nvPr/>
          </p:nvSpPr>
          <p:spPr>
            <a:xfrm>
              <a:off x="7065782" y="2006364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5">
                  <a:moveTo>
                    <a:pt x="131314" y="0"/>
                  </a:moveTo>
                  <a:lnTo>
                    <a:pt x="0" y="0"/>
                  </a:lnTo>
                  <a:lnTo>
                    <a:pt x="0" y="279870"/>
                  </a:lnTo>
                  <a:lnTo>
                    <a:pt x="131314" y="279870"/>
                  </a:lnTo>
                  <a:lnTo>
                    <a:pt x="13131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/>
            <p:cNvSpPr/>
            <p:nvPr/>
          </p:nvSpPr>
          <p:spPr>
            <a:xfrm>
              <a:off x="7065782" y="2006364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5">
                  <a:moveTo>
                    <a:pt x="0" y="279870"/>
                  </a:moveTo>
                  <a:lnTo>
                    <a:pt x="131314" y="279870"/>
                  </a:lnTo>
                  <a:lnTo>
                    <a:pt x="131314" y="0"/>
                  </a:lnTo>
                  <a:lnTo>
                    <a:pt x="0" y="0"/>
                  </a:lnTo>
                  <a:lnTo>
                    <a:pt x="0" y="279870"/>
                  </a:lnTo>
                  <a:close/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6" name="object 31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082201" y="2019826"/>
              <a:ext cx="98485" cy="170162"/>
            </a:xfrm>
            <a:prstGeom prst="rect">
              <a:avLst/>
            </a:prstGeom>
          </p:spPr>
        </p:pic>
        <p:sp>
          <p:nvSpPr>
            <p:cNvPr id="317" name="object 317"/>
            <p:cNvSpPr/>
            <p:nvPr/>
          </p:nvSpPr>
          <p:spPr>
            <a:xfrm>
              <a:off x="7082201" y="2019826"/>
              <a:ext cx="99060" cy="170180"/>
            </a:xfrm>
            <a:custGeom>
              <a:avLst/>
              <a:gdLst/>
              <a:ahLst/>
              <a:cxnLst/>
              <a:rect l="l" t="t" r="r" b="b"/>
              <a:pathLst>
                <a:path w="99059" h="170180">
                  <a:moveTo>
                    <a:pt x="0" y="170162"/>
                  </a:moveTo>
                  <a:lnTo>
                    <a:pt x="98485" y="170162"/>
                  </a:lnTo>
                  <a:lnTo>
                    <a:pt x="98485" y="0"/>
                  </a:lnTo>
                  <a:lnTo>
                    <a:pt x="0" y="0"/>
                  </a:lnTo>
                  <a:lnTo>
                    <a:pt x="0" y="170162"/>
                  </a:lnTo>
                  <a:close/>
                </a:path>
              </a:pathLst>
            </a:custGeom>
            <a:ln w="69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/>
            <p:cNvSpPr/>
            <p:nvPr/>
          </p:nvSpPr>
          <p:spPr>
            <a:xfrm>
              <a:off x="7093978" y="2028786"/>
              <a:ext cx="74930" cy="146685"/>
            </a:xfrm>
            <a:custGeom>
              <a:avLst/>
              <a:gdLst/>
              <a:ahLst/>
              <a:cxnLst/>
              <a:rect l="l" t="t" r="r" b="b"/>
              <a:pathLst>
                <a:path w="74929" h="146685">
                  <a:moveTo>
                    <a:pt x="74917" y="131508"/>
                  </a:moveTo>
                  <a:lnTo>
                    <a:pt x="0" y="131508"/>
                  </a:lnTo>
                  <a:lnTo>
                    <a:pt x="0" y="146164"/>
                  </a:lnTo>
                  <a:lnTo>
                    <a:pt x="74917" y="146164"/>
                  </a:lnTo>
                  <a:lnTo>
                    <a:pt x="74917" y="131508"/>
                  </a:lnTo>
                  <a:close/>
                </a:path>
                <a:path w="74929" h="146685">
                  <a:moveTo>
                    <a:pt x="74917" y="109143"/>
                  </a:moveTo>
                  <a:lnTo>
                    <a:pt x="0" y="109143"/>
                  </a:lnTo>
                  <a:lnTo>
                    <a:pt x="0" y="123710"/>
                  </a:lnTo>
                  <a:lnTo>
                    <a:pt x="74917" y="123710"/>
                  </a:lnTo>
                  <a:lnTo>
                    <a:pt x="74917" y="109143"/>
                  </a:lnTo>
                  <a:close/>
                </a:path>
                <a:path w="74929" h="146685">
                  <a:moveTo>
                    <a:pt x="74917" y="86779"/>
                  </a:moveTo>
                  <a:lnTo>
                    <a:pt x="0" y="86779"/>
                  </a:lnTo>
                  <a:lnTo>
                    <a:pt x="0" y="101346"/>
                  </a:lnTo>
                  <a:lnTo>
                    <a:pt x="74917" y="101346"/>
                  </a:lnTo>
                  <a:lnTo>
                    <a:pt x="74917" y="86779"/>
                  </a:lnTo>
                  <a:close/>
                </a:path>
                <a:path w="74929" h="146685">
                  <a:moveTo>
                    <a:pt x="74917" y="64325"/>
                  </a:moveTo>
                  <a:lnTo>
                    <a:pt x="0" y="64325"/>
                  </a:lnTo>
                  <a:lnTo>
                    <a:pt x="0" y="78968"/>
                  </a:lnTo>
                  <a:lnTo>
                    <a:pt x="74917" y="78968"/>
                  </a:lnTo>
                  <a:lnTo>
                    <a:pt x="74917" y="64325"/>
                  </a:lnTo>
                  <a:close/>
                </a:path>
                <a:path w="74929" h="146685">
                  <a:moveTo>
                    <a:pt x="74917" y="32486"/>
                  </a:moveTo>
                  <a:lnTo>
                    <a:pt x="0" y="32486"/>
                  </a:lnTo>
                  <a:lnTo>
                    <a:pt x="0" y="57086"/>
                  </a:lnTo>
                  <a:lnTo>
                    <a:pt x="74917" y="57086"/>
                  </a:lnTo>
                  <a:lnTo>
                    <a:pt x="74917" y="32486"/>
                  </a:lnTo>
                  <a:close/>
                </a:path>
                <a:path w="74929" h="146685">
                  <a:moveTo>
                    <a:pt x="74917" y="0"/>
                  </a:moveTo>
                  <a:lnTo>
                    <a:pt x="0" y="0"/>
                  </a:lnTo>
                  <a:lnTo>
                    <a:pt x="0" y="24599"/>
                  </a:lnTo>
                  <a:lnTo>
                    <a:pt x="74917" y="24599"/>
                  </a:lnTo>
                  <a:lnTo>
                    <a:pt x="74917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/>
            <p:cNvSpPr/>
            <p:nvPr/>
          </p:nvSpPr>
          <p:spPr>
            <a:xfrm>
              <a:off x="7093990" y="2028782"/>
              <a:ext cx="74930" cy="146685"/>
            </a:xfrm>
            <a:custGeom>
              <a:avLst/>
              <a:gdLst/>
              <a:ahLst/>
              <a:cxnLst/>
              <a:rect l="l" t="t" r="r" b="b"/>
              <a:pathLst>
                <a:path w="74929" h="146685">
                  <a:moveTo>
                    <a:pt x="0" y="131512"/>
                  </a:moveTo>
                  <a:lnTo>
                    <a:pt x="74907" y="131512"/>
                  </a:lnTo>
                  <a:lnTo>
                    <a:pt x="74907" y="146160"/>
                  </a:lnTo>
                  <a:lnTo>
                    <a:pt x="0" y="146160"/>
                  </a:lnTo>
                  <a:lnTo>
                    <a:pt x="0" y="131512"/>
                  </a:lnTo>
                  <a:close/>
                </a:path>
                <a:path w="74929" h="146685">
                  <a:moveTo>
                    <a:pt x="0" y="109142"/>
                  </a:moveTo>
                  <a:lnTo>
                    <a:pt x="74907" y="109142"/>
                  </a:lnTo>
                  <a:lnTo>
                    <a:pt x="74907" y="123711"/>
                  </a:lnTo>
                  <a:lnTo>
                    <a:pt x="0" y="123711"/>
                  </a:lnTo>
                  <a:lnTo>
                    <a:pt x="0" y="109142"/>
                  </a:lnTo>
                  <a:close/>
                </a:path>
                <a:path w="74929" h="146685">
                  <a:moveTo>
                    <a:pt x="0" y="86773"/>
                  </a:moveTo>
                  <a:lnTo>
                    <a:pt x="74907" y="86773"/>
                  </a:lnTo>
                  <a:lnTo>
                    <a:pt x="74907" y="101341"/>
                  </a:lnTo>
                  <a:lnTo>
                    <a:pt x="0" y="101341"/>
                  </a:lnTo>
                  <a:lnTo>
                    <a:pt x="0" y="86773"/>
                  </a:lnTo>
                  <a:close/>
                </a:path>
                <a:path w="74929" h="146685">
                  <a:moveTo>
                    <a:pt x="0" y="64323"/>
                  </a:moveTo>
                  <a:lnTo>
                    <a:pt x="74907" y="64323"/>
                  </a:lnTo>
                  <a:lnTo>
                    <a:pt x="74907" y="78971"/>
                  </a:lnTo>
                  <a:lnTo>
                    <a:pt x="0" y="78971"/>
                  </a:lnTo>
                  <a:lnTo>
                    <a:pt x="0" y="64323"/>
                  </a:lnTo>
                  <a:close/>
                </a:path>
                <a:path w="74929" h="146685">
                  <a:moveTo>
                    <a:pt x="0" y="32480"/>
                  </a:moveTo>
                  <a:lnTo>
                    <a:pt x="74907" y="32480"/>
                  </a:lnTo>
                  <a:lnTo>
                    <a:pt x="74907" y="57079"/>
                  </a:lnTo>
                  <a:lnTo>
                    <a:pt x="0" y="57079"/>
                  </a:lnTo>
                  <a:lnTo>
                    <a:pt x="0" y="32480"/>
                  </a:lnTo>
                  <a:close/>
                </a:path>
                <a:path w="74929" h="146685">
                  <a:moveTo>
                    <a:pt x="0" y="0"/>
                  </a:moveTo>
                  <a:lnTo>
                    <a:pt x="74907" y="0"/>
                  </a:lnTo>
                  <a:lnTo>
                    <a:pt x="74907" y="24598"/>
                  </a:lnTo>
                  <a:lnTo>
                    <a:pt x="0" y="24598"/>
                  </a:lnTo>
                  <a:lnTo>
                    <a:pt x="0" y="0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/>
            <p:cNvSpPr/>
            <p:nvPr/>
          </p:nvSpPr>
          <p:spPr>
            <a:xfrm>
              <a:off x="7071258" y="2041004"/>
              <a:ext cx="120650" cy="252095"/>
            </a:xfrm>
            <a:custGeom>
              <a:avLst/>
              <a:gdLst/>
              <a:ahLst/>
              <a:cxnLst/>
              <a:rect l="l" t="t" r="r" b="b"/>
              <a:pathLst>
                <a:path w="120650" h="252094">
                  <a:moveTo>
                    <a:pt x="51981" y="0"/>
                  </a:moveTo>
                  <a:lnTo>
                    <a:pt x="41033" y="0"/>
                  </a:lnTo>
                  <a:lnTo>
                    <a:pt x="41033" y="2349"/>
                  </a:lnTo>
                  <a:lnTo>
                    <a:pt x="51981" y="2349"/>
                  </a:lnTo>
                  <a:lnTo>
                    <a:pt x="51981" y="0"/>
                  </a:lnTo>
                  <a:close/>
                </a:path>
                <a:path w="120650" h="252094">
                  <a:moveTo>
                    <a:pt x="120370" y="245287"/>
                  </a:moveTo>
                  <a:lnTo>
                    <a:pt x="0" y="245287"/>
                  </a:lnTo>
                  <a:lnTo>
                    <a:pt x="0" y="252006"/>
                  </a:lnTo>
                  <a:lnTo>
                    <a:pt x="120370" y="252006"/>
                  </a:lnTo>
                  <a:lnTo>
                    <a:pt x="120370" y="245287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1" name="object 32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099748" y="2033221"/>
              <a:ext cx="63385" cy="4716"/>
            </a:xfrm>
            <a:prstGeom prst="rect">
              <a:avLst/>
            </a:prstGeom>
          </p:spPr>
        </p:pic>
        <p:sp>
          <p:nvSpPr>
            <p:cNvPr id="322" name="object 322"/>
            <p:cNvSpPr/>
            <p:nvPr/>
          </p:nvSpPr>
          <p:spPr>
            <a:xfrm>
              <a:off x="7099748" y="2033221"/>
              <a:ext cx="63500" cy="5080"/>
            </a:xfrm>
            <a:custGeom>
              <a:avLst/>
              <a:gdLst/>
              <a:ahLst/>
              <a:cxnLst/>
              <a:rect l="l" t="t" r="r" b="b"/>
              <a:pathLst>
                <a:path w="63500" h="5080">
                  <a:moveTo>
                    <a:pt x="0" y="4716"/>
                  </a:moveTo>
                  <a:lnTo>
                    <a:pt x="63385" y="4716"/>
                  </a:lnTo>
                  <a:lnTo>
                    <a:pt x="63385" y="0"/>
                  </a:lnTo>
                  <a:lnTo>
                    <a:pt x="0" y="0"/>
                  </a:lnTo>
                  <a:lnTo>
                    <a:pt x="0" y="4716"/>
                  </a:lnTo>
                  <a:close/>
                </a:path>
              </a:pathLst>
            </a:custGeom>
            <a:ln w="59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3" name="object 32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112296" y="2042236"/>
              <a:ext cx="10942" cy="3343"/>
            </a:xfrm>
            <a:prstGeom prst="rect">
              <a:avLst/>
            </a:prstGeom>
          </p:spPr>
        </p:pic>
        <p:pic>
          <p:nvPicPr>
            <p:cNvPr id="324" name="object 32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098348" y="2067651"/>
              <a:ext cx="63390" cy="8975"/>
            </a:xfrm>
            <a:prstGeom prst="rect">
              <a:avLst/>
            </a:prstGeom>
          </p:spPr>
        </p:pic>
        <p:sp>
          <p:nvSpPr>
            <p:cNvPr id="325" name="object 325"/>
            <p:cNvSpPr/>
            <p:nvPr/>
          </p:nvSpPr>
          <p:spPr>
            <a:xfrm>
              <a:off x="7098348" y="2067651"/>
              <a:ext cx="63500" cy="9525"/>
            </a:xfrm>
            <a:custGeom>
              <a:avLst/>
              <a:gdLst/>
              <a:ahLst/>
              <a:cxnLst/>
              <a:rect l="l" t="t" r="r" b="b"/>
              <a:pathLst>
                <a:path w="63500" h="9525">
                  <a:moveTo>
                    <a:pt x="0" y="1492"/>
                  </a:moveTo>
                  <a:lnTo>
                    <a:pt x="17294" y="1492"/>
                  </a:lnTo>
                  <a:lnTo>
                    <a:pt x="25843" y="373"/>
                  </a:lnTo>
                  <a:lnTo>
                    <a:pt x="34575" y="0"/>
                  </a:lnTo>
                  <a:lnTo>
                    <a:pt x="43309" y="373"/>
                  </a:lnTo>
                  <a:lnTo>
                    <a:pt x="51864" y="1492"/>
                  </a:lnTo>
                  <a:lnTo>
                    <a:pt x="63390" y="1492"/>
                  </a:lnTo>
                  <a:lnTo>
                    <a:pt x="63390" y="8975"/>
                  </a:lnTo>
                  <a:lnTo>
                    <a:pt x="0" y="8975"/>
                  </a:lnTo>
                  <a:lnTo>
                    <a:pt x="0" y="1492"/>
                  </a:lnTo>
                  <a:close/>
                </a:path>
              </a:pathLst>
            </a:custGeom>
            <a:ln w="60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/>
            <p:cNvSpPr/>
            <p:nvPr/>
          </p:nvSpPr>
          <p:spPr>
            <a:xfrm>
              <a:off x="7101236" y="2072158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39">
                  <a:moveTo>
                    <a:pt x="57623" y="0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57623" y="2238"/>
                  </a:lnTo>
                  <a:lnTo>
                    <a:pt x="57623" y="0"/>
                  </a:lnTo>
                  <a:close/>
                </a:path>
              </a:pathLst>
            </a:custGeom>
            <a:solidFill>
              <a:srgbClr val="DBD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/>
            <p:cNvSpPr/>
            <p:nvPr/>
          </p:nvSpPr>
          <p:spPr>
            <a:xfrm>
              <a:off x="7101236" y="2072158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39">
                  <a:moveTo>
                    <a:pt x="0" y="2238"/>
                  </a:moveTo>
                  <a:lnTo>
                    <a:pt x="57623" y="2238"/>
                  </a:lnTo>
                  <a:lnTo>
                    <a:pt x="57623" y="0"/>
                  </a:lnTo>
                  <a:lnTo>
                    <a:pt x="0" y="0"/>
                  </a:lnTo>
                  <a:lnTo>
                    <a:pt x="0" y="2238"/>
                  </a:lnTo>
                  <a:close/>
                </a:path>
              </a:pathLst>
            </a:custGeom>
            <a:ln w="5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8" name="object 32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098610" y="2095414"/>
              <a:ext cx="65657" cy="7960"/>
            </a:xfrm>
            <a:prstGeom prst="rect">
              <a:avLst/>
            </a:prstGeom>
          </p:spPr>
        </p:pic>
        <p:sp>
          <p:nvSpPr>
            <p:cNvPr id="329" name="object 329"/>
            <p:cNvSpPr/>
            <p:nvPr/>
          </p:nvSpPr>
          <p:spPr>
            <a:xfrm>
              <a:off x="7098610" y="2095414"/>
              <a:ext cx="66040" cy="8255"/>
            </a:xfrm>
            <a:custGeom>
              <a:avLst/>
              <a:gdLst/>
              <a:ahLst/>
              <a:cxnLst/>
              <a:rect l="l" t="t" r="r" b="b"/>
              <a:pathLst>
                <a:path w="66040" h="8255">
                  <a:moveTo>
                    <a:pt x="0" y="6129"/>
                  </a:moveTo>
                  <a:lnTo>
                    <a:pt x="0" y="2149"/>
                  </a:lnTo>
                  <a:lnTo>
                    <a:pt x="21010" y="2149"/>
                  </a:lnTo>
                  <a:lnTo>
                    <a:pt x="28363" y="0"/>
                  </a:lnTo>
                  <a:lnTo>
                    <a:pt x="37302" y="0"/>
                  </a:lnTo>
                  <a:lnTo>
                    <a:pt x="44646" y="2149"/>
                  </a:lnTo>
                  <a:lnTo>
                    <a:pt x="65657" y="2149"/>
                  </a:lnTo>
                  <a:lnTo>
                    <a:pt x="65657" y="6129"/>
                  </a:lnTo>
                  <a:lnTo>
                    <a:pt x="44646" y="6129"/>
                  </a:lnTo>
                  <a:lnTo>
                    <a:pt x="37166" y="7960"/>
                  </a:lnTo>
                  <a:lnTo>
                    <a:pt x="28490" y="7960"/>
                  </a:lnTo>
                  <a:lnTo>
                    <a:pt x="21010" y="6129"/>
                  </a:lnTo>
                  <a:lnTo>
                    <a:pt x="0" y="6129"/>
                  </a:lnTo>
                  <a:close/>
                </a:path>
              </a:pathLst>
            </a:custGeom>
            <a:ln w="59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0" name="object 33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131439" y="2040404"/>
              <a:ext cx="32828" cy="65756"/>
            </a:xfrm>
            <a:prstGeom prst="rect">
              <a:avLst/>
            </a:prstGeom>
          </p:spPr>
        </p:pic>
        <p:sp>
          <p:nvSpPr>
            <p:cNvPr id="331" name="object 331"/>
            <p:cNvSpPr/>
            <p:nvPr/>
          </p:nvSpPr>
          <p:spPr>
            <a:xfrm>
              <a:off x="7131439" y="2040405"/>
              <a:ext cx="33020" cy="66040"/>
            </a:xfrm>
            <a:custGeom>
              <a:avLst/>
              <a:gdLst/>
              <a:ahLst/>
              <a:cxnLst/>
              <a:rect l="l" t="t" r="r" b="b"/>
              <a:pathLst>
                <a:path w="33020" h="66039">
                  <a:moveTo>
                    <a:pt x="22945" y="3661"/>
                  </a:moveTo>
                  <a:lnTo>
                    <a:pt x="31778" y="3661"/>
                  </a:lnTo>
                  <a:lnTo>
                    <a:pt x="31778" y="0"/>
                  </a:lnTo>
                  <a:lnTo>
                    <a:pt x="22945" y="0"/>
                  </a:lnTo>
                  <a:lnTo>
                    <a:pt x="22945" y="3661"/>
                  </a:lnTo>
                  <a:close/>
                </a:path>
                <a:path w="33020" h="66039">
                  <a:moveTo>
                    <a:pt x="14308" y="2865"/>
                  </a:moveTo>
                  <a:lnTo>
                    <a:pt x="8588" y="5174"/>
                  </a:lnTo>
                  <a:lnTo>
                    <a:pt x="8588" y="477"/>
                  </a:lnTo>
                  <a:lnTo>
                    <a:pt x="14308" y="2865"/>
                  </a:lnTo>
                  <a:close/>
                </a:path>
                <a:path w="33020" h="66039">
                  <a:moveTo>
                    <a:pt x="0" y="2865"/>
                  </a:moveTo>
                  <a:lnTo>
                    <a:pt x="5729" y="477"/>
                  </a:lnTo>
                  <a:lnTo>
                    <a:pt x="5729" y="5174"/>
                  </a:lnTo>
                  <a:lnTo>
                    <a:pt x="0" y="2865"/>
                  </a:lnTo>
                  <a:close/>
                </a:path>
                <a:path w="33020" h="66039">
                  <a:moveTo>
                    <a:pt x="18529" y="41157"/>
                  </a:moveTo>
                  <a:lnTo>
                    <a:pt x="30095" y="41157"/>
                  </a:lnTo>
                  <a:lnTo>
                    <a:pt x="30095" y="38610"/>
                  </a:lnTo>
                  <a:lnTo>
                    <a:pt x="18529" y="38610"/>
                  </a:lnTo>
                  <a:lnTo>
                    <a:pt x="18529" y="41157"/>
                  </a:lnTo>
                  <a:close/>
                </a:path>
                <a:path w="33020" h="66039">
                  <a:moveTo>
                    <a:pt x="21263" y="65756"/>
                  </a:moveTo>
                  <a:lnTo>
                    <a:pt x="32828" y="65756"/>
                  </a:lnTo>
                  <a:lnTo>
                    <a:pt x="32828" y="63288"/>
                  </a:lnTo>
                  <a:lnTo>
                    <a:pt x="21263" y="63288"/>
                  </a:lnTo>
                  <a:lnTo>
                    <a:pt x="21263" y="65756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/>
            <p:cNvSpPr/>
            <p:nvPr/>
          </p:nvSpPr>
          <p:spPr>
            <a:xfrm>
              <a:off x="7099982" y="2041121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476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3" name="object 33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082201" y="2201293"/>
              <a:ext cx="98485" cy="74831"/>
            </a:xfrm>
            <a:prstGeom prst="rect">
              <a:avLst/>
            </a:prstGeom>
          </p:spPr>
        </p:pic>
        <p:sp>
          <p:nvSpPr>
            <p:cNvPr id="334" name="object 334"/>
            <p:cNvSpPr/>
            <p:nvPr/>
          </p:nvSpPr>
          <p:spPr>
            <a:xfrm>
              <a:off x="7098610" y="2080288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476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/>
            <p:cNvSpPr/>
            <p:nvPr/>
          </p:nvSpPr>
          <p:spPr>
            <a:xfrm>
              <a:off x="7065782" y="1970588"/>
              <a:ext cx="175260" cy="322580"/>
            </a:xfrm>
            <a:custGeom>
              <a:avLst/>
              <a:gdLst/>
              <a:ahLst/>
              <a:cxnLst/>
              <a:rect l="l" t="t" r="r" b="b"/>
              <a:pathLst>
                <a:path w="175259" h="322580">
                  <a:moveTo>
                    <a:pt x="5476" y="322413"/>
                  </a:moveTo>
                  <a:lnTo>
                    <a:pt x="5476" y="315646"/>
                  </a:lnTo>
                  <a:lnTo>
                    <a:pt x="0" y="315646"/>
                  </a:lnTo>
                  <a:lnTo>
                    <a:pt x="0" y="35823"/>
                  </a:lnTo>
                  <a:lnTo>
                    <a:pt x="43771" y="0"/>
                  </a:lnTo>
                  <a:lnTo>
                    <a:pt x="175085" y="0"/>
                  </a:lnTo>
                  <a:lnTo>
                    <a:pt x="175085" y="279823"/>
                  </a:lnTo>
                  <a:lnTo>
                    <a:pt x="172352" y="282131"/>
                  </a:lnTo>
                  <a:lnTo>
                    <a:pt x="172352" y="284360"/>
                  </a:lnTo>
                  <a:lnTo>
                    <a:pt x="125847" y="322413"/>
                  </a:lnTo>
                  <a:lnTo>
                    <a:pt x="5476" y="322413"/>
                  </a:lnTo>
                  <a:close/>
                </a:path>
              </a:pathLst>
            </a:custGeom>
            <a:ln w="7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6" name="object 336"/>
          <p:cNvSpPr txBox="1"/>
          <p:nvPr/>
        </p:nvSpPr>
        <p:spPr>
          <a:xfrm>
            <a:off x="6962475" y="2289178"/>
            <a:ext cx="338455" cy="1047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00" spc="35">
                <a:latin typeface="SimSun"/>
                <a:cs typeface="SimSun"/>
              </a:rPr>
              <a:t>G</a:t>
            </a:r>
            <a:r>
              <a:rPr dirty="0" sz="500" spc="75">
                <a:latin typeface="SimSun"/>
                <a:cs typeface="SimSun"/>
              </a:rPr>
              <a:t>M</a:t>
            </a:r>
            <a:r>
              <a:rPr dirty="0" sz="500" spc="130">
                <a:latin typeface="SimSun"/>
                <a:cs typeface="SimSun"/>
              </a:rPr>
              <a:t>服</a:t>
            </a:r>
            <a:r>
              <a:rPr dirty="0" sz="500" spc="70">
                <a:latin typeface="SimSun"/>
                <a:cs typeface="SimSun"/>
              </a:rPr>
              <a:t>务</a:t>
            </a:r>
            <a:r>
              <a:rPr dirty="0" sz="500" spc="130">
                <a:latin typeface="SimSun"/>
                <a:cs typeface="SimSun"/>
              </a:rPr>
              <a:t>器</a:t>
            </a:r>
            <a:endParaRPr sz="500">
              <a:latin typeface="SimSun"/>
              <a:cs typeface="SimSun"/>
            </a:endParaRPr>
          </a:p>
        </p:txBody>
      </p:sp>
      <p:grpSp>
        <p:nvGrpSpPr>
          <p:cNvPr id="337" name="object 337"/>
          <p:cNvGrpSpPr/>
          <p:nvPr/>
        </p:nvGrpSpPr>
        <p:grpSpPr>
          <a:xfrm>
            <a:off x="7174355" y="2117147"/>
            <a:ext cx="1708150" cy="2278380"/>
            <a:chOff x="7174355" y="2117147"/>
            <a:chExt cx="1708150" cy="2278380"/>
          </a:xfrm>
        </p:grpSpPr>
        <p:sp>
          <p:nvSpPr>
            <p:cNvPr id="338" name="object 338"/>
            <p:cNvSpPr/>
            <p:nvPr/>
          </p:nvSpPr>
          <p:spPr>
            <a:xfrm>
              <a:off x="7204314" y="3358241"/>
              <a:ext cx="1130300" cy="542290"/>
            </a:xfrm>
            <a:custGeom>
              <a:avLst/>
              <a:gdLst/>
              <a:ahLst/>
              <a:cxnLst/>
              <a:rect l="l" t="t" r="r" b="b"/>
              <a:pathLst>
                <a:path w="1130300" h="542289">
                  <a:moveTo>
                    <a:pt x="1129818" y="0"/>
                  </a:moveTo>
                  <a:lnTo>
                    <a:pt x="0" y="541893"/>
                  </a:lnTo>
                </a:path>
              </a:pathLst>
            </a:custGeom>
            <a:ln w="6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/>
            <p:cNvSpPr/>
            <p:nvPr/>
          </p:nvSpPr>
          <p:spPr>
            <a:xfrm>
              <a:off x="7174355" y="3884054"/>
              <a:ext cx="44450" cy="31115"/>
            </a:xfrm>
            <a:custGeom>
              <a:avLst/>
              <a:gdLst/>
              <a:ahLst/>
              <a:cxnLst/>
              <a:rect l="l" t="t" r="r" b="b"/>
              <a:pathLst>
                <a:path w="44450" h="31114">
                  <a:moveTo>
                    <a:pt x="24200" y="0"/>
                  </a:moveTo>
                  <a:lnTo>
                    <a:pt x="0" y="30489"/>
                  </a:lnTo>
                  <a:lnTo>
                    <a:pt x="44267" y="28022"/>
                  </a:lnTo>
                  <a:lnTo>
                    <a:pt x="24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/>
            <p:cNvSpPr/>
            <p:nvPr/>
          </p:nvSpPr>
          <p:spPr>
            <a:xfrm>
              <a:off x="7253668" y="2133228"/>
              <a:ext cx="1625600" cy="66675"/>
            </a:xfrm>
            <a:custGeom>
              <a:avLst/>
              <a:gdLst/>
              <a:ahLst/>
              <a:cxnLst/>
              <a:rect l="l" t="t" r="r" b="b"/>
              <a:pathLst>
                <a:path w="1625600" h="66675">
                  <a:moveTo>
                    <a:pt x="1625369" y="66234"/>
                  </a:moveTo>
                  <a:lnTo>
                    <a:pt x="0" y="0"/>
                  </a:lnTo>
                </a:path>
              </a:pathLst>
            </a:custGeom>
            <a:ln w="5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/>
            <p:cNvSpPr/>
            <p:nvPr/>
          </p:nvSpPr>
          <p:spPr>
            <a:xfrm>
              <a:off x="7218982" y="2117147"/>
              <a:ext cx="40640" cy="33020"/>
            </a:xfrm>
            <a:custGeom>
              <a:avLst/>
              <a:gdLst/>
              <a:ahLst/>
              <a:cxnLst/>
              <a:rect l="l" t="t" r="r" b="b"/>
              <a:pathLst>
                <a:path w="40640" h="33019">
                  <a:moveTo>
                    <a:pt x="40629" y="0"/>
                  </a:moveTo>
                  <a:lnTo>
                    <a:pt x="0" y="14647"/>
                  </a:lnTo>
                  <a:lnTo>
                    <a:pt x="38655" y="32480"/>
                  </a:lnTo>
                  <a:lnTo>
                    <a:pt x="406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/>
            <p:cNvSpPr/>
            <p:nvPr/>
          </p:nvSpPr>
          <p:spPr>
            <a:xfrm>
              <a:off x="8442880" y="4346896"/>
              <a:ext cx="46990" cy="45085"/>
            </a:xfrm>
            <a:custGeom>
              <a:avLst/>
              <a:gdLst/>
              <a:ahLst/>
              <a:cxnLst/>
              <a:rect l="l" t="t" r="r" b="b"/>
              <a:pathLst>
                <a:path w="46990" h="45085">
                  <a:moveTo>
                    <a:pt x="46495" y="0"/>
                  </a:moveTo>
                  <a:lnTo>
                    <a:pt x="0" y="38052"/>
                  </a:lnTo>
                  <a:lnTo>
                    <a:pt x="0" y="44739"/>
                  </a:lnTo>
                  <a:lnTo>
                    <a:pt x="46495" y="6687"/>
                  </a:lnTo>
                  <a:lnTo>
                    <a:pt x="46495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/>
            <p:cNvSpPr/>
            <p:nvPr/>
          </p:nvSpPr>
          <p:spPr>
            <a:xfrm>
              <a:off x="8317110" y="4069222"/>
              <a:ext cx="175260" cy="36195"/>
            </a:xfrm>
            <a:custGeom>
              <a:avLst/>
              <a:gdLst/>
              <a:ahLst/>
              <a:cxnLst/>
              <a:rect l="l" t="t" r="r" b="b"/>
              <a:pathLst>
                <a:path w="175259" h="36195">
                  <a:moveTo>
                    <a:pt x="175085" y="0"/>
                  </a:moveTo>
                  <a:lnTo>
                    <a:pt x="43771" y="0"/>
                  </a:lnTo>
                  <a:lnTo>
                    <a:pt x="0" y="35823"/>
                  </a:lnTo>
                  <a:lnTo>
                    <a:pt x="131314" y="35823"/>
                  </a:lnTo>
                  <a:lnTo>
                    <a:pt x="17508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/>
            <p:cNvSpPr/>
            <p:nvPr/>
          </p:nvSpPr>
          <p:spPr>
            <a:xfrm>
              <a:off x="8448425" y="4069222"/>
              <a:ext cx="43815" cy="316230"/>
            </a:xfrm>
            <a:custGeom>
              <a:avLst/>
              <a:gdLst/>
              <a:ahLst/>
              <a:cxnLst/>
              <a:rect l="l" t="t" r="r" b="b"/>
              <a:pathLst>
                <a:path w="43815" h="316229">
                  <a:moveTo>
                    <a:pt x="43771" y="0"/>
                  </a:moveTo>
                  <a:lnTo>
                    <a:pt x="0" y="35823"/>
                  </a:lnTo>
                  <a:lnTo>
                    <a:pt x="0" y="315726"/>
                  </a:lnTo>
                  <a:lnTo>
                    <a:pt x="43771" y="279902"/>
                  </a:lnTo>
                  <a:lnTo>
                    <a:pt x="43771" y="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/>
            <p:cNvSpPr/>
            <p:nvPr/>
          </p:nvSpPr>
          <p:spPr>
            <a:xfrm>
              <a:off x="8317110" y="4105078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5">
                  <a:moveTo>
                    <a:pt x="131314" y="0"/>
                  </a:moveTo>
                  <a:lnTo>
                    <a:pt x="0" y="0"/>
                  </a:lnTo>
                  <a:lnTo>
                    <a:pt x="0" y="279870"/>
                  </a:lnTo>
                  <a:lnTo>
                    <a:pt x="131314" y="279870"/>
                  </a:lnTo>
                  <a:lnTo>
                    <a:pt x="13131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/>
            <p:cNvSpPr/>
            <p:nvPr/>
          </p:nvSpPr>
          <p:spPr>
            <a:xfrm>
              <a:off x="8317110" y="4105078"/>
              <a:ext cx="131445" cy="280035"/>
            </a:xfrm>
            <a:custGeom>
              <a:avLst/>
              <a:gdLst/>
              <a:ahLst/>
              <a:cxnLst/>
              <a:rect l="l" t="t" r="r" b="b"/>
              <a:pathLst>
                <a:path w="131445" h="280035">
                  <a:moveTo>
                    <a:pt x="0" y="279870"/>
                  </a:moveTo>
                  <a:lnTo>
                    <a:pt x="131314" y="279870"/>
                  </a:lnTo>
                  <a:lnTo>
                    <a:pt x="131314" y="0"/>
                  </a:lnTo>
                  <a:lnTo>
                    <a:pt x="0" y="0"/>
                  </a:lnTo>
                  <a:lnTo>
                    <a:pt x="0" y="279870"/>
                  </a:lnTo>
                  <a:close/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7" name="object 34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333452" y="4118460"/>
              <a:ext cx="98485" cy="170162"/>
            </a:xfrm>
            <a:prstGeom prst="rect">
              <a:avLst/>
            </a:prstGeom>
          </p:spPr>
        </p:pic>
        <p:sp>
          <p:nvSpPr>
            <p:cNvPr id="348" name="object 348"/>
            <p:cNvSpPr/>
            <p:nvPr/>
          </p:nvSpPr>
          <p:spPr>
            <a:xfrm>
              <a:off x="8333452" y="4118460"/>
              <a:ext cx="99060" cy="170180"/>
            </a:xfrm>
            <a:custGeom>
              <a:avLst/>
              <a:gdLst/>
              <a:ahLst/>
              <a:cxnLst/>
              <a:rect l="l" t="t" r="r" b="b"/>
              <a:pathLst>
                <a:path w="99059" h="170179">
                  <a:moveTo>
                    <a:pt x="0" y="170162"/>
                  </a:moveTo>
                  <a:lnTo>
                    <a:pt x="98485" y="170162"/>
                  </a:lnTo>
                  <a:lnTo>
                    <a:pt x="98485" y="0"/>
                  </a:lnTo>
                  <a:lnTo>
                    <a:pt x="0" y="0"/>
                  </a:lnTo>
                  <a:lnTo>
                    <a:pt x="0" y="170162"/>
                  </a:lnTo>
                  <a:close/>
                </a:path>
              </a:pathLst>
            </a:custGeom>
            <a:ln w="69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/>
            <p:cNvSpPr/>
            <p:nvPr/>
          </p:nvSpPr>
          <p:spPr>
            <a:xfrm>
              <a:off x="8345221" y="4127423"/>
              <a:ext cx="75565" cy="146685"/>
            </a:xfrm>
            <a:custGeom>
              <a:avLst/>
              <a:gdLst/>
              <a:ahLst/>
              <a:cxnLst/>
              <a:rect l="l" t="t" r="r" b="b"/>
              <a:pathLst>
                <a:path w="75565" h="146685">
                  <a:moveTo>
                    <a:pt x="74993" y="131508"/>
                  </a:moveTo>
                  <a:lnTo>
                    <a:pt x="0" y="131508"/>
                  </a:lnTo>
                  <a:lnTo>
                    <a:pt x="0" y="146164"/>
                  </a:lnTo>
                  <a:lnTo>
                    <a:pt x="74993" y="146164"/>
                  </a:lnTo>
                  <a:lnTo>
                    <a:pt x="74993" y="131508"/>
                  </a:lnTo>
                  <a:close/>
                </a:path>
                <a:path w="75565" h="146685">
                  <a:moveTo>
                    <a:pt x="74993" y="109143"/>
                  </a:moveTo>
                  <a:lnTo>
                    <a:pt x="0" y="109143"/>
                  </a:lnTo>
                  <a:lnTo>
                    <a:pt x="0" y="123786"/>
                  </a:lnTo>
                  <a:lnTo>
                    <a:pt x="74993" y="123786"/>
                  </a:lnTo>
                  <a:lnTo>
                    <a:pt x="74993" y="109143"/>
                  </a:lnTo>
                  <a:close/>
                </a:path>
                <a:path w="75565" h="146685">
                  <a:moveTo>
                    <a:pt x="74993" y="86766"/>
                  </a:moveTo>
                  <a:lnTo>
                    <a:pt x="0" y="86766"/>
                  </a:lnTo>
                  <a:lnTo>
                    <a:pt x="0" y="101346"/>
                  </a:lnTo>
                  <a:lnTo>
                    <a:pt x="74993" y="101346"/>
                  </a:lnTo>
                  <a:lnTo>
                    <a:pt x="74993" y="86766"/>
                  </a:lnTo>
                  <a:close/>
                </a:path>
                <a:path w="75565" h="146685">
                  <a:moveTo>
                    <a:pt x="74993" y="64325"/>
                  </a:moveTo>
                  <a:lnTo>
                    <a:pt x="0" y="64325"/>
                  </a:lnTo>
                  <a:lnTo>
                    <a:pt x="0" y="78968"/>
                  </a:lnTo>
                  <a:lnTo>
                    <a:pt x="74993" y="78968"/>
                  </a:lnTo>
                  <a:lnTo>
                    <a:pt x="74993" y="64325"/>
                  </a:lnTo>
                  <a:close/>
                </a:path>
                <a:path w="75565" h="146685">
                  <a:moveTo>
                    <a:pt x="74993" y="32473"/>
                  </a:moveTo>
                  <a:lnTo>
                    <a:pt x="0" y="32473"/>
                  </a:lnTo>
                  <a:lnTo>
                    <a:pt x="0" y="57162"/>
                  </a:lnTo>
                  <a:lnTo>
                    <a:pt x="74993" y="57162"/>
                  </a:lnTo>
                  <a:lnTo>
                    <a:pt x="74993" y="32473"/>
                  </a:lnTo>
                  <a:close/>
                </a:path>
                <a:path w="75565" h="146685">
                  <a:moveTo>
                    <a:pt x="74993" y="0"/>
                  </a:moveTo>
                  <a:lnTo>
                    <a:pt x="0" y="0"/>
                  </a:lnTo>
                  <a:lnTo>
                    <a:pt x="0" y="24676"/>
                  </a:lnTo>
                  <a:lnTo>
                    <a:pt x="74993" y="24676"/>
                  </a:lnTo>
                  <a:lnTo>
                    <a:pt x="74993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/>
            <p:cNvSpPr/>
            <p:nvPr/>
          </p:nvSpPr>
          <p:spPr>
            <a:xfrm>
              <a:off x="8345221" y="4127416"/>
              <a:ext cx="75565" cy="146685"/>
            </a:xfrm>
            <a:custGeom>
              <a:avLst/>
              <a:gdLst/>
              <a:ahLst/>
              <a:cxnLst/>
              <a:rect l="l" t="t" r="r" b="b"/>
              <a:pathLst>
                <a:path w="75565" h="146685">
                  <a:moveTo>
                    <a:pt x="0" y="131512"/>
                  </a:moveTo>
                  <a:lnTo>
                    <a:pt x="74995" y="131512"/>
                  </a:lnTo>
                  <a:lnTo>
                    <a:pt x="74995" y="146160"/>
                  </a:lnTo>
                  <a:lnTo>
                    <a:pt x="0" y="146160"/>
                  </a:lnTo>
                  <a:lnTo>
                    <a:pt x="0" y="131512"/>
                  </a:lnTo>
                  <a:close/>
                </a:path>
                <a:path w="75565" h="146685">
                  <a:moveTo>
                    <a:pt x="0" y="109142"/>
                  </a:moveTo>
                  <a:lnTo>
                    <a:pt x="74995" y="109142"/>
                  </a:lnTo>
                  <a:lnTo>
                    <a:pt x="74995" y="123790"/>
                  </a:lnTo>
                  <a:lnTo>
                    <a:pt x="0" y="123790"/>
                  </a:lnTo>
                  <a:lnTo>
                    <a:pt x="0" y="109142"/>
                  </a:lnTo>
                  <a:close/>
                </a:path>
                <a:path w="75565" h="146685">
                  <a:moveTo>
                    <a:pt x="0" y="86773"/>
                  </a:moveTo>
                  <a:lnTo>
                    <a:pt x="74995" y="86773"/>
                  </a:lnTo>
                  <a:lnTo>
                    <a:pt x="74995" y="101341"/>
                  </a:lnTo>
                  <a:lnTo>
                    <a:pt x="0" y="101341"/>
                  </a:lnTo>
                  <a:lnTo>
                    <a:pt x="0" y="86773"/>
                  </a:lnTo>
                  <a:close/>
                </a:path>
                <a:path w="75565" h="146685">
                  <a:moveTo>
                    <a:pt x="0" y="64323"/>
                  </a:moveTo>
                  <a:lnTo>
                    <a:pt x="74995" y="64323"/>
                  </a:lnTo>
                  <a:lnTo>
                    <a:pt x="74995" y="78971"/>
                  </a:lnTo>
                  <a:lnTo>
                    <a:pt x="0" y="78971"/>
                  </a:lnTo>
                  <a:lnTo>
                    <a:pt x="0" y="64323"/>
                  </a:lnTo>
                  <a:close/>
                </a:path>
                <a:path w="75565" h="146685">
                  <a:moveTo>
                    <a:pt x="0" y="32480"/>
                  </a:moveTo>
                  <a:lnTo>
                    <a:pt x="74995" y="32480"/>
                  </a:lnTo>
                  <a:lnTo>
                    <a:pt x="74995" y="57158"/>
                  </a:lnTo>
                  <a:lnTo>
                    <a:pt x="0" y="57158"/>
                  </a:lnTo>
                  <a:lnTo>
                    <a:pt x="0" y="32480"/>
                  </a:lnTo>
                  <a:close/>
                </a:path>
                <a:path w="75565" h="146685">
                  <a:moveTo>
                    <a:pt x="0" y="0"/>
                  </a:moveTo>
                  <a:lnTo>
                    <a:pt x="74995" y="0"/>
                  </a:lnTo>
                  <a:lnTo>
                    <a:pt x="74995" y="24678"/>
                  </a:lnTo>
                  <a:lnTo>
                    <a:pt x="0" y="24678"/>
                  </a:lnTo>
                  <a:lnTo>
                    <a:pt x="0" y="0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/>
            <p:cNvSpPr/>
            <p:nvPr/>
          </p:nvSpPr>
          <p:spPr>
            <a:xfrm>
              <a:off x="8322551" y="4139628"/>
              <a:ext cx="120650" cy="252095"/>
            </a:xfrm>
            <a:custGeom>
              <a:avLst/>
              <a:gdLst/>
              <a:ahLst/>
              <a:cxnLst/>
              <a:rect l="l" t="t" r="r" b="b"/>
              <a:pathLst>
                <a:path w="120650" h="252095">
                  <a:moveTo>
                    <a:pt x="51993" y="0"/>
                  </a:moveTo>
                  <a:lnTo>
                    <a:pt x="41046" y="0"/>
                  </a:lnTo>
                  <a:lnTo>
                    <a:pt x="41046" y="2362"/>
                  </a:lnTo>
                  <a:lnTo>
                    <a:pt x="51993" y="2362"/>
                  </a:lnTo>
                  <a:lnTo>
                    <a:pt x="51993" y="0"/>
                  </a:lnTo>
                  <a:close/>
                </a:path>
                <a:path w="120650" h="252095">
                  <a:moveTo>
                    <a:pt x="120370" y="245300"/>
                  </a:moveTo>
                  <a:lnTo>
                    <a:pt x="0" y="245300"/>
                  </a:lnTo>
                  <a:lnTo>
                    <a:pt x="0" y="252018"/>
                  </a:lnTo>
                  <a:lnTo>
                    <a:pt x="120370" y="252018"/>
                  </a:lnTo>
                  <a:lnTo>
                    <a:pt x="120370" y="245300"/>
                  </a:lnTo>
                  <a:close/>
                </a:path>
              </a:pathLst>
            </a:custGeom>
            <a:solidFill>
              <a:srgbClr val="9A9A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2" name="object 35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351057" y="4131855"/>
              <a:ext cx="63385" cy="4716"/>
            </a:xfrm>
            <a:prstGeom prst="rect">
              <a:avLst/>
            </a:prstGeom>
          </p:spPr>
        </p:pic>
        <p:sp>
          <p:nvSpPr>
            <p:cNvPr id="353" name="object 353"/>
            <p:cNvSpPr/>
            <p:nvPr/>
          </p:nvSpPr>
          <p:spPr>
            <a:xfrm>
              <a:off x="8351057" y="4131855"/>
              <a:ext cx="63500" cy="5080"/>
            </a:xfrm>
            <a:custGeom>
              <a:avLst/>
              <a:gdLst/>
              <a:ahLst/>
              <a:cxnLst/>
              <a:rect l="l" t="t" r="r" b="b"/>
              <a:pathLst>
                <a:path w="63500" h="5079">
                  <a:moveTo>
                    <a:pt x="0" y="4716"/>
                  </a:moveTo>
                  <a:lnTo>
                    <a:pt x="63385" y="4716"/>
                  </a:lnTo>
                  <a:lnTo>
                    <a:pt x="63385" y="0"/>
                  </a:lnTo>
                  <a:lnTo>
                    <a:pt x="0" y="0"/>
                  </a:lnTo>
                  <a:lnTo>
                    <a:pt x="0" y="4716"/>
                  </a:lnTo>
                  <a:close/>
                </a:path>
              </a:pathLst>
            </a:custGeom>
            <a:ln w="59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4" name="object 3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63605" y="4140870"/>
              <a:ext cx="10894" cy="3343"/>
            </a:xfrm>
            <a:prstGeom prst="rect">
              <a:avLst/>
            </a:prstGeom>
          </p:spPr>
        </p:pic>
        <p:pic>
          <p:nvPicPr>
            <p:cNvPr id="355" name="object 355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349598" y="4166285"/>
              <a:ext cx="63419" cy="8975"/>
            </a:xfrm>
            <a:prstGeom prst="rect">
              <a:avLst/>
            </a:prstGeom>
          </p:spPr>
        </p:pic>
        <p:sp>
          <p:nvSpPr>
            <p:cNvPr id="356" name="object 356"/>
            <p:cNvSpPr/>
            <p:nvPr/>
          </p:nvSpPr>
          <p:spPr>
            <a:xfrm>
              <a:off x="8349598" y="4166285"/>
              <a:ext cx="63500" cy="9525"/>
            </a:xfrm>
            <a:custGeom>
              <a:avLst/>
              <a:gdLst/>
              <a:ahLst/>
              <a:cxnLst/>
              <a:rect l="l" t="t" r="r" b="b"/>
              <a:pathLst>
                <a:path w="63500" h="9525">
                  <a:moveTo>
                    <a:pt x="0" y="1492"/>
                  </a:moveTo>
                  <a:lnTo>
                    <a:pt x="17314" y="1492"/>
                  </a:lnTo>
                  <a:lnTo>
                    <a:pt x="25855" y="373"/>
                  </a:lnTo>
                  <a:lnTo>
                    <a:pt x="34579" y="0"/>
                  </a:lnTo>
                  <a:lnTo>
                    <a:pt x="43303" y="373"/>
                  </a:lnTo>
                  <a:lnTo>
                    <a:pt x="51844" y="1492"/>
                  </a:lnTo>
                  <a:lnTo>
                    <a:pt x="63419" y="1492"/>
                  </a:lnTo>
                  <a:lnTo>
                    <a:pt x="63419" y="8975"/>
                  </a:lnTo>
                  <a:lnTo>
                    <a:pt x="0" y="8975"/>
                  </a:lnTo>
                  <a:lnTo>
                    <a:pt x="0" y="1492"/>
                  </a:lnTo>
                  <a:close/>
                </a:path>
              </a:pathLst>
            </a:custGeom>
            <a:ln w="60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/>
            <p:cNvSpPr/>
            <p:nvPr/>
          </p:nvSpPr>
          <p:spPr>
            <a:xfrm>
              <a:off x="8352517" y="4170793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39">
                  <a:moveTo>
                    <a:pt x="57623" y="0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57623" y="2238"/>
                  </a:lnTo>
                  <a:lnTo>
                    <a:pt x="57623" y="0"/>
                  </a:lnTo>
                  <a:close/>
                </a:path>
              </a:pathLst>
            </a:custGeom>
            <a:solidFill>
              <a:srgbClr val="DBDA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/>
            <p:cNvSpPr/>
            <p:nvPr/>
          </p:nvSpPr>
          <p:spPr>
            <a:xfrm>
              <a:off x="8352517" y="4170793"/>
              <a:ext cx="57785" cy="2540"/>
            </a:xfrm>
            <a:custGeom>
              <a:avLst/>
              <a:gdLst/>
              <a:ahLst/>
              <a:cxnLst/>
              <a:rect l="l" t="t" r="r" b="b"/>
              <a:pathLst>
                <a:path w="57784" h="2539">
                  <a:moveTo>
                    <a:pt x="0" y="2238"/>
                  </a:moveTo>
                  <a:lnTo>
                    <a:pt x="57623" y="2238"/>
                  </a:lnTo>
                  <a:lnTo>
                    <a:pt x="57623" y="0"/>
                  </a:lnTo>
                  <a:lnTo>
                    <a:pt x="0" y="0"/>
                  </a:lnTo>
                  <a:lnTo>
                    <a:pt x="0" y="2238"/>
                  </a:lnTo>
                  <a:close/>
                </a:path>
              </a:pathLst>
            </a:custGeom>
            <a:ln w="5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9" name="object 35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349890" y="4194048"/>
              <a:ext cx="65657" cy="8040"/>
            </a:xfrm>
            <a:prstGeom prst="rect">
              <a:avLst/>
            </a:prstGeom>
          </p:spPr>
        </p:pic>
        <p:sp>
          <p:nvSpPr>
            <p:cNvPr id="360" name="object 360"/>
            <p:cNvSpPr/>
            <p:nvPr/>
          </p:nvSpPr>
          <p:spPr>
            <a:xfrm>
              <a:off x="8349890" y="4194048"/>
              <a:ext cx="66040" cy="8255"/>
            </a:xfrm>
            <a:custGeom>
              <a:avLst/>
              <a:gdLst/>
              <a:ahLst/>
              <a:cxnLst/>
              <a:rect l="l" t="t" r="r" b="b"/>
              <a:pathLst>
                <a:path w="66040" h="8254">
                  <a:moveTo>
                    <a:pt x="0" y="6129"/>
                  </a:moveTo>
                  <a:lnTo>
                    <a:pt x="0" y="2149"/>
                  </a:lnTo>
                  <a:lnTo>
                    <a:pt x="21010" y="2149"/>
                  </a:lnTo>
                  <a:lnTo>
                    <a:pt x="28402" y="0"/>
                  </a:lnTo>
                  <a:lnTo>
                    <a:pt x="37254" y="0"/>
                  </a:lnTo>
                  <a:lnTo>
                    <a:pt x="44646" y="2149"/>
                  </a:lnTo>
                  <a:lnTo>
                    <a:pt x="65657" y="2149"/>
                  </a:lnTo>
                  <a:lnTo>
                    <a:pt x="65657" y="6129"/>
                  </a:lnTo>
                  <a:lnTo>
                    <a:pt x="44646" y="6129"/>
                  </a:lnTo>
                  <a:lnTo>
                    <a:pt x="37157" y="8040"/>
                  </a:lnTo>
                  <a:lnTo>
                    <a:pt x="28500" y="8040"/>
                  </a:lnTo>
                  <a:lnTo>
                    <a:pt x="21010" y="6129"/>
                  </a:lnTo>
                  <a:lnTo>
                    <a:pt x="0" y="6129"/>
                  </a:lnTo>
                  <a:close/>
                </a:path>
              </a:pathLst>
            </a:custGeom>
            <a:ln w="59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1" name="object 36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8382767" y="4139039"/>
              <a:ext cx="32779" cy="65756"/>
            </a:xfrm>
            <a:prstGeom prst="rect">
              <a:avLst/>
            </a:prstGeom>
          </p:spPr>
        </p:pic>
        <p:sp>
          <p:nvSpPr>
            <p:cNvPr id="362" name="object 362"/>
            <p:cNvSpPr/>
            <p:nvPr/>
          </p:nvSpPr>
          <p:spPr>
            <a:xfrm>
              <a:off x="8382767" y="4139039"/>
              <a:ext cx="33020" cy="66040"/>
            </a:xfrm>
            <a:custGeom>
              <a:avLst/>
              <a:gdLst/>
              <a:ahLst/>
              <a:cxnLst/>
              <a:rect l="l" t="t" r="r" b="b"/>
              <a:pathLst>
                <a:path w="33020" h="66039">
                  <a:moveTo>
                    <a:pt x="22858" y="3661"/>
                  </a:moveTo>
                  <a:lnTo>
                    <a:pt x="31709" y="3661"/>
                  </a:lnTo>
                  <a:lnTo>
                    <a:pt x="31709" y="0"/>
                  </a:lnTo>
                  <a:lnTo>
                    <a:pt x="22858" y="0"/>
                  </a:lnTo>
                  <a:lnTo>
                    <a:pt x="22858" y="3661"/>
                  </a:lnTo>
                  <a:close/>
                </a:path>
                <a:path w="33020" h="66039">
                  <a:moveTo>
                    <a:pt x="14298" y="2865"/>
                  </a:moveTo>
                  <a:lnTo>
                    <a:pt x="8559" y="5174"/>
                  </a:lnTo>
                  <a:lnTo>
                    <a:pt x="8559" y="477"/>
                  </a:lnTo>
                  <a:lnTo>
                    <a:pt x="14298" y="2865"/>
                  </a:lnTo>
                  <a:close/>
                </a:path>
                <a:path w="33020" h="66039">
                  <a:moveTo>
                    <a:pt x="0" y="2865"/>
                  </a:moveTo>
                  <a:lnTo>
                    <a:pt x="5641" y="477"/>
                  </a:lnTo>
                  <a:lnTo>
                    <a:pt x="5641" y="5174"/>
                  </a:lnTo>
                  <a:lnTo>
                    <a:pt x="0" y="2865"/>
                  </a:lnTo>
                  <a:close/>
                </a:path>
                <a:path w="33020" h="66039">
                  <a:moveTo>
                    <a:pt x="18481" y="41157"/>
                  </a:moveTo>
                  <a:lnTo>
                    <a:pt x="30056" y="41157"/>
                  </a:lnTo>
                  <a:lnTo>
                    <a:pt x="30056" y="38689"/>
                  </a:lnTo>
                  <a:lnTo>
                    <a:pt x="18481" y="38689"/>
                  </a:lnTo>
                  <a:lnTo>
                    <a:pt x="18481" y="41157"/>
                  </a:lnTo>
                  <a:close/>
                </a:path>
                <a:path w="33020" h="66039">
                  <a:moveTo>
                    <a:pt x="21204" y="65756"/>
                  </a:moveTo>
                  <a:lnTo>
                    <a:pt x="32779" y="65756"/>
                  </a:lnTo>
                  <a:lnTo>
                    <a:pt x="32779" y="63288"/>
                  </a:lnTo>
                  <a:lnTo>
                    <a:pt x="21204" y="63288"/>
                  </a:lnTo>
                  <a:lnTo>
                    <a:pt x="21204" y="65756"/>
                  </a:lnTo>
                  <a:close/>
                </a:path>
              </a:pathLst>
            </a:custGeom>
            <a:ln w="66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/>
            <p:cNvSpPr/>
            <p:nvPr/>
          </p:nvSpPr>
          <p:spPr>
            <a:xfrm>
              <a:off x="8351252" y="4139755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447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4" name="object 36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8333452" y="4300007"/>
              <a:ext cx="98534" cy="74752"/>
            </a:xfrm>
            <a:prstGeom prst="rect">
              <a:avLst/>
            </a:prstGeom>
          </p:spPr>
        </p:pic>
        <p:sp>
          <p:nvSpPr>
            <p:cNvPr id="365" name="object 365"/>
            <p:cNvSpPr/>
            <p:nvPr/>
          </p:nvSpPr>
          <p:spPr>
            <a:xfrm>
              <a:off x="8349890" y="4178923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0">
                  <a:moveTo>
                    <a:pt x="0" y="0"/>
                  </a:moveTo>
                  <a:lnTo>
                    <a:pt x="5447" y="0"/>
                  </a:lnTo>
                </a:path>
              </a:pathLst>
            </a:custGeom>
            <a:ln w="5976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/>
            <p:cNvSpPr/>
            <p:nvPr/>
          </p:nvSpPr>
          <p:spPr>
            <a:xfrm>
              <a:off x="8317110" y="4069222"/>
              <a:ext cx="175260" cy="322580"/>
            </a:xfrm>
            <a:custGeom>
              <a:avLst/>
              <a:gdLst/>
              <a:ahLst/>
              <a:cxnLst/>
              <a:rect l="l" t="t" r="r" b="b"/>
              <a:pathLst>
                <a:path w="175259" h="322579">
                  <a:moveTo>
                    <a:pt x="5447" y="322413"/>
                  </a:moveTo>
                  <a:lnTo>
                    <a:pt x="5447" y="315726"/>
                  </a:lnTo>
                  <a:lnTo>
                    <a:pt x="0" y="315726"/>
                  </a:lnTo>
                  <a:lnTo>
                    <a:pt x="0" y="35823"/>
                  </a:lnTo>
                  <a:lnTo>
                    <a:pt x="43771" y="0"/>
                  </a:lnTo>
                  <a:lnTo>
                    <a:pt x="175085" y="0"/>
                  </a:lnTo>
                  <a:lnTo>
                    <a:pt x="175085" y="279902"/>
                  </a:lnTo>
                  <a:lnTo>
                    <a:pt x="172264" y="282131"/>
                  </a:lnTo>
                  <a:lnTo>
                    <a:pt x="172264" y="284360"/>
                  </a:lnTo>
                  <a:lnTo>
                    <a:pt x="125769" y="322413"/>
                  </a:lnTo>
                  <a:lnTo>
                    <a:pt x="5447" y="322413"/>
                  </a:lnTo>
                  <a:close/>
                </a:path>
              </a:pathLst>
            </a:custGeom>
            <a:ln w="7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7" name="object 367"/>
          <p:cNvSpPr txBox="1"/>
          <p:nvPr/>
        </p:nvSpPr>
        <p:spPr>
          <a:xfrm>
            <a:off x="8176695" y="4390400"/>
            <a:ext cx="419734" cy="1047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00" spc="130">
                <a:latin typeface="SimSun"/>
                <a:cs typeface="SimSun"/>
              </a:rPr>
              <a:t>语</a:t>
            </a:r>
            <a:r>
              <a:rPr dirty="0" sz="500" spc="70">
                <a:latin typeface="SimSun"/>
                <a:cs typeface="SimSun"/>
              </a:rPr>
              <a:t>音</a:t>
            </a:r>
            <a:r>
              <a:rPr dirty="0" sz="500" spc="130">
                <a:latin typeface="SimSun"/>
                <a:cs typeface="SimSun"/>
              </a:rPr>
              <a:t>服务器</a:t>
            </a:r>
            <a:endParaRPr sz="500">
              <a:latin typeface="SimSun"/>
              <a:cs typeface="SimSun"/>
            </a:endParaRPr>
          </a:p>
        </p:txBody>
      </p:sp>
      <p:grpSp>
        <p:nvGrpSpPr>
          <p:cNvPr id="368" name="object 368"/>
          <p:cNvGrpSpPr/>
          <p:nvPr/>
        </p:nvGrpSpPr>
        <p:grpSpPr>
          <a:xfrm>
            <a:off x="7510741" y="4226926"/>
            <a:ext cx="4500880" cy="2150745"/>
            <a:chOff x="7510741" y="4226926"/>
            <a:chExt cx="4500880" cy="2150745"/>
          </a:xfrm>
        </p:grpSpPr>
        <p:sp>
          <p:nvSpPr>
            <p:cNvPr id="369" name="object 369"/>
            <p:cNvSpPr/>
            <p:nvPr/>
          </p:nvSpPr>
          <p:spPr>
            <a:xfrm>
              <a:off x="8502701" y="4240619"/>
              <a:ext cx="2340610" cy="734695"/>
            </a:xfrm>
            <a:custGeom>
              <a:avLst/>
              <a:gdLst/>
              <a:ahLst/>
              <a:cxnLst/>
              <a:rect l="l" t="t" r="r" b="b"/>
              <a:pathLst>
                <a:path w="2340609" h="734695">
                  <a:moveTo>
                    <a:pt x="2340507" y="734466"/>
                  </a:moveTo>
                  <a:lnTo>
                    <a:pt x="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/>
            <p:cNvSpPr/>
            <p:nvPr/>
          </p:nvSpPr>
          <p:spPr>
            <a:xfrm>
              <a:off x="8470310" y="4226926"/>
              <a:ext cx="44450" cy="30480"/>
            </a:xfrm>
            <a:custGeom>
              <a:avLst/>
              <a:gdLst/>
              <a:ahLst/>
              <a:cxnLst/>
              <a:rect l="l" t="t" r="r" b="b"/>
              <a:pathLst>
                <a:path w="44450" h="30479">
                  <a:moveTo>
                    <a:pt x="44160" y="0"/>
                  </a:moveTo>
                  <a:lnTo>
                    <a:pt x="0" y="3502"/>
                  </a:lnTo>
                  <a:lnTo>
                    <a:pt x="29861" y="30330"/>
                  </a:lnTo>
                  <a:lnTo>
                    <a:pt x="441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/>
            <p:cNvSpPr/>
            <p:nvPr/>
          </p:nvSpPr>
          <p:spPr>
            <a:xfrm>
              <a:off x="8493266" y="4251764"/>
              <a:ext cx="772160" cy="715645"/>
            </a:xfrm>
            <a:custGeom>
              <a:avLst/>
              <a:gdLst/>
              <a:ahLst/>
              <a:cxnLst/>
              <a:rect l="l" t="t" r="r" b="b"/>
              <a:pathLst>
                <a:path w="772159" h="715645">
                  <a:moveTo>
                    <a:pt x="771739" y="715439"/>
                  </a:moveTo>
                  <a:lnTo>
                    <a:pt x="0" y="0"/>
                  </a:lnTo>
                </a:path>
              </a:pathLst>
            </a:custGeom>
            <a:ln w="65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/>
            <p:cNvSpPr/>
            <p:nvPr/>
          </p:nvSpPr>
          <p:spPr>
            <a:xfrm>
              <a:off x="8470310" y="4230429"/>
              <a:ext cx="41275" cy="35560"/>
            </a:xfrm>
            <a:custGeom>
              <a:avLst/>
              <a:gdLst/>
              <a:ahLst/>
              <a:cxnLst/>
              <a:rect l="l" t="t" r="r" b="b"/>
              <a:pathLst>
                <a:path w="41275" h="35560">
                  <a:moveTo>
                    <a:pt x="0" y="0"/>
                  </a:moveTo>
                  <a:lnTo>
                    <a:pt x="11380" y="35107"/>
                  </a:lnTo>
                  <a:lnTo>
                    <a:pt x="41047" y="136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/>
            <p:cNvSpPr/>
            <p:nvPr/>
          </p:nvSpPr>
          <p:spPr>
            <a:xfrm>
              <a:off x="7513797" y="5136326"/>
              <a:ext cx="4494530" cy="1238250"/>
            </a:xfrm>
            <a:custGeom>
              <a:avLst/>
              <a:gdLst/>
              <a:ahLst/>
              <a:cxnLst/>
              <a:rect l="l" t="t" r="r" b="b"/>
              <a:pathLst>
                <a:path w="4494530" h="1238250">
                  <a:moveTo>
                    <a:pt x="0" y="1237749"/>
                  </a:moveTo>
                  <a:lnTo>
                    <a:pt x="4494160" y="1237749"/>
                  </a:lnTo>
                  <a:lnTo>
                    <a:pt x="4494160" y="0"/>
                  </a:lnTo>
                  <a:lnTo>
                    <a:pt x="0" y="0"/>
                  </a:lnTo>
                  <a:lnTo>
                    <a:pt x="0" y="1237749"/>
                  </a:lnTo>
                  <a:close/>
                </a:path>
              </a:pathLst>
            </a:custGeom>
            <a:ln w="60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4" name="object 374"/>
          <p:cNvSpPr txBox="1"/>
          <p:nvPr/>
        </p:nvSpPr>
        <p:spPr>
          <a:xfrm>
            <a:off x="7516853" y="5146938"/>
            <a:ext cx="4488180" cy="1224280"/>
          </a:xfrm>
          <a:prstGeom prst="rect">
            <a:avLst/>
          </a:prstGeom>
          <a:solidFill>
            <a:srgbClr val="E8EDF7"/>
          </a:solidFill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550">
              <a:latin typeface="Times New Roman"/>
              <a:cs typeface="Times New Roman"/>
            </a:endParaRPr>
          </a:p>
          <a:p>
            <a:pPr marL="36830">
              <a:lnSpc>
                <a:spcPct val="100000"/>
              </a:lnSpc>
            </a:pPr>
            <a:r>
              <a:rPr dirty="0" sz="600" spc="145">
                <a:latin typeface="SimSun"/>
                <a:cs typeface="SimSun"/>
              </a:rPr>
              <a:t>单</a:t>
            </a:r>
            <a:r>
              <a:rPr dirty="0" sz="600" spc="204">
                <a:latin typeface="SimSun"/>
                <a:cs typeface="SimSun"/>
              </a:rPr>
              <a:t>服</a:t>
            </a:r>
            <a:r>
              <a:rPr dirty="0" sz="600" spc="145">
                <a:latin typeface="SimSun"/>
                <a:cs typeface="SimSun"/>
              </a:rPr>
              <a:t>内服</a:t>
            </a:r>
            <a:r>
              <a:rPr dirty="0" sz="600" spc="200">
                <a:latin typeface="SimSun"/>
                <a:cs typeface="SimSun"/>
              </a:rPr>
              <a:t>务</a:t>
            </a:r>
            <a:r>
              <a:rPr dirty="0" sz="600" spc="145">
                <a:latin typeface="SimSun"/>
                <a:cs typeface="SimSun"/>
              </a:rPr>
              <a:t>器</a:t>
            </a:r>
            <a:endParaRPr sz="600">
              <a:latin typeface="SimSun"/>
              <a:cs typeface="SimSun"/>
            </a:endParaRPr>
          </a:p>
          <a:p>
            <a:pPr marL="136525" indent="-100330">
              <a:lnSpc>
                <a:spcPct val="100000"/>
              </a:lnSpc>
              <a:spcBef>
                <a:spcPts val="35"/>
              </a:spcBef>
              <a:buSzPct val="83333"/>
              <a:buAutoNum type="arabicPeriod"/>
              <a:tabLst>
                <a:tab pos="137160" algn="l"/>
              </a:tabLst>
            </a:pPr>
            <a:r>
              <a:rPr dirty="0" sz="600" spc="145">
                <a:latin typeface="SimSun"/>
                <a:cs typeface="SimSun"/>
              </a:rPr>
              <a:t>网</a:t>
            </a:r>
            <a:r>
              <a:rPr dirty="0" sz="600" spc="200">
                <a:latin typeface="SimSun"/>
                <a:cs typeface="SimSun"/>
              </a:rPr>
              <a:t>关</a:t>
            </a:r>
            <a:r>
              <a:rPr dirty="0" sz="600" spc="145">
                <a:latin typeface="SimSun"/>
                <a:cs typeface="SimSun"/>
              </a:rPr>
              <a:t>服务</a:t>
            </a:r>
            <a:r>
              <a:rPr dirty="0" sz="600" spc="185">
                <a:latin typeface="SimSun"/>
                <a:cs typeface="SimSun"/>
              </a:rPr>
              <a:t>器</a:t>
            </a:r>
            <a:r>
              <a:rPr dirty="0" sz="600" spc="160">
                <a:latin typeface="SimSun"/>
                <a:cs typeface="SimSun"/>
              </a:rPr>
              <a:t>： </a:t>
            </a:r>
            <a:r>
              <a:rPr dirty="0" sz="600" spc="350">
                <a:latin typeface="SimSun"/>
                <a:cs typeface="SimSun"/>
              </a:rPr>
              <a:t> </a:t>
            </a:r>
            <a:r>
              <a:rPr dirty="0" sz="600" spc="145">
                <a:latin typeface="SimSun"/>
                <a:cs typeface="SimSun"/>
              </a:rPr>
              <a:t>负</a:t>
            </a:r>
            <a:r>
              <a:rPr dirty="0" sz="600" spc="204">
                <a:latin typeface="SimSun"/>
                <a:cs typeface="SimSun"/>
              </a:rPr>
              <a:t>责</a:t>
            </a:r>
            <a:r>
              <a:rPr dirty="0" sz="600" spc="145">
                <a:latin typeface="SimSun"/>
                <a:cs typeface="SimSun"/>
              </a:rPr>
              <a:t>保持</a:t>
            </a:r>
            <a:r>
              <a:rPr dirty="0" sz="600" spc="200">
                <a:latin typeface="SimSun"/>
                <a:cs typeface="SimSun"/>
              </a:rPr>
              <a:t>客</a:t>
            </a:r>
            <a:r>
              <a:rPr dirty="0" sz="600" spc="145">
                <a:latin typeface="SimSun"/>
                <a:cs typeface="SimSun"/>
              </a:rPr>
              <a:t>户端</a:t>
            </a:r>
            <a:r>
              <a:rPr dirty="0" sz="600" spc="200">
                <a:latin typeface="SimSun"/>
                <a:cs typeface="SimSun"/>
              </a:rPr>
              <a:t>的</a:t>
            </a:r>
            <a:r>
              <a:rPr dirty="0" sz="600" spc="145">
                <a:latin typeface="SimSun"/>
                <a:cs typeface="SimSun"/>
              </a:rPr>
              <a:t>连</a:t>
            </a:r>
            <a:r>
              <a:rPr dirty="0" sz="600" spc="165">
                <a:latin typeface="SimSun"/>
                <a:cs typeface="SimSun"/>
              </a:rPr>
              <a:t>接</a:t>
            </a:r>
            <a:r>
              <a:rPr dirty="0" sz="600" spc="160">
                <a:latin typeface="SimSun"/>
                <a:cs typeface="SimSun"/>
              </a:rPr>
              <a:t>，</a:t>
            </a:r>
            <a:r>
              <a:rPr dirty="0" sz="600" spc="145">
                <a:latin typeface="SimSun"/>
                <a:cs typeface="SimSun"/>
              </a:rPr>
              <a:t>负</a:t>
            </a:r>
            <a:r>
              <a:rPr dirty="0" sz="600" spc="204">
                <a:latin typeface="SimSun"/>
                <a:cs typeface="SimSun"/>
              </a:rPr>
              <a:t>责</a:t>
            </a:r>
            <a:r>
              <a:rPr dirty="0" sz="600" spc="145">
                <a:latin typeface="SimSun"/>
                <a:cs typeface="SimSun"/>
              </a:rPr>
              <a:t>通信</a:t>
            </a:r>
            <a:r>
              <a:rPr dirty="0" sz="600" spc="200">
                <a:latin typeface="SimSun"/>
                <a:cs typeface="SimSun"/>
              </a:rPr>
              <a:t>加</a:t>
            </a:r>
            <a:r>
              <a:rPr dirty="0" sz="600" spc="145">
                <a:latin typeface="SimSun"/>
                <a:cs typeface="SimSun"/>
              </a:rPr>
              <a:t>密解</a:t>
            </a:r>
            <a:r>
              <a:rPr dirty="0" sz="600" spc="180">
                <a:latin typeface="SimSun"/>
                <a:cs typeface="SimSun"/>
              </a:rPr>
              <a:t>密</a:t>
            </a:r>
            <a:r>
              <a:rPr dirty="0" sz="600" spc="70">
                <a:latin typeface="SimSun"/>
                <a:cs typeface="SimSun"/>
              </a:rPr>
              <a:t> </a:t>
            </a:r>
            <a:r>
              <a:rPr dirty="0" sz="600" spc="75">
                <a:latin typeface="SimSun"/>
                <a:cs typeface="SimSun"/>
              </a:rPr>
              <a:t>(</a:t>
            </a:r>
            <a:r>
              <a:rPr dirty="0" sz="600" spc="145">
                <a:latin typeface="SimSun"/>
                <a:cs typeface="SimSun"/>
              </a:rPr>
              <a:t>可</a:t>
            </a:r>
            <a:r>
              <a:rPr dirty="0" sz="600" spc="204">
                <a:latin typeface="SimSun"/>
                <a:cs typeface="SimSun"/>
              </a:rPr>
              <a:t>扩</a:t>
            </a:r>
            <a:r>
              <a:rPr dirty="0" sz="600" spc="145">
                <a:latin typeface="SimSun"/>
                <a:cs typeface="SimSun"/>
              </a:rPr>
              <a:t>展</a:t>
            </a:r>
            <a:r>
              <a:rPr dirty="0" sz="600" spc="70">
                <a:latin typeface="SimSun"/>
                <a:cs typeface="SimSun"/>
              </a:rPr>
              <a:t>)</a:t>
            </a:r>
            <a:endParaRPr sz="600">
              <a:latin typeface="SimSun"/>
              <a:cs typeface="SimSun"/>
            </a:endParaRPr>
          </a:p>
          <a:p>
            <a:pPr marL="136525" indent="-100330">
              <a:lnSpc>
                <a:spcPct val="100000"/>
              </a:lnSpc>
              <a:spcBef>
                <a:spcPts val="30"/>
              </a:spcBef>
              <a:buSzPct val="83333"/>
              <a:buAutoNum type="arabicPeriod"/>
              <a:tabLst>
                <a:tab pos="137160" algn="l"/>
              </a:tabLst>
            </a:pPr>
            <a:r>
              <a:rPr dirty="0" sz="600" spc="145">
                <a:latin typeface="SimSun"/>
                <a:cs typeface="SimSun"/>
              </a:rPr>
              <a:t>游</a:t>
            </a:r>
            <a:r>
              <a:rPr dirty="0" sz="600" spc="200">
                <a:latin typeface="SimSun"/>
                <a:cs typeface="SimSun"/>
              </a:rPr>
              <a:t>戏</a:t>
            </a:r>
            <a:r>
              <a:rPr dirty="0" sz="600" spc="145">
                <a:latin typeface="SimSun"/>
                <a:cs typeface="SimSun"/>
              </a:rPr>
              <a:t>服务</a:t>
            </a:r>
            <a:r>
              <a:rPr dirty="0" sz="600" spc="185">
                <a:latin typeface="SimSun"/>
                <a:cs typeface="SimSun"/>
              </a:rPr>
              <a:t>器</a:t>
            </a:r>
            <a:r>
              <a:rPr dirty="0" sz="600" spc="160">
                <a:latin typeface="SimSun"/>
                <a:cs typeface="SimSun"/>
              </a:rPr>
              <a:t>： </a:t>
            </a:r>
            <a:r>
              <a:rPr dirty="0" sz="600" spc="335">
                <a:latin typeface="SimSun"/>
                <a:cs typeface="SimSun"/>
              </a:rPr>
              <a:t> </a:t>
            </a:r>
            <a:r>
              <a:rPr dirty="0" sz="600" spc="145">
                <a:latin typeface="SimSun"/>
                <a:cs typeface="SimSun"/>
              </a:rPr>
              <a:t>负</a:t>
            </a:r>
            <a:r>
              <a:rPr dirty="0" sz="600" spc="204">
                <a:latin typeface="SimSun"/>
                <a:cs typeface="SimSun"/>
              </a:rPr>
              <a:t>责</a:t>
            </a:r>
            <a:r>
              <a:rPr dirty="0" sz="600" spc="145">
                <a:latin typeface="SimSun"/>
                <a:cs typeface="SimSun"/>
              </a:rPr>
              <a:t>所有</a:t>
            </a:r>
            <a:r>
              <a:rPr dirty="0" sz="600" spc="200">
                <a:latin typeface="SimSun"/>
                <a:cs typeface="SimSun"/>
              </a:rPr>
              <a:t>的</a:t>
            </a:r>
            <a:r>
              <a:rPr dirty="0" sz="600" spc="145">
                <a:latin typeface="SimSun"/>
                <a:cs typeface="SimSun"/>
              </a:rPr>
              <a:t>游戏</a:t>
            </a:r>
            <a:r>
              <a:rPr dirty="0" sz="600" spc="200">
                <a:latin typeface="SimSun"/>
                <a:cs typeface="SimSun"/>
              </a:rPr>
              <a:t>逻</a:t>
            </a:r>
            <a:r>
              <a:rPr dirty="0" sz="600" spc="140">
                <a:latin typeface="SimSun"/>
                <a:cs typeface="SimSun"/>
              </a:rPr>
              <a:t>辑</a:t>
            </a:r>
            <a:r>
              <a:rPr dirty="0" sz="600" spc="65">
                <a:latin typeface="SimSun"/>
                <a:cs typeface="SimSun"/>
              </a:rPr>
              <a:t> </a:t>
            </a:r>
            <a:r>
              <a:rPr dirty="0" sz="600" spc="80">
                <a:latin typeface="SimSun"/>
                <a:cs typeface="SimSun"/>
              </a:rPr>
              <a:t>(</a:t>
            </a:r>
            <a:r>
              <a:rPr dirty="0" sz="600" spc="145">
                <a:latin typeface="SimSun"/>
                <a:cs typeface="SimSun"/>
              </a:rPr>
              <a:t>可</a:t>
            </a:r>
            <a:r>
              <a:rPr dirty="0" sz="600" spc="200">
                <a:latin typeface="SimSun"/>
                <a:cs typeface="SimSun"/>
              </a:rPr>
              <a:t>扩</a:t>
            </a:r>
            <a:r>
              <a:rPr dirty="0" sz="600" spc="145">
                <a:latin typeface="SimSun"/>
                <a:cs typeface="SimSun"/>
              </a:rPr>
              <a:t>展</a:t>
            </a:r>
            <a:r>
              <a:rPr dirty="0" sz="600" spc="70">
                <a:latin typeface="SimSun"/>
                <a:cs typeface="SimSun"/>
              </a:rPr>
              <a:t>)</a:t>
            </a:r>
            <a:endParaRPr sz="600">
              <a:latin typeface="SimSun"/>
              <a:cs typeface="SimSun"/>
            </a:endParaRPr>
          </a:p>
          <a:p>
            <a:pPr marL="136525" indent="-100330">
              <a:lnSpc>
                <a:spcPct val="100000"/>
              </a:lnSpc>
              <a:spcBef>
                <a:spcPts val="35"/>
              </a:spcBef>
              <a:buSzPct val="83333"/>
              <a:buAutoNum type="arabicPeriod"/>
              <a:tabLst>
                <a:tab pos="137160" algn="l"/>
              </a:tabLst>
            </a:pPr>
            <a:r>
              <a:rPr dirty="0" sz="600" spc="145">
                <a:latin typeface="SimSun"/>
                <a:cs typeface="SimSun"/>
              </a:rPr>
              <a:t>全</a:t>
            </a:r>
            <a:r>
              <a:rPr dirty="0" sz="600" spc="200">
                <a:latin typeface="SimSun"/>
                <a:cs typeface="SimSun"/>
              </a:rPr>
              <a:t>局</a:t>
            </a:r>
            <a:r>
              <a:rPr dirty="0" sz="600" spc="145">
                <a:latin typeface="SimSun"/>
                <a:cs typeface="SimSun"/>
              </a:rPr>
              <a:t>服务</a:t>
            </a:r>
            <a:r>
              <a:rPr dirty="0" sz="600" spc="185">
                <a:latin typeface="SimSun"/>
                <a:cs typeface="SimSun"/>
              </a:rPr>
              <a:t>器</a:t>
            </a:r>
            <a:r>
              <a:rPr dirty="0" sz="600" spc="160">
                <a:latin typeface="SimSun"/>
                <a:cs typeface="SimSun"/>
              </a:rPr>
              <a:t>： </a:t>
            </a:r>
            <a:r>
              <a:rPr dirty="0" sz="600" spc="330">
                <a:latin typeface="SimSun"/>
                <a:cs typeface="SimSun"/>
              </a:rPr>
              <a:t> </a:t>
            </a:r>
            <a:r>
              <a:rPr dirty="0" sz="600" spc="145">
                <a:latin typeface="SimSun"/>
                <a:cs typeface="SimSun"/>
              </a:rPr>
              <a:t>负</a:t>
            </a:r>
            <a:r>
              <a:rPr dirty="0" sz="600" spc="204">
                <a:latin typeface="SimSun"/>
                <a:cs typeface="SimSun"/>
              </a:rPr>
              <a:t>责</a:t>
            </a:r>
            <a:r>
              <a:rPr dirty="0" sz="600" spc="145">
                <a:latin typeface="SimSun"/>
                <a:cs typeface="SimSun"/>
              </a:rPr>
              <a:t>全局</a:t>
            </a:r>
            <a:r>
              <a:rPr dirty="0" sz="600" spc="200">
                <a:latin typeface="SimSun"/>
                <a:cs typeface="SimSun"/>
              </a:rPr>
              <a:t>游</a:t>
            </a:r>
            <a:r>
              <a:rPr dirty="0" sz="600" spc="145">
                <a:latin typeface="SimSun"/>
                <a:cs typeface="SimSun"/>
              </a:rPr>
              <a:t>戏逻</a:t>
            </a:r>
            <a:r>
              <a:rPr dirty="0" sz="600" spc="180">
                <a:latin typeface="SimSun"/>
                <a:cs typeface="SimSun"/>
              </a:rPr>
              <a:t>辑</a:t>
            </a:r>
            <a:r>
              <a:rPr dirty="0" sz="600" spc="160">
                <a:latin typeface="SimSun"/>
                <a:cs typeface="SimSun"/>
              </a:rPr>
              <a:t>，</a:t>
            </a:r>
            <a:r>
              <a:rPr dirty="0" sz="600" spc="145">
                <a:latin typeface="SimSun"/>
                <a:cs typeface="SimSun"/>
              </a:rPr>
              <a:t>公</a:t>
            </a:r>
            <a:r>
              <a:rPr dirty="0" sz="600" spc="180">
                <a:latin typeface="SimSun"/>
                <a:cs typeface="SimSun"/>
              </a:rPr>
              <a:t>会</a:t>
            </a:r>
            <a:r>
              <a:rPr dirty="0" sz="600" spc="165">
                <a:latin typeface="SimSun"/>
                <a:cs typeface="SimSun"/>
              </a:rPr>
              <a:t>，</a:t>
            </a:r>
            <a:r>
              <a:rPr dirty="0" sz="600" spc="145">
                <a:latin typeface="SimSun"/>
                <a:cs typeface="SimSun"/>
              </a:rPr>
              <a:t>好</a:t>
            </a:r>
            <a:r>
              <a:rPr dirty="0" sz="600" spc="185">
                <a:latin typeface="SimSun"/>
                <a:cs typeface="SimSun"/>
              </a:rPr>
              <a:t>友</a:t>
            </a:r>
            <a:r>
              <a:rPr dirty="0" sz="600" spc="160">
                <a:latin typeface="SimSun"/>
                <a:cs typeface="SimSun"/>
              </a:rPr>
              <a:t>，</a:t>
            </a:r>
            <a:r>
              <a:rPr dirty="0" sz="600" spc="145">
                <a:latin typeface="SimSun"/>
                <a:cs typeface="SimSun"/>
              </a:rPr>
              <a:t>排</a:t>
            </a:r>
            <a:r>
              <a:rPr dirty="0" sz="600" spc="204">
                <a:latin typeface="SimSun"/>
                <a:cs typeface="SimSun"/>
              </a:rPr>
              <a:t>行</a:t>
            </a:r>
            <a:r>
              <a:rPr dirty="0" sz="600" spc="145">
                <a:latin typeface="SimSun"/>
                <a:cs typeface="SimSun"/>
              </a:rPr>
              <a:t>榜等</a:t>
            </a:r>
            <a:endParaRPr sz="600">
              <a:latin typeface="SimSun"/>
              <a:cs typeface="SimSun"/>
            </a:endParaRPr>
          </a:p>
          <a:p>
            <a:pPr marL="136525" indent="-100330">
              <a:lnSpc>
                <a:spcPct val="100000"/>
              </a:lnSpc>
              <a:spcBef>
                <a:spcPts val="35"/>
              </a:spcBef>
              <a:buSzPct val="83333"/>
              <a:buAutoNum type="arabicPeriod"/>
              <a:tabLst>
                <a:tab pos="137160" algn="l"/>
              </a:tabLst>
            </a:pPr>
            <a:r>
              <a:rPr dirty="0" sz="600" spc="145">
                <a:latin typeface="SimSun"/>
                <a:cs typeface="SimSun"/>
              </a:rPr>
              <a:t>控</a:t>
            </a:r>
            <a:r>
              <a:rPr dirty="0" sz="600" spc="200">
                <a:latin typeface="SimSun"/>
                <a:cs typeface="SimSun"/>
              </a:rPr>
              <a:t>制</a:t>
            </a:r>
            <a:r>
              <a:rPr dirty="0" sz="600" spc="145">
                <a:latin typeface="SimSun"/>
                <a:cs typeface="SimSun"/>
              </a:rPr>
              <a:t>服务</a:t>
            </a:r>
            <a:r>
              <a:rPr dirty="0" sz="600" spc="185">
                <a:latin typeface="SimSun"/>
                <a:cs typeface="SimSun"/>
              </a:rPr>
              <a:t>器</a:t>
            </a:r>
            <a:r>
              <a:rPr dirty="0" sz="600" spc="160">
                <a:latin typeface="SimSun"/>
                <a:cs typeface="SimSun"/>
              </a:rPr>
              <a:t>： </a:t>
            </a:r>
            <a:r>
              <a:rPr dirty="0" sz="600" spc="345">
                <a:latin typeface="SimSun"/>
                <a:cs typeface="SimSun"/>
              </a:rPr>
              <a:t> </a:t>
            </a:r>
            <a:r>
              <a:rPr dirty="0" sz="600" spc="145">
                <a:latin typeface="SimSun"/>
                <a:cs typeface="SimSun"/>
              </a:rPr>
              <a:t>负</a:t>
            </a:r>
            <a:r>
              <a:rPr dirty="0" sz="600" spc="204">
                <a:latin typeface="SimSun"/>
                <a:cs typeface="SimSun"/>
              </a:rPr>
              <a:t>责</a:t>
            </a:r>
            <a:r>
              <a:rPr dirty="0" sz="600" spc="145">
                <a:latin typeface="SimSun"/>
                <a:cs typeface="SimSun"/>
              </a:rPr>
              <a:t>登</a:t>
            </a:r>
            <a:r>
              <a:rPr dirty="0" sz="600" spc="160">
                <a:latin typeface="SimSun"/>
                <a:cs typeface="SimSun"/>
              </a:rPr>
              <a:t>录</a:t>
            </a:r>
            <a:r>
              <a:rPr dirty="0" sz="600" spc="165">
                <a:latin typeface="SimSun"/>
                <a:cs typeface="SimSun"/>
              </a:rPr>
              <a:t>，</a:t>
            </a:r>
            <a:r>
              <a:rPr dirty="0" sz="600" spc="145">
                <a:latin typeface="SimSun"/>
                <a:cs typeface="SimSun"/>
              </a:rPr>
              <a:t>在</a:t>
            </a:r>
            <a:r>
              <a:rPr dirty="0" sz="600" spc="200">
                <a:latin typeface="SimSun"/>
                <a:cs typeface="SimSun"/>
              </a:rPr>
              <a:t>线</a:t>
            </a:r>
            <a:r>
              <a:rPr dirty="0" sz="600" spc="145">
                <a:latin typeface="SimSun"/>
                <a:cs typeface="SimSun"/>
              </a:rPr>
              <a:t>数据</a:t>
            </a:r>
            <a:r>
              <a:rPr dirty="0" sz="600" spc="200">
                <a:latin typeface="SimSun"/>
                <a:cs typeface="SimSun"/>
              </a:rPr>
              <a:t>维</a:t>
            </a:r>
            <a:r>
              <a:rPr dirty="0" sz="600" spc="150">
                <a:latin typeface="SimSun"/>
                <a:cs typeface="SimSun"/>
              </a:rPr>
              <a:t>护</a:t>
            </a:r>
            <a:r>
              <a:rPr dirty="0" sz="600" spc="165">
                <a:latin typeface="SimSun"/>
                <a:cs typeface="SimSun"/>
              </a:rPr>
              <a:t>，</a:t>
            </a:r>
            <a:r>
              <a:rPr dirty="0" sz="600" spc="145">
                <a:latin typeface="SimSun"/>
                <a:cs typeface="SimSun"/>
              </a:rPr>
              <a:t>切</a:t>
            </a:r>
            <a:r>
              <a:rPr dirty="0" sz="600" spc="200">
                <a:latin typeface="SimSun"/>
                <a:cs typeface="SimSun"/>
              </a:rPr>
              <a:t>换</a:t>
            </a:r>
            <a:r>
              <a:rPr dirty="0" sz="600" spc="145">
                <a:latin typeface="SimSun"/>
                <a:cs typeface="SimSun"/>
              </a:rPr>
              <a:t>场</a:t>
            </a:r>
            <a:r>
              <a:rPr dirty="0" sz="600" spc="165">
                <a:latin typeface="SimSun"/>
                <a:cs typeface="SimSun"/>
              </a:rPr>
              <a:t>景，</a:t>
            </a:r>
            <a:r>
              <a:rPr dirty="0" sz="600" spc="145">
                <a:latin typeface="SimSun"/>
                <a:cs typeface="SimSun"/>
              </a:rPr>
              <a:t>实</a:t>
            </a:r>
            <a:r>
              <a:rPr dirty="0" sz="600" spc="200">
                <a:latin typeface="SimSun"/>
                <a:cs typeface="SimSun"/>
              </a:rPr>
              <a:t>现</a:t>
            </a:r>
            <a:r>
              <a:rPr dirty="0" sz="600" spc="145">
                <a:latin typeface="SimSun"/>
                <a:cs typeface="SimSun"/>
              </a:rPr>
              <a:t>多</a:t>
            </a:r>
            <a:r>
              <a:rPr dirty="0" sz="600" spc="165">
                <a:latin typeface="SimSun"/>
                <a:cs typeface="SimSun"/>
              </a:rPr>
              <a:t>个</a:t>
            </a:r>
            <a:r>
              <a:rPr dirty="0" sz="600" spc="80">
                <a:latin typeface="SimSun"/>
                <a:cs typeface="SimSun"/>
              </a:rPr>
              <a:t>GS</a:t>
            </a:r>
            <a:r>
              <a:rPr dirty="0" sz="600" spc="145">
                <a:latin typeface="SimSun"/>
                <a:cs typeface="SimSun"/>
              </a:rPr>
              <a:t>间</a:t>
            </a:r>
            <a:r>
              <a:rPr dirty="0" sz="600" spc="204">
                <a:latin typeface="SimSun"/>
                <a:cs typeface="SimSun"/>
              </a:rPr>
              <a:t>的</a:t>
            </a:r>
            <a:r>
              <a:rPr dirty="0" sz="600" spc="145">
                <a:latin typeface="SimSun"/>
                <a:cs typeface="SimSun"/>
              </a:rPr>
              <a:t>负载</a:t>
            </a:r>
            <a:r>
              <a:rPr dirty="0" sz="600" spc="200">
                <a:latin typeface="SimSun"/>
                <a:cs typeface="SimSun"/>
              </a:rPr>
              <a:t>均</a:t>
            </a:r>
            <a:r>
              <a:rPr dirty="0" sz="600" spc="145">
                <a:latin typeface="SimSun"/>
                <a:cs typeface="SimSun"/>
              </a:rPr>
              <a:t>衡</a:t>
            </a:r>
            <a:endParaRPr sz="600">
              <a:latin typeface="SimSun"/>
              <a:cs typeface="SimSun"/>
            </a:endParaRPr>
          </a:p>
          <a:p>
            <a:pPr marL="136525" indent="-100330">
              <a:lnSpc>
                <a:spcPct val="100000"/>
              </a:lnSpc>
              <a:spcBef>
                <a:spcPts val="30"/>
              </a:spcBef>
              <a:buSzPct val="83333"/>
              <a:buAutoNum type="arabicPeriod"/>
              <a:tabLst>
                <a:tab pos="137160" algn="l"/>
              </a:tabLst>
            </a:pPr>
            <a:r>
              <a:rPr dirty="0" sz="600" spc="145">
                <a:latin typeface="SimSun"/>
                <a:cs typeface="SimSun"/>
              </a:rPr>
              <a:t>数</a:t>
            </a:r>
            <a:r>
              <a:rPr dirty="0" sz="600" spc="195">
                <a:latin typeface="SimSun"/>
                <a:cs typeface="SimSun"/>
              </a:rPr>
              <a:t>据</a:t>
            </a:r>
            <a:r>
              <a:rPr dirty="0" sz="600" spc="145">
                <a:latin typeface="SimSun"/>
                <a:cs typeface="SimSun"/>
              </a:rPr>
              <a:t>库</a:t>
            </a:r>
            <a:r>
              <a:rPr dirty="0" sz="600" spc="140">
                <a:latin typeface="SimSun"/>
                <a:cs typeface="SimSun"/>
              </a:rPr>
              <a:t>服</a:t>
            </a:r>
            <a:r>
              <a:rPr dirty="0" sz="600" spc="200">
                <a:latin typeface="SimSun"/>
                <a:cs typeface="SimSun"/>
              </a:rPr>
              <a:t>务</a:t>
            </a:r>
            <a:r>
              <a:rPr dirty="0" sz="600" spc="145">
                <a:latin typeface="SimSun"/>
                <a:cs typeface="SimSun"/>
              </a:rPr>
              <a:t>器</a:t>
            </a:r>
            <a:r>
              <a:rPr dirty="0" sz="600" spc="160">
                <a:latin typeface="SimSun"/>
                <a:cs typeface="SimSun"/>
              </a:rPr>
              <a:t>：</a:t>
            </a:r>
            <a:r>
              <a:rPr dirty="0" sz="600" spc="60">
                <a:latin typeface="SimSun"/>
                <a:cs typeface="SimSun"/>
              </a:rPr>
              <a:t> </a:t>
            </a:r>
            <a:r>
              <a:rPr dirty="0" sz="600" spc="145">
                <a:latin typeface="SimSun"/>
                <a:cs typeface="SimSun"/>
              </a:rPr>
              <a:t>负</a:t>
            </a:r>
            <a:r>
              <a:rPr dirty="0" sz="600" spc="200">
                <a:latin typeface="SimSun"/>
                <a:cs typeface="SimSun"/>
              </a:rPr>
              <a:t>责</a:t>
            </a:r>
            <a:r>
              <a:rPr dirty="0" sz="600" spc="145">
                <a:latin typeface="SimSun"/>
                <a:cs typeface="SimSun"/>
              </a:rPr>
              <a:t>存取</a:t>
            </a:r>
            <a:r>
              <a:rPr dirty="0" sz="600" spc="200">
                <a:latin typeface="SimSun"/>
                <a:cs typeface="SimSun"/>
              </a:rPr>
              <a:t>玩</a:t>
            </a:r>
            <a:r>
              <a:rPr dirty="0" sz="600" spc="145">
                <a:latin typeface="SimSun"/>
                <a:cs typeface="SimSun"/>
              </a:rPr>
              <a:t>家数</a:t>
            </a:r>
            <a:r>
              <a:rPr dirty="0" sz="600" spc="175">
                <a:latin typeface="SimSun"/>
                <a:cs typeface="SimSun"/>
              </a:rPr>
              <a:t>据</a:t>
            </a:r>
            <a:r>
              <a:rPr dirty="0" sz="600" spc="160">
                <a:latin typeface="SimSun"/>
                <a:cs typeface="SimSun"/>
              </a:rPr>
              <a:t>，</a:t>
            </a:r>
            <a:r>
              <a:rPr dirty="0" sz="600" spc="145">
                <a:latin typeface="SimSun"/>
                <a:cs typeface="SimSun"/>
              </a:rPr>
              <a:t>维</a:t>
            </a:r>
            <a:r>
              <a:rPr dirty="0" sz="600" spc="200">
                <a:latin typeface="SimSun"/>
                <a:cs typeface="SimSun"/>
              </a:rPr>
              <a:t>护</a:t>
            </a:r>
            <a:r>
              <a:rPr dirty="0" sz="600" spc="145">
                <a:latin typeface="SimSun"/>
                <a:cs typeface="SimSun"/>
              </a:rPr>
              <a:t>缓存</a:t>
            </a:r>
            <a:endParaRPr sz="600">
              <a:latin typeface="SimSun"/>
              <a:cs typeface="SimSun"/>
            </a:endParaRPr>
          </a:p>
          <a:p>
            <a:pPr marL="136525" indent="-100330">
              <a:lnSpc>
                <a:spcPct val="100000"/>
              </a:lnSpc>
              <a:spcBef>
                <a:spcPts val="35"/>
              </a:spcBef>
              <a:buSzPct val="83333"/>
              <a:buAutoNum type="arabicPeriod"/>
              <a:tabLst>
                <a:tab pos="137160" algn="l"/>
              </a:tabLst>
            </a:pPr>
            <a:r>
              <a:rPr dirty="0" sz="600" spc="145">
                <a:latin typeface="SimSun"/>
                <a:cs typeface="SimSun"/>
              </a:rPr>
              <a:t>语</a:t>
            </a:r>
            <a:r>
              <a:rPr dirty="0" sz="600" spc="200">
                <a:latin typeface="SimSun"/>
                <a:cs typeface="SimSun"/>
              </a:rPr>
              <a:t>音</a:t>
            </a:r>
            <a:r>
              <a:rPr dirty="0" sz="600" spc="145">
                <a:latin typeface="SimSun"/>
                <a:cs typeface="SimSun"/>
              </a:rPr>
              <a:t>服务</a:t>
            </a:r>
            <a:r>
              <a:rPr dirty="0" sz="600" spc="185">
                <a:latin typeface="SimSun"/>
                <a:cs typeface="SimSun"/>
              </a:rPr>
              <a:t>器</a:t>
            </a:r>
            <a:r>
              <a:rPr dirty="0" sz="600" spc="160">
                <a:latin typeface="SimSun"/>
                <a:cs typeface="SimSun"/>
              </a:rPr>
              <a:t>： </a:t>
            </a:r>
            <a:r>
              <a:rPr dirty="0" sz="600" spc="315">
                <a:latin typeface="SimSun"/>
                <a:cs typeface="SimSun"/>
              </a:rPr>
              <a:t> </a:t>
            </a:r>
            <a:r>
              <a:rPr dirty="0" sz="600" spc="145">
                <a:latin typeface="SimSun"/>
                <a:cs typeface="SimSun"/>
              </a:rPr>
              <a:t>负</a:t>
            </a:r>
            <a:r>
              <a:rPr dirty="0" sz="600" spc="204">
                <a:latin typeface="SimSun"/>
                <a:cs typeface="SimSun"/>
              </a:rPr>
              <a:t>责</a:t>
            </a:r>
            <a:r>
              <a:rPr dirty="0" sz="600" spc="145">
                <a:latin typeface="SimSun"/>
                <a:cs typeface="SimSun"/>
              </a:rPr>
              <a:t>缓存</a:t>
            </a:r>
            <a:r>
              <a:rPr dirty="0" sz="600" spc="200">
                <a:latin typeface="SimSun"/>
                <a:cs typeface="SimSun"/>
              </a:rPr>
              <a:t>语</a:t>
            </a:r>
            <a:r>
              <a:rPr dirty="0" sz="600" spc="145">
                <a:latin typeface="SimSun"/>
                <a:cs typeface="SimSun"/>
              </a:rPr>
              <a:t>音文件</a:t>
            </a:r>
            <a:endParaRPr sz="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600">
              <a:latin typeface="SimSun"/>
              <a:cs typeface="SimSun"/>
            </a:endParaRPr>
          </a:p>
          <a:p>
            <a:pPr marL="36830">
              <a:lnSpc>
                <a:spcPct val="100000"/>
              </a:lnSpc>
            </a:pPr>
            <a:r>
              <a:rPr dirty="0" sz="600" spc="145">
                <a:latin typeface="SimSun"/>
                <a:cs typeface="SimSun"/>
              </a:rPr>
              <a:t>全</a:t>
            </a:r>
            <a:r>
              <a:rPr dirty="0" sz="600" spc="204">
                <a:latin typeface="SimSun"/>
                <a:cs typeface="SimSun"/>
              </a:rPr>
              <a:t>区</a:t>
            </a:r>
            <a:r>
              <a:rPr dirty="0" sz="600" spc="145">
                <a:latin typeface="SimSun"/>
                <a:cs typeface="SimSun"/>
              </a:rPr>
              <a:t>全服</a:t>
            </a:r>
            <a:r>
              <a:rPr dirty="0" sz="600" spc="200">
                <a:latin typeface="SimSun"/>
                <a:cs typeface="SimSun"/>
              </a:rPr>
              <a:t>公</a:t>
            </a:r>
            <a:r>
              <a:rPr dirty="0" sz="600" spc="145">
                <a:latin typeface="SimSun"/>
                <a:cs typeface="SimSun"/>
              </a:rPr>
              <a:t>共服</a:t>
            </a:r>
            <a:r>
              <a:rPr dirty="0" sz="600" spc="200">
                <a:latin typeface="SimSun"/>
                <a:cs typeface="SimSun"/>
              </a:rPr>
              <a:t>务</a:t>
            </a:r>
            <a:r>
              <a:rPr dirty="0" sz="600" spc="145">
                <a:latin typeface="SimSun"/>
                <a:cs typeface="SimSun"/>
              </a:rPr>
              <a:t>器</a:t>
            </a:r>
            <a:endParaRPr sz="600">
              <a:latin typeface="SimSun"/>
              <a:cs typeface="SimSun"/>
            </a:endParaRPr>
          </a:p>
          <a:p>
            <a:pPr marL="136525" indent="-100330">
              <a:lnSpc>
                <a:spcPct val="100000"/>
              </a:lnSpc>
              <a:spcBef>
                <a:spcPts val="35"/>
              </a:spcBef>
              <a:buSzPct val="83333"/>
              <a:buAutoNum type="arabicPeriod"/>
              <a:tabLst>
                <a:tab pos="137160" algn="l"/>
              </a:tabLst>
            </a:pPr>
            <a:r>
              <a:rPr dirty="0" sz="600" spc="145">
                <a:latin typeface="SimSun"/>
                <a:cs typeface="SimSun"/>
              </a:rPr>
              <a:t>登</a:t>
            </a:r>
            <a:r>
              <a:rPr dirty="0" sz="600" spc="195">
                <a:latin typeface="SimSun"/>
                <a:cs typeface="SimSun"/>
              </a:rPr>
              <a:t>录</a:t>
            </a:r>
            <a:r>
              <a:rPr dirty="0" sz="600" spc="145">
                <a:latin typeface="SimSun"/>
                <a:cs typeface="SimSun"/>
              </a:rPr>
              <a:t>服</a:t>
            </a:r>
            <a:r>
              <a:rPr dirty="0" sz="600" spc="140">
                <a:latin typeface="SimSun"/>
                <a:cs typeface="SimSun"/>
              </a:rPr>
              <a:t>务</a:t>
            </a:r>
            <a:r>
              <a:rPr dirty="0" sz="600" spc="185">
                <a:latin typeface="SimSun"/>
                <a:cs typeface="SimSun"/>
              </a:rPr>
              <a:t>器</a:t>
            </a:r>
            <a:r>
              <a:rPr dirty="0" sz="600" spc="160">
                <a:latin typeface="SimSun"/>
                <a:cs typeface="SimSun"/>
              </a:rPr>
              <a:t>： </a:t>
            </a:r>
            <a:r>
              <a:rPr dirty="0" sz="600" spc="390">
                <a:latin typeface="SimSun"/>
                <a:cs typeface="SimSun"/>
              </a:rPr>
              <a:t> </a:t>
            </a:r>
            <a:r>
              <a:rPr dirty="0" sz="600" spc="145">
                <a:latin typeface="SimSun"/>
                <a:cs typeface="SimSun"/>
              </a:rPr>
              <a:t>负</a:t>
            </a:r>
            <a:r>
              <a:rPr dirty="0" sz="600" spc="200">
                <a:latin typeface="SimSun"/>
                <a:cs typeface="SimSun"/>
              </a:rPr>
              <a:t>责</a:t>
            </a:r>
            <a:r>
              <a:rPr dirty="0" sz="600" spc="145">
                <a:latin typeface="SimSun"/>
                <a:cs typeface="SimSun"/>
              </a:rPr>
              <a:t>验证</a:t>
            </a:r>
            <a:r>
              <a:rPr dirty="0" sz="600" spc="200">
                <a:latin typeface="SimSun"/>
                <a:cs typeface="SimSun"/>
              </a:rPr>
              <a:t>玩</a:t>
            </a:r>
            <a:r>
              <a:rPr dirty="0" sz="600" spc="145">
                <a:latin typeface="SimSun"/>
                <a:cs typeface="SimSun"/>
              </a:rPr>
              <a:t>家登</a:t>
            </a:r>
            <a:r>
              <a:rPr dirty="0" sz="600" spc="200">
                <a:latin typeface="SimSun"/>
                <a:cs typeface="SimSun"/>
              </a:rPr>
              <a:t>录</a:t>
            </a:r>
            <a:r>
              <a:rPr dirty="0" sz="600" spc="145">
                <a:latin typeface="SimSun"/>
                <a:cs typeface="SimSun"/>
              </a:rPr>
              <a:t>请</a:t>
            </a:r>
            <a:r>
              <a:rPr dirty="0" sz="600" spc="155">
                <a:latin typeface="SimSun"/>
                <a:cs typeface="SimSun"/>
              </a:rPr>
              <a:t>求</a:t>
            </a:r>
            <a:r>
              <a:rPr dirty="0" sz="600" spc="160">
                <a:latin typeface="SimSun"/>
                <a:cs typeface="SimSun"/>
              </a:rPr>
              <a:t>，</a:t>
            </a:r>
            <a:r>
              <a:rPr dirty="0" sz="600" spc="145">
                <a:latin typeface="SimSun"/>
                <a:cs typeface="SimSun"/>
              </a:rPr>
              <a:t>多</a:t>
            </a:r>
            <a:r>
              <a:rPr dirty="0" sz="600" spc="200">
                <a:latin typeface="SimSun"/>
                <a:cs typeface="SimSun"/>
              </a:rPr>
              <a:t>开</a:t>
            </a:r>
            <a:r>
              <a:rPr dirty="0" sz="600" spc="145">
                <a:latin typeface="SimSun"/>
                <a:cs typeface="SimSun"/>
              </a:rPr>
              <a:t>进行</a:t>
            </a:r>
            <a:r>
              <a:rPr dirty="0" sz="600" spc="200">
                <a:latin typeface="SimSun"/>
                <a:cs typeface="SimSun"/>
              </a:rPr>
              <a:t>负</a:t>
            </a:r>
            <a:r>
              <a:rPr dirty="0" sz="600" spc="145">
                <a:latin typeface="SimSun"/>
                <a:cs typeface="SimSun"/>
              </a:rPr>
              <a:t>载均</a:t>
            </a:r>
            <a:r>
              <a:rPr dirty="0" sz="600" spc="175">
                <a:latin typeface="SimSun"/>
                <a:cs typeface="SimSun"/>
              </a:rPr>
              <a:t>衡</a:t>
            </a:r>
            <a:r>
              <a:rPr dirty="0" sz="600" spc="80">
                <a:latin typeface="SimSun"/>
                <a:cs typeface="SimSun"/>
              </a:rPr>
              <a:t> </a:t>
            </a:r>
            <a:r>
              <a:rPr dirty="0" sz="600" spc="75">
                <a:latin typeface="SimSun"/>
                <a:cs typeface="SimSun"/>
              </a:rPr>
              <a:t>(</a:t>
            </a:r>
            <a:r>
              <a:rPr dirty="0" sz="600" spc="145">
                <a:latin typeface="SimSun"/>
                <a:cs typeface="SimSun"/>
              </a:rPr>
              <a:t>可</a:t>
            </a:r>
            <a:r>
              <a:rPr dirty="0" sz="600" spc="200">
                <a:latin typeface="SimSun"/>
                <a:cs typeface="SimSun"/>
              </a:rPr>
              <a:t>扩</a:t>
            </a:r>
            <a:r>
              <a:rPr dirty="0" sz="600" spc="140">
                <a:latin typeface="SimSun"/>
                <a:cs typeface="SimSun"/>
              </a:rPr>
              <a:t>展</a:t>
            </a:r>
            <a:r>
              <a:rPr dirty="0" sz="600" spc="70">
                <a:latin typeface="SimSun"/>
                <a:cs typeface="SimSun"/>
              </a:rPr>
              <a:t>)</a:t>
            </a:r>
            <a:endParaRPr sz="600">
              <a:latin typeface="SimSun"/>
              <a:cs typeface="SimSun"/>
            </a:endParaRPr>
          </a:p>
          <a:p>
            <a:pPr marL="136525" indent="-100330">
              <a:lnSpc>
                <a:spcPct val="100000"/>
              </a:lnSpc>
              <a:spcBef>
                <a:spcPts val="30"/>
              </a:spcBef>
              <a:buSzPct val="83333"/>
              <a:buAutoNum type="arabicPeriod"/>
              <a:tabLst>
                <a:tab pos="137160" algn="l"/>
              </a:tabLst>
            </a:pPr>
            <a:r>
              <a:rPr dirty="0" sz="600" spc="80">
                <a:latin typeface="SimSun"/>
                <a:cs typeface="SimSun"/>
              </a:rPr>
              <a:t>GM</a:t>
            </a:r>
            <a:r>
              <a:rPr dirty="0" sz="600" spc="145">
                <a:latin typeface="SimSun"/>
                <a:cs typeface="SimSun"/>
              </a:rPr>
              <a:t>服</a:t>
            </a:r>
            <a:r>
              <a:rPr dirty="0" sz="600" spc="200">
                <a:latin typeface="SimSun"/>
                <a:cs typeface="SimSun"/>
              </a:rPr>
              <a:t>务</a:t>
            </a:r>
            <a:r>
              <a:rPr dirty="0" sz="600" spc="145">
                <a:latin typeface="SimSun"/>
                <a:cs typeface="SimSun"/>
              </a:rPr>
              <a:t>器</a:t>
            </a:r>
            <a:r>
              <a:rPr dirty="0" sz="600" spc="165">
                <a:latin typeface="SimSun"/>
                <a:cs typeface="SimSun"/>
              </a:rPr>
              <a:t>：   </a:t>
            </a:r>
            <a:r>
              <a:rPr dirty="0" sz="600" spc="215">
                <a:latin typeface="SimSun"/>
                <a:cs typeface="SimSun"/>
              </a:rPr>
              <a:t> </a:t>
            </a:r>
            <a:r>
              <a:rPr dirty="0" sz="600" spc="145">
                <a:latin typeface="SimSun"/>
                <a:cs typeface="SimSun"/>
              </a:rPr>
              <a:t>负</a:t>
            </a:r>
            <a:r>
              <a:rPr dirty="0" sz="600" spc="204">
                <a:latin typeface="SimSun"/>
                <a:cs typeface="SimSun"/>
              </a:rPr>
              <a:t>责</a:t>
            </a:r>
            <a:r>
              <a:rPr dirty="0" sz="600" spc="145">
                <a:latin typeface="SimSun"/>
                <a:cs typeface="SimSun"/>
              </a:rPr>
              <a:t>接</a:t>
            </a:r>
            <a:r>
              <a:rPr dirty="0" sz="600" spc="160">
                <a:latin typeface="SimSun"/>
                <a:cs typeface="SimSun"/>
              </a:rPr>
              <a:t>受</a:t>
            </a:r>
            <a:r>
              <a:rPr dirty="0" sz="600" spc="75">
                <a:latin typeface="SimSun"/>
                <a:cs typeface="SimSun"/>
              </a:rPr>
              <a:t>IDIP</a:t>
            </a:r>
            <a:r>
              <a:rPr dirty="0" sz="600" spc="145">
                <a:latin typeface="SimSun"/>
                <a:cs typeface="SimSun"/>
              </a:rPr>
              <a:t>平</a:t>
            </a:r>
            <a:r>
              <a:rPr dirty="0" sz="600" spc="204">
                <a:latin typeface="SimSun"/>
                <a:cs typeface="SimSun"/>
              </a:rPr>
              <a:t>台</a:t>
            </a:r>
            <a:r>
              <a:rPr dirty="0" sz="600" spc="145">
                <a:latin typeface="SimSun"/>
                <a:cs typeface="SimSun"/>
              </a:rPr>
              <a:t>的请</a:t>
            </a:r>
            <a:r>
              <a:rPr dirty="0" sz="600" spc="180">
                <a:latin typeface="SimSun"/>
                <a:cs typeface="SimSun"/>
              </a:rPr>
              <a:t>求</a:t>
            </a:r>
            <a:r>
              <a:rPr dirty="0" sz="600" spc="165">
                <a:latin typeface="SimSun"/>
                <a:cs typeface="SimSun"/>
              </a:rPr>
              <a:t>，</a:t>
            </a:r>
            <a:r>
              <a:rPr dirty="0" sz="600" spc="145">
                <a:latin typeface="SimSun"/>
                <a:cs typeface="SimSun"/>
              </a:rPr>
              <a:t>多</a:t>
            </a:r>
            <a:r>
              <a:rPr dirty="0" sz="600" spc="200">
                <a:latin typeface="SimSun"/>
                <a:cs typeface="SimSun"/>
              </a:rPr>
              <a:t>开</a:t>
            </a:r>
            <a:r>
              <a:rPr dirty="0" sz="600" spc="145">
                <a:latin typeface="SimSun"/>
                <a:cs typeface="SimSun"/>
              </a:rPr>
              <a:t>进行</a:t>
            </a:r>
            <a:r>
              <a:rPr dirty="0" sz="600" spc="200">
                <a:latin typeface="SimSun"/>
                <a:cs typeface="SimSun"/>
              </a:rPr>
              <a:t>负</a:t>
            </a:r>
            <a:r>
              <a:rPr dirty="0" sz="600" spc="145">
                <a:latin typeface="SimSun"/>
                <a:cs typeface="SimSun"/>
              </a:rPr>
              <a:t>载均</a:t>
            </a:r>
            <a:r>
              <a:rPr dirty="0" sz="600" spc="190">
                <a:latin typeface="SimSun"/>
                <a:cs typeface="SimSun"/>
              </a:rPr>
              <a:t>衡</a:t>
            </a:r>
            <a:r>
              <a:rPr dirty="0" sz="600" spc="50">
                <a:latin typeface="SimSun"/>
                <a:cs typeface="SimSun"/>
              </a:rPr>
              <a:t> </a:t>
            </a:r>
            <a:r>
              <a:rPr dirty="0" sz="600" spc="80">
                <a:latin typeface="SimSun"/>
                <a:cs typeface="SimSun"/>
              </a:rPr>
              <a:t>(</a:t>
            </a:r>
            <a:r>
              <a:rPr dirty="0" sz="600" spc="145">
                <a:latin typeface="SimSun"/>
                <a:cs typeface="SimSun"/>
              </a:rPr>
              <a:t>可</a:t>
            </a:r>
            <a:r>
              <a:rPr dirty="0" sz="600" spc="200">
                <a:latin typeface="SimSun"/>
                <a:cs typeface="SimSun"/>
              </a:rPr>
              <a:t>扩</a:t>
            </a:r>
            <a:r>
              <a:rPr dirty="0" sz="600" spc="145">
                <a:latin typeface="SimSun"/>
                <a:cs typeface="SimSun"/>
              </a:rPr>
              <a:t>展</a:t>
            </a:r>
            <a:r>
              <a:rPr dirty="0" sz="600" spc="70">
                <a:latin typeface="SimSun"/>
                <a:cs typeface="SimSun"/>
              </a:rPr>
              <a:t>)</a:t>
            </a:r>
            <a:endParaRPr sz="600">
              <a:latin typeface="SimSun"/>
              <a:cs typeface="SimSun"/>
            </a:endParaRPr>
          </a:p>
        </p:txBody>
      </p:sp>
      <p:sp>
        <p:nvSpPr>
          <p:cNvPr id="375" name="object 375"/>
          <p:cNvSpPr txBox="1"/>
          <p:nvPr/>
        </p:nvSpPr>
        <p:spPr>
          <a:xfrm>
            <a:off x="78739" y="58039"/>
            <a:ext cx="67691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我们如何开展服务器性能测试（游戏架构评审）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1" y="1014983"/>
            <a:ext cx="12179935" cy="9525"/>
          </a:xfrm>
          <a:custGeom>
            <a:avLst/>
            <a:gdLst/>
            <a:ahLst/>
            <a:cxnLst/>
            <a:rect l="l" t="t" r="r" b="b"/>
            <a:pathLst>
              <a:path w="12179935" h="9525">
                <a:moveTo>
                  <a:pt x="0" y="9144"/>
                </a:moveTo>
                <a:lnTo>
                  <a:pt x="12179807" y="9144"/>
                </a:lnTo>
                <a:lnTo>
                  <a:pt x="12179808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0895" y="1314992"/>
            <a:ext cx="6933956" cy="47638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739" y="58039"/>
            <a:ext cx="737933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我们如何开展服务器性能测试（游戏架</a:t>
            </a:r>
            <a:r>
              <a:rPr dirty="0" sz="2400" spc="5" b="1">
                <a:solidFill>
                  <a:srgbClr val="5A637B"/>
                </a:solidFill>
                <a:latin typeface="Microsoft YaHei"/>
                <a:cs typeface="Microsoft YaHei"/>
              </a:rPr>
              <a:t>构</a:t>
            </a: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评审为例）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9783" y="1472278"/>
            <a:ext cx="7329207" cy="378717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2191" y="1014983"/>
            <a:ext cx="12179935" cy="9525"/>
          </a:xfrm>
          <a:custGeom>
            <a:avLst/>
            <a:gdLst/>
            <a:ahLst/>
            <a:cxnLst/>
            <a:rect l="l" t="t" r="r" b="b"/>
            <a:pathLst>
              <a:path w="12179935" h="9525">
                <a:moveTo>
                  <a:pt x="0" y="9144"/>
                </a:moveTo>
                <a:lnTo>
                  <a:pt x="12179807" y="9144"/>
                </a:lnTo>
                <a:lnTo>
                  <a:pt x="12179808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224027" y="1269491"/>
            <a:ext cx="1205865" cy="845819"/>
            <a:chOff x="224027" y="1269491"/>
            <a:chExt cx="1205865" cy="845819"/>
          </a:xfrm>
        </p:grpSpPr>
        <p:sp>
          <p:nvSpPr>
            <p:cNvPr id="5" name="object 5"/>
            <p:cNvSpPr/>
            <p:nvPr/>
          </p:nvSpPr>
          <p:spPr>
            <a:xfrm>
              <a:off x="224027" y="1269491"/>
              <a:ext cx="1205865" cy="838200"/>
            </a:xfrm>
            <a:custGeom>
              <a:avLst/>
              <a:gdLst/>
              <a:ahLst/>
              <a:cxnLst/>
              <a:rect l="l" t="t" r="r" b="b"/>
              <a:pathLst>
                <a:path w="1205865" h="838200">
                  <a:moveTo>
                    <a:pt x="1205484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1205484" y="838200"/>
                  </a:lnTo>
                  <a:lnTo>
                    <a:pt x="1205484" y="0"/>
                  </a:lnTo>
                  <a:close/>
                </a:path>
              </a:pathLst>
            </a:custGeom>
            <a:solidFill>
              <a:srgbClr val="EF52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1700783"/>
              <a:ext cx="492252" cy="41452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22504" y="2164079"/>
            <a:ext cx="1207135" cy="905510"/>
            <a:chOff x="222504" y="2164079"/>
            <a:chExt cx="1207135" cy="905510"/>
          </a:xfrm>
        </p:grpSpPr>
        <p:sp>
          <p:nvSpPr>
            <p:cNvPr id="8" name="object 8"/>
            <p:cNvSpPr/>
            <p:nvPr/>
          </p:nvSpPr>
          <p:spPr>
            <a:xfrm>
              <a:off x="222504" y="2164079"/>
              <a:ext cx="1207135" cy="905510"/>
            </a:xfrm>
            <a:custGeom>
              <a:avLst/>
              <a:gdLst/>
              <a:ahLst/>
              <a:cxnLst/>
              <a:rect l="l" t="t" r="r" b="b"/>
              <a:pathLst>
                <a:path w="1207135" h="905510">
                  <a:moveTo>
                    <a:pt x="1207008" y="0"/>
                  </a:moveTo>
                  <a:lnTo>
                    <a:pt x="0" y="0"/>
                  </a:lnTo>
                  <a:lnTo>
                    <a:pt x="0" y="905256"/>
                  </a:lnTo>
                  <a:lnTo>
                    <a:pt x="1207008" y="905256"/>
                  </a:lnTo>
                  <a:lnTo>
                    <a:pt x="120700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352" y="2753867"/>
              <a:ext cx="460247" cy="21031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22504" y="3140964"/>
            <a:ext cx="1203960" cy="904240"/>
            <a:chOff x="222504" y="3140964"/>
            <a:chExt cx="1203960" cy="904240"/>
          </a:xfrm>
        </p:grpSpPr>
        <p:sp>
          <p:nvSpPr>
            <p:cNvPr id="11" name="object 11"/>
            <p:cNvSpPr/>
            <p:nvPr/>
          </p:nvSpPr>
          <p:spPr>
            <a:xfrm>
              <a:off x="222504" y="3140964"/>
              <a:ext cx="1203960" cy="904240"/>
            </a:xfrm>
            <a:custGeom>
              <a:avLst/>
              <a:gdLst/>
              <a:ahLst/>
              <a:cxnLst/>
              <a:rect l="l" t="t" r="r" b="b"/>
              <a:pathLst>
                <a:path w="1203960" h="904239">
                  <a:moveTo>
                    <a:pt x="1203960" y="0"/>
                  </a:moveTo>
                  <a:lnTo>
                    <a:pt x="0" y="0"/>
                  </a:lnTo>
                  <a:lnTo>
                    <a:pt x="0" y="903732"/>
                  </a:lnTo>
                  <a:lnTo>
                    <a:pt x="1203960" y="903732"/>
                  </a:lnTo>
                  <a:lnTo>
                    <a:pt x="120396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031" y="3750564"/>
              <a:ext cx="288036" cy="274319"/>
            </a:xfrm>
            <a:prstGeom prst="rect">
              <a:avLst/>
            </a:prstGeom>
          </p:spPr>
        </p:pic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24027" y="1269491"/>
          <a:ext cx="1202690" cy="3743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2690"/>
              </a:tblGrid>
              <a:tr h="866393">
                <a:tc>
                  <a:txBody>
                    <a:bodyPr/>
                    <a:lstStyle/>
                    <a:p>
                      <a:pPr marL="91440" marR="211454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现网数据预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估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38100"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96926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单接口测试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7945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972312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真人压测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7493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93497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录制回放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73025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3396" y="6170676"/>
            <a:ext cx="507491" cy="21945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0391" y="4768596"/>
            <a:ext cx="559308" cy="242315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222504" y="5064252"/>
            <a:ext cx="1203960" cy="957580"/>
          </a:xfrm>
          <a:custGeom>
            <a:avLst/>
            <a:gdLst/>
            <a:ahLst/>
            <a:cxnLst/>
            <a:rect l="l" t="t" r="r" b="b"/>
            <a:pathLst>
              <a:path w="1203960" h="957579">
                <a:moveTo>
                  <a:pt x="1203960" y="0"/>
                </a:moveTo>
                <a:lnTo>
                  <a:pt x="0" y="0"/>
                </a:lnTo>
                <a:lnTo>
                  <a:pt x="0" y="957072"/>
                </a:lnTo>
                <a:lnTo>
                  <a:pt x="1203960" y="957072"/>
                </a:lnTo>
                <a:lnTo>
                  <a:pt x="1203960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22504" y="5064252"/>
            <a:ext cx="1203960" cy="95758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15"/>
              </a:spcBef>
            </a:pPr>
            <a:r>
              <a:rPr dirty="0" sz="1400" b="1">
                <a:solidFill>
                  <a:srgbClr val="FFFFFF"/>
                </a:solidFill>
                <a:latin typeface="Microsoft YaHei"/>
                <a:cs typeface="Microsoft YaHei"/>
              </a:rPr>
              <a:t>机器人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05329" y="5645996"/>
            <a:ext cx="459740" cy="339725"/>
            <a:chOff x="905329" y="5645996"/>
            <a:chExt cx="459740" cy="33972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7438" y="5786530"/>
              <a:ext cx="257533" cy="19867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05329" y="5645996"/>
              <a:ext cx="254635" cy="274320"/>
            </a:xfrm>
            <a:custGeom>
              <a:avLst/>
              <a:gdLst/>
              <a:ahLst/>
              <a:cxnLst/>
              <a:rect l="l" t="t" r="r" b="b"/>
              <a:pathLst>
                <a:path w="254634" h="274320">
                  <a:moveTo>
                    <a:pt x="215146" y="164755"/>
                  </a:moveTo>
                  <a:lnTo>
                    <a:pt x="0" y="164755"/>
                  </a:lnTo>
                  <a:lnTo>
                    <a:pt x="0" y="235022"/>
                  </a:lnTo>
                  <a:lnTo>
                    <a:pt x="4023" y="250279"/>
                  </a:lnTo>
                  <a:lnTo>
                    <a:pt x="15076" y="262583"/>
                  </a:lnTo>
                  <a:lnTo>
                    <a:pt x="31630" y="270798"/>
                  </a:lnTo>
                  <a:lnTo>
                    <a:pt x="52157" y="273788"/>
                  </a:lnTo>
                  <a:lnTo>
                    <a:pt x="211889" y="273788"/>
                  </a:lnTo>
                  <a:lnTo>
                    <a:pt x="218413" y="268942"/>
                  </a:lnTo>
                  <a:lnTo>
                    <a:pt x="215146" y="266520"/>
                  </a:lnTo>
                  <a:lnTo>
                    <a:pt x="215146" y="261671"/>
                  </a:lnTo>
                  <a:lnTo>
                    <a:pt x="182547" y="256830"/>
                  </a:lnTo>
                  <a:lnTo>
                    <a:pt x="182547" y="244712"/>
                  </a:lnTo>
                  <a:lnTo>
                    <a:pt x="185814" y="215642"/>
                  </a:lnTo>
                  <a:lnTo>
                    <a:pt x="185814" y="205952"/>
                  </a:lnTo>
                  <a:lnTo>
                    <a:pt x="198852" y="203523"/>
                  </a:lnTo>
                  <a:lnTo>
                    <a:pt x="215146" y="201102"/>
                  </a:lnTo>
                  <a:lnTo>
                    <a:pt x="215146" y="196253"/>
                  </a:lnTo>
                  <a:lnTo>
                    <a:pt x="218413" y="193833"/>
                  </a:lnTo>
                  <a:lnTo>
                    <a:pt x="208633" y="184143"/>
                  </a:lnTo>
                  <a:lnTo>
                    <a:pt x="202108" y="174453"/>
                  </a:lnTo>
                  <a:lnTo>
                    <a:pt x="215146" y="164755"/>
                  </a:lnTo>
                  <a:close/>
                </a:path>
                <a:path w="254634" h="274320">
                  <a:moveTo>
                    <a:pt x="166253" y="0"/>
                  </a:moveTo>
                  <a:lnTo>
                    <a:pt x="124485" y="4202"/>
                  </a:lnTo>
                  <a:lnTo>
                    <a:pt x="96165" y="17264"/>
                  </a:lnTo>
                  <a:lnTo>
                    <a:pt x="80069" y="39865"/>
                  </a:lnTo>
                  <a:lnTo>
                    <a:pt x="74975" y="72687"/>
                  </a:lnTo>
                  <a:lnTo>
                    <a:pt x="80069" y="105131"/>
                  </a:lnTo>
                  <a:lnTo>
                    <a:pt x="96165" y="126900"/>
                  </a:lnTo>
                  <a:lnTo>
                    <a:pt x="124485" y="139130"/>
                  </a:lnTo>
                  <a:lnTo>
                    <a:pt x="166253" y="142954"/>
                  </a:lnTo>
                  <a:lnTo>
                    <a:pt x="207511" y="139130"/>
                  </a:lnTo>
                  <a:lnTo>
                    <a:pt x="234710" y="126900"/>
                  </a:lnTo>
                  <a:lnTo>
                    <a:pt x="249685" y="105131"/>
                  </a:lnTo>
                  <a:lnTo>
                    <a:pt x="254269" y="72687"/>
                  </a:lnTo>
                  <a:lnTo>
                    <a:pt x="249685" y="39865"/>
                  </a:lnTo>
                  <a:lnTo>
                    <a:pt x="234710" y="17264"/>
                  </a:lnTo>
                  <a:lnTo>
                    <a:pt x="207511" y="4202"/>
                  </a:lnTo>
                  <a:lnTo>
                    <a:pt x="1662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284473" y="4964880"/>
            <a:ext cx="6452235" cy="41592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  <a:tabLst>
                <a:tab pos="2172335" algn="l"/>
                <a:tab pos="3644900" algn="l"/>
                <a:tab pos="5687060" algn="l"/>
              </a:tabLst>
            </a:pPr>
            <a:r>
              <a:rPr dirty="0" baseline="2314" sz="3600" spc="-7">
                <a:solidFill>
                  <a:srgbClr val="FFFFFF"/>
                </a:solidFill>
                <a:latin typeface="Microsoft YaHei"/>
                <a:cs typeface="Microsoft YaHei"/>
              </a:rPr>
              <a:t>H</a:t>
            </a:r>
            <a:r>
              <a:rPr dirty="0" baseline="2314" sz="3600" spc="75">
                <a:solidFill>
                  <a:srgbClr val="FFFFFF"/>
                </a:solidFill>
                <a:latin typeface="Microsoft YaHei"/>
                <a:cs typeface="Microsoft YaHei"/>
              </a:rPr>
              <a:t>T</a:t>
            </a:r>
            <a:r>
              <a:rPr dirty="0" baseline="2314" sz="3600" spc="-7">
                <a:solidFill>
                  <a:srgbClr val="FFFFFF"/>
                </a:solidFill>
                <a:latin typeface="Microsoft YaHei"/>
                <a:cs typeface="Microsoft YaHei"/>
              </a:rPr>
              <a:t>T</a:t>
            </a:r>
            <a:r>
              <a:rPr dirty="0" baseline="2314" sz="3600">
                <a:solidFill>
                  <a:srgbClr val="FFFFFF"/>
                </a:solidFill>
                <a:latin typeface="Microsoft YaHei"/>
                <a:cs typeface="Microsoft YaHei"/>
              </a:rPr>
              <a:t>P	</a:t>
            </a:r>
            <a:r>
              <a:rPr dirty="0" sz="2400" spc="-10">
                <a:solidFill>
                  <a:srgbClr val="FFFFFF"/>
                </a:solidFill>
                <a:latin typeface="Microsoft YaHei"/>
                <a:cs typeface="Microsoft YaHei"/>
              </a:rPr>
              <a:t>P</a:t>
            </a:r>
            <a:r>
              <a:rPr dirty="0" sz="2400">
                <a:solidFill>
                  <a:srgbClr val="FFFFFF"/>
                </a:solidFill>
                <a:latin typeface="Microsoft YaHei"/>
                <a:cs typeface="Microsoft YaHei"/>
              </a:rPr>
              <a:t>B</a:t>
            </a:r>
            <a:r>
              <a:rPr dirty="0" sz="2400">
                <a:solidFill>
                  <a:srgbClr val="FFFFFF"/>
                </a:solidFill>
                <a:latin typeface="Microsoft YaHei"/>
                <a:cs typeface="Microsoft YaHei"/>
              </a:rPr>
              <a:t>	</a:t>
            </a:r>
            <a:r>
              <a:rPr dirty="0" baseline="1157" sz="3600" spc="-179">
                <a:solidFill>
                  <a:srgbClr val="FFFFFF"/>
                </a:solidFill>
                <a:latin typeface="Microsoft YaHei"/>
                <a:cs typeface="Microsoft YaHei"/>
              </a:rPr>
              <a:t>T</a:t>
            </a:r>
            <a:r>
              <a:rPr dirty="0" baseline="1157" sz="3600">
                <a:solidFill>
                  <a:srgbClr val="FFFFFF"/>
                </a:solidFill>
                <a:latin typeface="Microsoft YaHei"/>
                <a:cs typeface="Microsoft YaHei"/>
              </a:rPr>
              <a:t>CP</a:t>
            </a:r>
            <a:r>
              <a:rPr dirty="0" baseline="1157" sz="3600" spc="-22">
                <a:solidFill>
                  <a:srgbClr val="FFFFFF"/>
                </a:solidFill>
                <a:latin typeface="Microsoft YaHei"/>
                <a:cs typeface="Microsoft YaHei"/>
              </a:rPr>
              <a:t>/</a:t>
            </a:r>
            <a:r>
              <a:rPr dirty="0" baseline="1157" sz="3600">
                <a:solidFill>
                  <a:srgbClr val="FFFFFF"/>
                </a:solidFill>
                <a:latin typeface="Microsoft YaHei"/>
                <a:cs typeface="Microsoft YaHei"/>
              </a:rPr>
              <a:t>U</a:t>
            </a:r>
            <a:r>
              <a:rPr dirty="0" baseline="1157" sz="3600" spc="-22">
                <a:solidFill>
                  <a:srgbClr val="FFFFFF"/>
                </a:solidFill>
                <a:latin typeface="Microsoft YaHei"/>
                <a:cs typeface="Microsoft YaHei"/>
              </a:rPr>
              <a:t>D</a:t>
            </a:r>
            <a:r>
              <a:rPr dirty="0" baseline="1157" sz="3600">
                <a:solidFill>
                  <a:srgbClr val="FFFFFF"/>
                </a:solidFill>
                <a:latin typeface="Microsoft YaHei"/>
                <a:cs typeface="Microsoft YaHei"/>
              </a:rPr>
              <a:t>P</a:t>
            </a:r>
            <a:r>
              <a:rPr dirty="0" baseline="1157" sz="3600">
                <a:solidFill>
                  <a:srgbClr val="FFFFFF"/>
                </a:solidFill>
                <a:latin typeface="Microsoft YaHei"/>
                <a:cs typeface="Microsoft YaHei"/>
              </a:rPr>
              <a:t>	</a:t>
            </a:r>
            <a:r>
              <a:rPr dirty="0" baseline="5555" sz="3000" spc="7">
                <a:solidFill>
                  <a:srgbClr val="FFFFFF"/>
                </a:solidFill>
                <a:latin typeface="Microsoft YaHei"/>
                <a:cs typeface="Microsoft YaHei"/>
              </a:rPr>
              <a:t>自研协</a:t>
            </a:r>
            <a:endParaRPr baseline="5555" sz="3000">
              <a:latin typeface="Microsoft YaHei"/>
              <a:cs typeface="Microsoft YaHe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631948" y="1415796"/>
            <a:ext cx="7983220" cy="4470400"/>
            <a:chOff x="2631948" y="1415796"/>
            <a:chExt cx="7983220" cy="447040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31948" y="2859024"/>
              <a:ext cx="7982711" cy="302666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89682" y="5013198"/>
              <a:ext cx="5687695" cy="341630"/>
            </a:xfrm>
            <a:custGeom>
              <a:avLst/>
              <a:gdLst/>
              <a:ahLst/>
              <a:cxnLst/>
              <a:rect l="l" t="t" r="r" b="b"/>
              <a:pathLst>
                <a:path w="5687695" h="341629">
                  <a:moveTo>
                    <a:pt x="0" y="327659"/>
                  </a:moveTo>
                  <a:lnTo>
                    <a:pt x="1769364" y="327659"/>
                  </a:lnTo>
                  <a:lnTo>
                    <a:pt x="1769364" y="0"/>
                  </a:lnTo>
                  <a:lnTo>
                    <a:pt x="0" y="0"/>
                  </a:lnTo>
                  <a:lnTo>
                    <a:pt x="0" y="327659"/>
                  </a:lnTo>
                  <a:close/>
                </a:path>
                <a:path w="5687695" h="341629">
                  <a:moveTo>
                    <a:pt x="1972056" y="341375"/>
                  </a:moveTo>
                  <a:lnTo>
                    <a:pt x="3741420" y="341375"/>
                  </a:lnTo>
                  <a:lnTo>
                    <a:pt x="3741420" y="13715"/>
                  </a:lnTo>
                  <a:lnTo>
                    <a:pt x="1972056" y="13715"/>
                  </a:lnTo>
                  <a:lnTo>
                    <a:pt x="1972056" y="341375"/>
                  </a:lnTo>
                  <a:close/>
                </a:path>
                <a:path w="5687695" h="341629">
                  <a:moveTo>
                    <a:pt x="3918204" y="332231"/>
                  </a:moveTo>
                  <a:lnTo>
                    <a:pt x="5687568" y="332231"/>
                  </a:lnTo>
                  <a:lnTo>
                    <a:pt x="5687568" y="4571"/>
                  </a:lnTo>
                  <a:lnTo>
                    <a:pt x="3918204" y="4571"/>
                  </a:lnTo>
                  <a:lnTo>
                    <a:pt x="3918204" y="332231"/>
                  </a:lnTo>
                  <a:close/>
                </a:path>
              </a:pathLst>
            </a:custGeom>
            <a:ln w="228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31948" y="1415796"/>
              <a:ext cx="7982711" cy="144322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596122" y="5017769"/>
              <a:ext cx="1767839" cy="327660"/>
            </a:xfrm>
            <a:custGeom>
              <a:avLst/>
              <a:gdLst/>
              <a:ahLst/>
              <a:cxnLst/>
              <a:rect l="l" t="t" r="r" b="b"/>
              <a:pathLst>
                <a:path w="1767840" h="327660">
                  <a:moveTo>
                    <a:pt x="0" y="327659"/>
                  </a:moveTo>
                  <a:lnTo>
                    <a:pt x="1767839" y="327659"/>
                  </a:lnTo>
                  <a:lnTo>
                    <a:pt x="1767839" y="0"/>
                  </a:lnTo>
                  <a:lnTo>
                    <a:pt x="0" y="0"/>
                  </a:lnTo>
                  <a:lnTo>
                    <a:pt x="0" y="327659"/>
                  </a:lnTo>
                  <a:close/>
                </a:path>
              </a:pathLst>
            </a:custGeom>
            <a:ln w="228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081270" y="4575609"/>
            <a:ext cx="5325745" cy="76517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4790440" indent="-4791075">
              <a:lnSpc>
                <a:spcPct val="74400"/>
              </a:lnSpc>
              <a:spcBef>
                <a:spcPts val="775"/>
              </a:spcBef>
              <a:tabLst>
                <a:tab pos="2604770" algn="l"/>
                <a:tab pos="4879975" algn="l"/>
              </a:tabLst>
            </a:pPr>
            <a:r>
              <a:rPr dirty="0" sz="1600" spc="-5" b="1">
                <a:solidFill>
                  <a:srgbClr val="FFFFFF"/>
                </a:solidFill>
                <a:latin typeface="Microsoft YaHei"/>
                <a:cs typeface="Microsoft YaHei"/>
              </a:rPr>
              <a:t>行为录制	</a:t>
            </a:r>
            <a:r>
              <a:rPr dirty="0" baseline="5208" sz="2400" spc="-7" b="1">
                <a:solidFill>
                  <a:srgbClr val="FFFFFF"/>
                </a:solidFill>
                <a:latin typeface="Microsoft YaHei"/>
                <a:cs typeface="Microsoft YaHei"/>
              </a:rPr>
              <a:t>回放		</a:t>
            </a:r>
            <a:r>
              <a:rPr dirty="0" baseline="15873" sz="2100">
                <a:solidFill>
                  <a:srgbClr val="FFFFFF"/>
                </a:solidFill>
                <a:latin typeface="Microsoft YaHei"/>
                <a:cs typeface="Microsoft YaHei"/>
              </a:rPr>
              <a:t>游戏 </a:t>
            </a:r>
            <a:r>
              <a:rPr dirty="0" sz="1400">
                <a:solidFill>
                  <a:srgbClr val="FFFFFF"/>
                </a:solidFill>
                <a:latin typeface="Microsoft YaHei"/>
                <a:cs typeface="Microsoft YaHei"/>
              </a:rPr>
              <a:t>服务器</a:t>
            </a:r>
            <a:endParaRPr sz="1400">
              <a:latin typeface="Microsoft YaHei"/>
              <a:cs typeface="Microsoft YaHei"/>
            </a:endParaRPr>
          </a:p>
          <a:p>
            <a:pPr algn="r" marR="407670">
              <a:lnSpc>
                <a:spcPct val="100000"/>
              </a:lnSpc>
              <a:spcBef>
                <a:spcPts val="55"/>
              </a:spcBef>
            </a:pPr>
            <a:r>
              <a:rPr dirty="0" sz="2000" spc="5">
                <a:solidFill>
                  <a:srgbClr val="FFFFFF"/>
                </a:solidFill>
                <a:latin typeface="Microsoft YaHei"/>
                <a:cs typeface="Microsoft YaHei"/>
              </a:rPr>
              <a:t>议</a:t>
            </a:r>
            <a:endParaRPr sz="2000">
              <a:latin typeface="Microsoft YaHei"/>
              <a:cs typeface="Microsoft YaHe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932176" y="1627632"/>
            <a:ext cx="7704455" cy="4032885"/>
            <a:chOff x="2932176" y="1627632"/>
            <a:chExt cx="7704455" cy="4032885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32176" y="1627632"/>
              <a:ext cx="6835140" cy="393496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50692" y="2025396"/>
              <a:ext cx="4329683" cy="132130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27042" y="4315205"/>
              <a:ext cx="1922145" cy="853440"/>
            </a:xfrm>
            <a:custGeom>
              <a:avLst/>
              <a:gdLst/>
              <a:ahLst/>
              <a:cxnLst/>
              <a:rect l="l" t="t" r="r" b="b"/>
              <a:pathLst>
                <a:path w="1922145" h="853439">
                  <a:moveTo>
                    <a:pt x="960882" y="0"/>
                  </a:moveTo>
                  <a:lnTo>
                    <a:pt x="895088" y="984"/>
                  </a:lnTo>
                  <a:lnTo>
                    <a:pt x="830484" y="3894"/>
                  </a:lnTo>
                  <a:lnTo>
                    <a:pt x="767215" y="8667"/>
                  </a:lnTo>
                  <a:lnTo>
                    <a:pt x="705423" y="15240"/>
                  </a:lnTo>
                  <a:lnTo>
                    <a:pt x="645250" y="23547"/>
                  </a:lnTo>
                  <a:lnTo>
                    <a:pt x="586841" y="33528"/>
                  </a:lnTo>
                  <a:lnTo>
                    <a:pt x="530337" y="45116"/>
                  </a:lnTo>
                  <a:lnTo>
                    <a:pt x="475883" y="58250"/>
                  </a:lnTo>
                  <a:lnTo>
                    <a:pt x="423620" y="72866"/>
                  </a:lnTo>
                  <a:lnTo>
                    <a:pt x="373693" y="88900"/>
                  </a:lnTo>
                  <a:lnTo>
                    <a:pt x="326244" y="106288"/>
                  </a:lnTo>
                  <a:lnTo>
                    <a:pt x="281416" y="124968"/>
                  </a:lnTo>
                  <a:lnTo>
                    <a:pt x="239352" y="144875"/>
                  </a:lnTo>
                  <a:lnTo>
                    <a:pt x="200195" y="165946"/>
                  </a:lnTo>
                  <a:lnTo>
                    <a:pt x="164089" y="188118"/>
                  </a:lnTo>
                  <a:lnTo>
                    <a:pt x="131176" y="211328"/>
                  </a:lnTo>
                  <a:lnTo>
                    <a:pt x="101600" y="235510"/>
                  </a:lnTo>
                  <a:lnTo>
                    <a:pt x="53028" y="286543"/>
                  </a:lnTo>
                  <a:lnTo>
                    <a:pt x="19519" y="340709"/>
                  </a:lnTo>
                  <a:lnTo>
                    <a:pt x="2216" y="397499"/>
                  </a:lnTo>
                  <a:lnTo>
                    <a:pt x="0" y="426720"/>
                  </a:lnTo>
                  <a:lnTo>
                    <a:pt x="2216" y="455940"/>
                  </a:lnTo>
                  <a:lnTo>
                    <a:pt x="19519" y="512730"/>
                  </a:lnTo>
                  <a:lnTo>
                    <a:pt x="53028" y="566896"/>
                  </a:lnTo>
                  <a:lnTo>
                    <a:pt x="101600" y="617929"/>
                  </a:lnTo>
                  <a:lnTo>
                    <a:pt x="131176" y="642112"/>
                  </a:lnTo>
                  <a:lnTo>
                    <a:pt x="164089" y="665321"/>
                  </a:lnTo>
                  <a:lnTo>
                    <a:pt x="200195" y="687493"/>
                  </a:lnTo>
                  <a:lnTo>
                    <a:pt x="239352" y="708564"/>
                  </a:lnTo>
                  <a:lnTo>
                    <a:pt x="281416" y="728472"/>
                  </a:lnTo>
                  <a:lnTo>
                    <a:pt x="326244" y="747151"/>
                  </a:lnTo>
                  <a:lnTo>
                    <a:pt x="373693" y="764540"/>
                  </a:lnTo>
                  <a:lnTo>
                    <a:pt x="423620" y="780573"/>
                  </a:lnTo>
                  <a:lnTo>
                    <a:pt x="475883" y="795189"/>
                  </a:lnTo>
                  <a:lnTo>
                    <a:pt x="530337" y="808323"/>
                  </a:lnTo>
                  <a:lnTo>
                    <a:pt x="586841" y="819912"/>
                  </a:lnTo>
                  <a:lnTo>
                    <a:pt x="645250" y="829892"/>
                  </a:lnTo>
                  <a:lnTo>
                    <a:pt x="705423" y="838200"/>
                  </a:lnTo>
                  <a:lnTo>
                    <a:pt x="767215" y="844772"/>
                  </a:lnTo>
                  <a:lnTo>
                    <a:pt x="830484" y="849545"/>
                  </a:lnTo>
                  <a:lnTo>
                    <a:pt x="895088" y="852455"/>
                  </a:lnTo>
                  <a:lnTo>
                    <a:pt x="960882" y="853440"/>
                  </a:lnTo>
                  <a:lnTo>
                    <a:pt x="1026675" y="852455"/>
                  </a:lnTo>
                  <a:lnTo>
                    <a:pt x="1091279" y="849545"/>
                  </a:lnTo>
                  <a:lnTo>
                    <a:pt x="1154548" y="844772"/>
                  </a:lnTo>
                  <a:lnTo>
                    <a:pt x="1216340" y="838199"/>
                  </a:lnTo>
                  <a:lnTo>
                    <a:pt x="1276513" y="829892"/>
                  </a:lnTo>
                  <a:lnTo>
                    <a:pt x="1334922" y="819911"/>
                  </a:lnTo>
                  <a:lnTo>
                    <a:pt x="1391426" y="808323"/>
                  </a:lnTo>
                  <a:lnTo>
                    <a:pt x="1445880" y="795189"/>
                  </a:lnTo>
                  <a:lnTo>
                    <a:pt x="1498143" y="780573"/>
                  </a:lnTo>
                  <a:lnTo>
                    <a:pt x="1548070" y="764539"/>
                  </a:lnTo>
                  <a:lnTo>
                    <a:pt x="1595519" y="747151"/>
                  </a:lnTo>
                  <a:lnTo>
                    <a:pt x="1640347" y="728471"/>
                  </a:lnTo>
                  <a:lnTo>
                    <a:pt x="1682411" y="708564"/>
                  </a:lnTo>
                  <a:lnTo>
                    <a:pt x="1721568" y="687493"/>
                  </a:lnTo>
                  <a:lnTo>
                    <a:pt x="1757674" y="665321"/>
                  </a:lnTo>
                  <a:lnTo>
                    <a:pt x="1790587" y="642112"/>
                  </a:lnTo>
                  <a:lnTo>
                    <a:pt x="1820163" y="617929"/>
                  </a:lnTo>
                  <a:lnTo>
                    <a:pt x="1868735" y="566896"/>
                  </a:lnTo>
                  <a:lnTo>
                    <a:pt x="1902244" y="512730"/>
                  </a:lnTo>
                  <a:lnTo>
                    <a:pt x="1919547" y="455940"/>
                  </a:lnTo>
                  <a:lnTo>
                    <a:pt x="1921764" y="426720"/>
                  </a:lnTo>
                  <a:lnTo>
                    <a:pt x="1919547" y="397499"/>
                  </a:lnTo>
                  <a:lnTo>
                    <a:pt x="1902244" y="340709"/>
                  </a:lnTo>
                  <a:lnTo>
                    <a:pt x="1868735" y="286543"/>
                  </a:lnTo>
                  <a:lnTo>
                    <a:pt x="1820163" y="235510"/>
                  </a:lnTo>
                  <a:lnTo>
                    <a:pt x="1790587" y="211327"/>
                  </a:lnTo>
                  <a:lnTo>
                    <a:pt x="1757674" y="188118"/>
                  </a:lnTo>
                  <a:lnTo>
                    <a:pt x="1721568" y="165946"/>
                  </a:lnTo>
                  <a:lnTo>
                    <a:pt x="1682411" y="144875"/>
                  </a:lnTo>
                  <a:lnTo>
                    <a:pt x="1640347" y="124968"/>
                  </a:lnTo>
                  <a:lnTo>
                    <a:pt x="1595519" y="106288"/>
                  </a:lnTo>
                  <a:lnTo>
                    <a:pt x="1548070" y="88900"/>
                  </a:lnTo>
                  <a:lnTo>
                    <a:pt x="1498143" y="72866"/>
                  </a:lnTo>
                  <a:lnTo>
                    <a:pt x="1445880" y="58250"/>
                  </a:lnTo>
                  <a:lnTo>
                    <a:pt x="1391426" y="45116"/>
                  </a:lnTo>
                  <a:lnTo>
                    <a:pt x="1334922" y="33528"/>
                  </a:lnTo>
                  <a:lnTo>
                    <a:pt x="1276513" y="23547"/>
                  </a:lnTo>
                  <a:lnTo>
                    <a:pt x="1216340" y="15240"/>
                  </a:lnTo>
                  <a:lnTo>
                    <a:pt x="1154548" y="8667"/>
                  </a:lnTo>
                  <a:lnTo>
                    <a:pt x="1091279" y="3894"/>
                  </a:lnTo>
                  <a:lnTo>
                    <a:pt x="1026675" y="984"/>
                  </a:lnTo>
                  <a:lnTo>
                    <a:pt x="96088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527042" y="4315205"/>
              <a:ext cx="1922145" cy="853440"/>
            </a:xfrm>
            <a:custGeom>
              <a:avLst/>
              <a:gdLst/>
              <a:ahLst/>
              <a:cxnLst/>
              <a:rect l="l" t="t" r="r" b="b"/>
              <a:pathLst>
                <a:path w="1922145" h="853439">
                  <a:moveTo>
                    <a:pt x="0" y="426720"/>
                  </a:moveTo>
                  <a:lnTo>
                    <a:pt x="8770" y="368808"/>
                  </a:lnTo>
                  <a:lnTo>
                    <a:pt x="34319" y="313266"/>
                  </a:lnTo>
                  <a:lnTo>
                    <a:pt x="75503" y="260604"/>
                  </a:lnTo>
                  <a:lnTo>
                    <a:pt x="131176" y="211328"/>
                  </a:lnTo>
                  <a:lnTo>
                    <a:pt x="164089" y="188118"/>
                  </a:lnTo>
                  <a:lnTo>
                    <a:pt x="200195" y="165946"/>
                  </a:lnTo>
                  <a:lnTo>
                    <a:pt x="239352" y="144875"/>
                  </a:lnTo>
                  <a:lnTo>
                    <a:pt x="281416" y="124968"/>
                  </a:lnTo>
                  <a:lnTo>
                    <a:pt x="326244" y="106288"/>
                  </a:lnTo>
                  <a:lnTo>
                    <a:pt x="373693" y="88900"/>
                  </a:lnTo>
                  <a:lnTo>
                    <a:pt x="423620" y="72866"/>
                  </a:lnTo>
                  <a:lnTo>
                    <a:pt x="475883" y="58250"/>
                  </a:lnTo>
                  <a:lnTo>
                    <a:pt x="530337" y="45116"/>
                  </a:lnTo>
                  <a:lnTo>
                    <a:pt x="586841" y="33528"/>
                  </a:lnTo>
                  <a:lnTo>
                    <a:pt x="645250" y="23547"/>
                  </a:lnTo>
                  <a:lnTo>
                    <a:pt x="705423" y="15240"/>
                  </a:lnTo>
                  <a:lnTo>
                    <a:pt x="767215" y="8667"/>
                  </a:lnTo>
                  <a:lnTo>
                    <a:pt x="830484" y="3894"/>
                  </a:lnTo>
                  <a:lnTo>
                    <a:pt x="895088" y="984"/>
                  </a:lnTo>
                  <a:lnTo>
                    <a:pt x="960882" y="0"/>
                  </a:lnTo>
                  <a:lnTo>
                    <a:pt x="1026675" y="984"/>
                  </a:lnTo>
                  <a:lnTo>
                    <a:pt x="1091279" y="3894"/>
                  </a:lnTo>
                  <a:lnTo>
                    <a:pt x="1154548" y="8667"/>
                  </a:lnTo>
                  <a:lnTo>
                    <a:pt x="1216340" y="15240"/>
                  </a:lnTo>
                  <a:lnTo>
                    <a:pt x="1276513" y="23547"/>
                  </a:lnTo>
                  <a:lnTo>
                    <a:pt x="1334922" y="33528"/>
                  </a:lnTo>
                  <a:lnTo>
                    <a:pt x="1391426" y="45116"/>
                  </a:lnTo>
                  <a:lnTo>
                    <a:pt x="1445880" y="58250"/>
                  </a:lnTo>
                  <a:lnTo>
                    <a:pt x="1498143" y="72866"/>
                  </a:lnTo>
                  <a:lnTo>
                    <a:pt x="1548070" y="88900"/>
                  </a:lnTo>
                  <a:lnTo>
                    <a:pt x="1595519" y="106288"/>
                  </a:lnTo>
                  <a:lnTo>
                    <a:pt x="1640347" y="124968"/>
                  </a:lnTo>
                  <a:lnTo>
                    <a:pt x="1682411" y="144875"/>
                  </a:lnTo>
                  <a:lnTo>
                    <a:pt x="1721568" y="165946"/>
                  </a:lnTo>
                  <a:lnTo>
                    <a:pt x="1757674" y="188118"/>
                  </a:lnTo>
                  <a:lnTo>
                    <a:pt x="1790587" y="211327"/>
                  </a:lnTo>
                  <a:lnTo>
                    <a:pt x="1820163" y="235510"/>
                  </a:lnTo>
                  <a:lnTo>
                    <a:pt x="1868735" y="286543"/>
                  </a:lnTo>
                  <a:lnTo>
                    <a:pt x="1902244" y="340709"/>
                  </a:lnTo>
                  <a:lnTo>
                    <a:pt x="1919547" y="397499"/>
                  </a:lnTo>
                  <a:lnTo>
                    <a:pt x="1921764" y="426720"/>
                  </a:lnTo>
                  <a:lnTo>
                    <a:pt x="1919547" y="455940"/>
                  </a:lnTo>
                  <a:lnTo>
                    <a:pt x="1902244" y="512730"/>
                  </a:lnTo>
                  <a:lnTo>
                    <a:pt x="1868735" y="566896"/>
                  </a:lnTo>
                  <a:lnTo>
                    <a:pt x="1820163" y="617929"/>
                  </a:lnTo>
                  <a:lnTo>
                    <a:pt x="1790587" y="642112"/>
                  </a:lnTo>
                  <a:lnTo>
                    <a:pt x="1757674" y="665321"/>
                  </a:lnTo>
                  <a:lnTo>
                    <a:pt x="1721568" y="687493"/>
                  </a:lnTo>
                  <a:lnTo>
                    <a:pt x="1682411" y="708564"/>
                  </a:lnTo>
                  <a:lnTo>
                    <a:pt x="1640347" y="728471"/>
                  </a:lnTo>
                  <a:lnTo>
                    <a:pt x="1595519" y="747151"/>
                  </a:lnTo>
                  <a:lnTo>
                    <a:pt x="1548070" y="764539"/>
                  </a:lnTo>
                  <a:lnTo>
                    <a:pt x="1498143" y="780573"/>
                  </a:lnTo>
                  <a:lnTo>
                    <a:pt x="1445880" y="795189"/>
                  </a:lnTo>
                  <a:lnTo>
                    <a:pt x="1391426" y="808323"/>
                  </a:lnTo>
                  <a:lnTo>
                    <a:pt x="1334922" y="819911"/>
                  </a:lnTo>
                  <a:lnTo>
                    <a:pt x="1276513" y="829892"/>
                  </a:lnTo>
                  <a:lnTo>
                    <a:pt x="1216340" y="838199"/>
                  </a:lnTo>
                  <a:lnTo>
                    <a:pt x="1154548" y="844772"/>
                  </a:lnTo>
                  <a:lnTo>
                    <a:pt x="1091279" y="849545"/>
                  </a:lnTo>
                  <a:lnTo>
                    <a:pt x="1026675" y="852455"/>
                  </a:lnTo>
                  <a:lnTo>
                    <a:pt x="960882" y="853440"/>
                  </a:lnTo>
                  <a:lnTo>
                    <a:pt x="895088" y="852455"/>
                  </a:lnTo>
                  <a:lnTo>
                    <a:pt x="830484" y="849545"/>
                  </a:lnTo>
                  <a:lnTo>
                    <a:pt x="767215" y="844772"/>
                  </a:lnTo>
                  <a:lnTo>
                    <a:pt x="705423" y="838200"/>
                  </a:lnTo>
                  <a:lnTo>
                    <a:pt x="645250" y="829892"/>
                  </a:lnTo>
                  <a:lnTo>
                    <a:pt x="586841" y="819912"/>
                  </a:lnTo>
                  <a:lnTo>
                    <a:pt x="530337" y="808323"/>
                  </a:lnTo>
                  <a:lnTo>
                    <a:pt x="475883" y="795189"/>
                  </a:lnTo>
                  <a:lnTo>
                    <a:pt x="423620" y="780573"/>
                  </a:lnTo>
                  <a:lnTo>
                    <a:pt x="373693" y="764540"/>
                  </a:lnTo>
                  <a:lnTo>
                    <a:pt x="326244" y="747151"/>
                  </a:lnTo>
                  <a:lnTo>
                    <a:pt x="281416" y="728472"/>
                  </a:lnTo>
                  <a:lnTo>
                    <a:pt x="239352" y="708564"/>
                  </a:lnTo>
                  <a:lnTo>
                    <a:pt x="200195" y="687493"/>
                  </a:lnTo>
                  <a:lnTo>
                    <a:pt x="164089" y="665321"/>
                  </a:lnTo>
                  <a:lnTo>
                    <a:pt x="131176" y="642112"/>
                  </a:lnTo>
                  <a:lnTo>
                    <a:pt x="101600" y="617929"/>
                  </a:lnTo>
                  <a:lnTo>
                    <a:pt x="53028" y="566896"/>
                  </a:lnTo>
                  <a:lnTo>
                    <a:pt x="19519" y="512730"/>
                  </a:lnTo>
                  <a:lnTo>
                    <a:pt x="2216" y="455940"/>
                  </a:lnTo>
                  <a:lnTo>
                    <a:pt x="0" y="426720"/>
                  </a:lnTo>
                  <a:close/>
                </a:path>
              </a:pathLst>
            </a:custGeom>
            <a:ln w="28956">
              <a:solidFill>
                <a:srgbClr val="30859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48072" y="4338827"/>
              <a:ext cx="536448" cy="25450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34328" y="4620767"/>
              <a:ext cx="519683" cy="22250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655302" y="3965321"/>
              <a:ext cx="967740" cy="1682114"/>
            </a:xfrm>
            <a:custGeom>
              <a:avLst/>
              <a:gdLst/>
              <a:ahLst/>
              <a:cxnLst/>
              <a:rect l="l" t="t" r="r" b="b"/>
              <a:pathLst>
                <a:path w="967740" h="1682114">
                  <a:moveTo>
                    <a:pt x="967740" y="0"/>
                  </a:moveTo>
                  <a:lnTo>
                    <a:pt x="947251" y="34929"/>
                  </a:lnTo>
                  <a:lnTo>
                    <a:pt x="889778" y="65846"/>
                  </a:lnTo>
                  <a:lnTo>
                    <a:pt x="849046" y="79333"/>
                  </a:lnTo>
                  <a:lnTo>
                    <a:pt x="801313" y="91257"/>
                  </a:lnTo>
                  <a:lnTo>
                    <a:pt x="747330" y="101432"/>
                  </a:lnTo>
                  <a:lnTo>
                    <a:pt x="687846" y="109671"/>
                  </a:lnTo>
                  <a:lnTo>
                    <a:pt x="623608" y="115787"/>
                  </a:lnTo>
                  <a:lnTo>
                    <a:pt x="555366" y="119593"/>
                  </a:lnTo>
                  <a:lnTo>
                    <a:pt x="483870" y="120903"/>
                  </a:lnTo>
                  <a:lnTo>
                    <a:pt x="412373" y="119593"/>
                  </a:lnTo>
                  <a:lnTo>
                    <a:pt x="344131" y="115787"/>
                  </a:lnTo>
                  <a:lnTo>
                    <a:pt x="279893" y="109671"/>
                  </a:lnTo>
                  <a:lnTo>
                    <a:pt x="220409" y="101432"/>
                  </a:lnTo>
                  <a:lnTo>
                    <a:pt x="166426" y="91257"/>
                  </a:lnTo>
                  <a:lnTo>
                    <a:pt x="118693" y="79333"/>
                  </a:lnTo>
                  <a:lnTo>
                    <a:pt x="77961" y="65846"/>
                  </a:lnTo>
                  <a:lnTo>
                    <a:pt x="20488" y="34929"/>
                  </a:lnTo>
                  <a:lnTo>
                    <a:pt x="0" y="0"/>
                  </a:lnTo>
                  <a:lnTo>
                    <a:pt x="0" y="1560829"/>
                  </a:lnTo>
                  <a:lnTo>
                    <a:pt x="20488" y="1595793"/>
                  </a:lnTo>
                  <a:lnTo>
                    <a:pt x="77961" y="1626742"/>
                  </a:lnTo>
                  <a:lnTo>
                    <a:pt x="118693" y="1640244"/>
                  </a:lnTo>
                  <a:lnTo>
                    <a:pt x="166426" y="1652181"/>
                  </a:lnTo>
                  <a:lnTo>
                    <a:pt x="220409" y="1662367"/>
                  </a:lnTo>
                  <a:lnTo>
                    <a:pt x="279893" y="1670615"/>
                  </a:lnTo>
                  <a:lnTo>
                    <a:pt x="344131" y="1676738"/>
                  </a:lnTo>
                  <a:lnTo>
                    <a:pt x="412373" y="1680549"/>
                  </a:lnTo>
                  <a:lnTo>
                    <a:pt x="483870" y="1681860"/>
                  </a:lnTo>
                  <a:lnTo>
                    <a:pt x="555366" y="1680549"/>
                  </a:lnTo>
                  <a:lnTo>
                    <a:pt x="623608" y="1676738"/>
                  </a:lnTo>
                  <a:lnTo>
                    <a:pt x="687846" y="1670615"/>
                  </a:lnTo>
                  <a:lnTo>
                    <a:pt x="747330" y="1662367"/>
                  </a:lnTo>
                  <a:lnTo>
                    <a:pt x="801313" y="1652181"/>
                  </a:lnTo>
                  <a:lnTo>
                    <a:pt x="849046" y="1640244"/>
                  </a:lnTo>
                  <a:lnTo>
                    <a:pt x="889778" y="1626742"/>
                  </a:lnTo>
                  <a:lnTo>
                    <a:pt x="947251" y="1595793"/>
                  </a:lnTo>
                  <a:lnTo>
                    <a:pt x="967740" y="1560829"/>
                  </a:lnTo>
                  <a:lnTo>
                    <a:pt x="967740" y="0"/>
                  </a:lnTo>
                  <a:close/>
                </a:path>
              </a:pathLst>
            </a:custGeom>
            <a:solidFill>
              <a:srgbClr val="008A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655302" y="3844289"/>
              <a:ext cx="967740" cy="241935"/>
            </a:xfrm>
            <a:custGeom>
              <a:avLst/>
              <a:gdLst/>
              <a:ahLst/>
              <a:cxnLst/>
              <a:rect l="l" t="t" r="r" b="b"/>
              <a:pathLst>
                <a:path w="967740" h="241935">
                  <a:moveTo>
                    <a:pt x="483870" y="0"/>
                  </a:moveTo>
                  <a:lnTo>
                    <a:pt x="412373" y="1310"/>
                  </a:lnTo>
                  <a:lnTo>
                    <a:pt x="344131" y="5117"/>
                  </a:lnTo>
                  <a:lnTo>
                    <a:pt x="279893" y="11235"/>
                  </a:lnTo>
                  <a:lnTo>
                    <a:pt x="220409" y="19477"/>
                  </a:lnTo>
                  <a:lnTo>
                    <a:pt x="166426" y="29657"/>
                  </a:lnTo>
                  <a:lnTo>
                    <a:pt x="118693" y="41591"/>
                  </a:lnTo>
                  <a:lnTo>
                    <a:pt x="77961" y="55090"/>
                  </a:lnTo>
                  <a:lnTo>
                    <a:pt x="20488" y="86044"/>
                  </a:lnTo>
                  <a:lnTo>
                    <a:pt x="0" y="121031"/>
                  </a:lnTo>
                  <a:lnTo>
                    <a:pt x="5246" y="138903"/>
                  </a:lnTo>
                  <a:lnTo>
                    <a:pt x="44976" y="172013"/>
                  </a:lnTo>
                  <a:lnTo>
                    <a:pt x="118693" y="200364"/>
                  </a:lnTo>
                  <a:lnTo>
                    <a:pt x="166426" y="212288"/>
                  </a:lnTo>
                  <a:lnTo>
                    <a:pt x="220409" y="222463"/>
                  </a:lnTo>
                  <a:lnTo>
                    <a:pt x="279893" y="230702"/>
                  </a:lnTo>
                  <a:lnTo>
                    <a:pt x="344131" y="236818"/>
                  </a:lnTo>
                  <a:lnTo>
                    <a:pt x="412373" y="240624"/>
                  </a:lnTo>
                  <a:lnTo>
                    <a:pt x="483870" y="241935"/>
                  </a:lnTo>
                  <a:lnTo>
                    <a:pt x="555366" y="240624"/>
                  </a:lnTo>
                  <a:lnTo>
                    <a:pt x="623608" y="236818"/>
                  </a:lnTo>
                  <a:lnTo>
                    <a:pt x="687846" y="230702"/>
                  </a:lnTo>
                  <a:lnTo>
                    <a:pt x="747330" y="222463"/>
                  </a:lnTo>
                  <a:lnTo>
                    <a:pt x="801313" y="212288"/>
                  </a:lnTo>
                  <a:lnTo>
                    <a:pt x="849046" y="200364"/>
                  </a:lnTo>
                  <a:lnTo>
                    <a:pt x="889778" y="186877"/>
                  </a:lnTo>
                  <a:lnTo>
                    <a:pt x="947251" y="155960"/>
                  </a:lnTo>
                  <a:lnTo>
                    <a:pt x="967740" y="121031"/>
                  </a:lnTo>
                  <a:lnTo>
                    <a:pt x="962493" y="103126"/>
                  </a:lnTo>
                  <a:lnTo>
                    <a:pt x="922763" y="69970"/>
                  </a:lnTo>
                  <a:lnTo>
                    <a:pt x="849046" y="41591"/>
                  </a:lnTo>
                  <a:lnTo>
                    <a:pt x="801313" y="29657"/>
                  </a:lnTo>
                  <a:lnTo>
                    <a:pt x="747330" y="19477"/>
                  </a:lnTo>
                  <a:lnTo>
                    <a:pt x="687846" y="11235"/>
                  </a:lnTo>
                  <a:lnTo>
                    <a:pt x="623608" y="5117"/>
                  </a:lnTo>
                  <a:lnTo>
                    <a:pt x="555366" y="1310"/>
                  </a:lnTo>
                  <a:lnTo>
                    <a:pt x="483870" y="0"/>
                  </a:lnTo>
                  <a:close/>
                </a:path>
              </a:pathLst>
            </a:custGeom>
            <a:solidFill>
              <a:srgbClr val="66B8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655302" y="3844289"/>
              <a:ext cx="967740" cy="1803400"/>
            </a:xfrm>
            <a:custGeom>
              <a:avLst/>
              <a:gdLst/>
              <a:ahLst/>
              <a:cxnLst/>
              <a:rect l="l" t="t" r="r" b="b"/>
              <a:pathLst>
                <a:path w="967740" h="1803400">
                  <a:moveTo>
                    <a:pt x="967740" y="121031"/>
                  </a:moveTo>
                  <a:lnTo>
                    <a:pt x="947251" y="155960"/>
                  </a:lnTo>
                  <a:lnTo>
                    <a:pt x="889778" y="186877"/>
                  </a:lnTo>
                  <a:lnTo>
                    <a:pt x="849046" y="200364"/>
                  </a:lnTo>
                  <a:lnTo>
                    <a:pt x="801313" y="212288"/>
                  </a:lnTo>
                  <a:lnTo>
                    <a:pt x="747330" y="222463"/>
                  </a:lnTo>
                  <a:lnTo>
                    <a:pt x="687846" y="230702"/>
                  </a:lnTo>
                  <a:lnTo>
                    <a:pt x="623608" y="236818"/>
                  </a:lnTo>
                  <a:lnTo>
                    <a:pt x="555366" y="240624"/>
                  </a:lnTo>
                  <a:lnTo>
                    <a:pt x="483870" y="241935"/>
                  </a:lnTo>
                  <a:lnTo>
                    <a:pt x="412373" y="240624"/>
                  </a:lnTo>
                  <a:lnTo>
                    <a:pt x="344131" y="236818"/>
                  </a:lnTo>
                  <a:lnTo>
                    <a:pt x="279893" y="230702"/>
                  </a:lnTo>
                  <a:lnTo>
                    <a:pt x="220409" y="222463"/>
                  </a:lnTo>
                  <a:lnTo>
                    <a:pt x="166426" y="212288"/>
                  </a:lnTo>
                  <a:lnTo>
                    <a:pt x="118693" y="200364"/>
                  </a:lnTo>
                  <a:lnTo>
                    <a:pt x="77961" y="186877"/>
                  </a:lnTo>
                  <a:lnTo>
                    <a:pt x="20488" y="155960"/>
                  </a:lnTo>
                  <a:lnTo>
                    <a:pt x="0" y="121031"/>
                  </a:lnTo>
                  <a:lnTo>
                    <a:pt x="5246" y="103126"/>
                  </a:lnTo>
                  <a:lnTo>
                    <a:pt x="44976" y="69970"/>
                  </a:lnTo>
                  <a:lnTo>
                    <a:pt x="118693" y="41591"/>
                  </a:lnTo>
                  <a:lnTo>
                    <a:pt x="166426" y="29657"/>
                  </a:lnTo>
                  <a:lnTo>
                    <a:pt x="220409" y="19477"/>
                  </a:lnTo>
                  <a:lnTo>
                    <a:pt x="279893" y="11235"/>
                  </a:lnTo>
                  <a:lnTo>
                    <a:pt x="344131" y="5117"/>
                  </a:lnTo>
                  <a:lnTo>
                    <a:pt x="412373" y="1310"/>
                  </a:lnTo>
                  <a:lnTo>
                    <a:pt x="483870" y="0"/>
                  </a:lnTo>
                  <a:lnTo>
                    <a:pt x="555366" y="1310"/>
                  </a:lnTo>
                  <a:lnTo>
                    <a:pt x="623608" y="5117"/>
                  </a:lnTo>
                  <a:lnTo>
                    <a:pt x="687846" y="11235"/>
                  </a:lnTo>
                  <a:lnTo>
                    <a:pt x="747330" y="19477"/>
                  </a:lnTo>
                  <a:lnTo>
                    <a:pt x="801313" y="29657"/>
                  </a:lnTo>
                  <a:lnTo>
                    <a:pt x="849046" y="41591"/>
                  </a:lnTo>
                  <a:lnTo>
                    <a:pt x="889778" y="55090"/>
                  </a:lnTo>
                  <a:lnTo>
                    <a:pt x="947251" y="86044"/>
                  </a:lnTo>
                  <a:lnTo>
                    <a:pt x="967740" y="121031"/>
                  </a:lnTo>
                  <a:close/>
                </a:path>
                <a:path w="967740" h="1803400">
                  <a:moveTo>
                    <a:pt x="967740" y="121031"/>
                  </a:moveTo>
                  <a:lnTo>
                    <a:pt x="967740" y="1681861"/>
                  </a:lnTo>
                  <a:lnTo>
                    <a:pt x="962493" y="1699751"/>
                  </a:lnTo>
                  <a:lnTo>
                    <a:pt x="922763" y="1732894"/>
                  </a:lnTo>
                  <a:lnTo>
                    <a:pt x="849046" y="1761275"/>
                  </a:lnTo>
                  <a:lnTo>
                    <a:pt x="801313" y="1773212"/>
                  </a:lnTo>
                  <a:lnTo>
                    <a:pt x="747330" y="1783398"/>
                  </a:lnTo>
                  <a:lnTo>
                    <a:pt x="687846" y="1791646"/>
                  </a:lnTo>
                  <a:lnTo>
                    <a:pt x="623608" y="1797769"/>
                  </a:lnTo>
                  <a:lnTo>
                    <a:pt x="555366" y="1801580"/>
                  </a:lnTo>
                  <a:lnTo>
                    <a:pt x="483870" y="1802892"/>
                  </a:lnTo>
                  <a:lnTo>
                    <a:pt x="412373" y="1801580"/>
                  </a:lnTo>
                  <a:lnTo>
                    <a:pt x="344131" y="1797769"/>
                  </a:lnTo>
                  <a:lnTo>
                    <a:pt x="279893" y="1791646"/>
                  </a:lnTo>
                  <a:lnTo>
                    <a:pt x="220409" y="1783398"/>
                  </a:lnTo>
                  <a:lnTo>
                    <a:pt x="166426" y="1773212"/>
                  </a:lnTo>
                  <a:lnTo>
                    <a:pt x="118693" y="1761275"/>
                  </a:lnTo>
                  <a:lnTo>
                    <a:pt x="77961" y="1747773"/>
                  </a:lnTo>
                  <a:lnTo>
                    <a:pt x="20488" y="1716824"/>
                  </a:lnTo>
                  <a:lnTo>
                    <a:pt x="0" y="1681861"/>
                  </a:lnTo>
                  <a:lnTo>
                    <a:pt x="0" y="121031"/>
                  </a:lnTo>
                </a:path>
              </a:pathLst>
            </a:custGeom>
            <a:ln w="25908">
              <a:solidFill>
                <a:srgbClr val="00641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928866" y="4292346"/>
              <a:ext cx="1922145" cy="853440"/>
            </a:xfrm>
            <a:custGeom>
              <a:avLst/>
              <a:gdLst/>
              <a:ahLst/>
              <a:cxnLst/>
              <a:rect l="l" t="t" r="r" b="b"/>
              <a:pathLst>
                <a:path w="1922145" h="853439">
                  <a:moveTo>
                    <a:pt x="960881" y="0"/>
                  </a:moveTo>
                  <a:lnTo>
                    <a:pt x="895088" y="984"/>
                  </a:lnTo>
                  <a:lnTo>
                    <a:pt x="830484" y="3894"/>
                  </a:lnTo>
                  <a:lnTo>
                    <a:pt x="767215" y="8667"/>
                  </a:lnTo>
                  <a:lnTo>
                    <a:pt x="705423" y="15240"/>
                  </a:lnTo>
                  <a:lnTo>
                    <a:pt x="645250" y="23547"/>
                  </a:lnTo>
                  <a:lnTo>
                    <a:pt x="586841" y="33528"/>
                  </a:lnTo>
                  <a:lnTo>
                    <a:pt x="530337" y="45116"/>
                  </a:lnTo>
                  <a:lnTo>
                    <a:pt x="475883" y="58250"/>
                  </a:lnTo>
                  <a:lnTo>
                    <a:pt x="423620" y="72866"/>
                  </a:lnTo>
                  <a:lnTo>
                    <a:pt x="373693" y="88900"/>
                  </a:lnTo>
                  <a:lnTo>
                    <a:pt x="326244" y="106288"/>
                  </a:lnTo>
                  <a:lnTo>
                    <a:pt x="281416" y="124968"/>
                  </a:lnTo>
                  <a:lnTo>
                    <a:pt x="239352" y="144875"/>
                  </a:lnTo>
                  <a:lnTo>
                    <a:pt x="200195" y="165946"/>
                  </a:lnTo>
                  <a:lnTo>
                    <a:pt x="164089" y="188118"/>
                  </a:lnTo>
                  <a:lnTo>
                    <a:pt x="131176" y="211328"/>
                  </a:lnTo>
                  <a:lnTo>
                    <a:pt x="101600" y="235510"/>
                  </a:lnTo>
                  <a:lnTo>
                    <a:pt x="53028" y="286543"/>
                  </a:lnTo>
                  <a:lnTo>
                    <a:pt x="19519" y="340709"/>
                  </a:lnTo>
                  <a:lnTo>
                    <a:pt x="2216" y="397499"/>
                  </a:lnTo>
                  <a:lnTo>
                    <a:pt x="0" y="426719"/>
                  </a:lnTo>
                  <a:lnTo>
                    <a:pt x="2216" y="455940"/>
                  </a:lnTo>
                  <a:lnTo>
                    <a:pt x="19519" y="512730"/>
                  </a:lnTo>
                  <a:lnTo>
                    <a:pt x="53028" y="566896"/>
                  </a:lnTo>
                  <a:lnTo>
                    <a:pt x="101600" y="617929"/>
                  </a:lnTo>
                  <a:lnTo>
                    <a:pt x="131176" y="642112"/>
                  </a:lnTo>
                  <a:lnTo>
                    <a:pt x="164089" y="665321"/>
                  </a:lnTo>
                  <a:lnTo>
                    <a:pt x="200195" y="687493"/>
                  </a:lnTo>
                  <a:lnTo>
                    <a:pt x="239352" y="708564"/>
                  </a:lnTo>
                  <a:lnTo>
                    <a:pt x="281416" y="728472"/>
                  </a:lnTo>
                  <a:lnTo>
                    <a:pt x="326244" y="747151"/>
                  </a:lnTo>
                  <a:lnTo>
                    <a:pt x="373693" y="764540"/>
                  </a:lnTo>
                  <a:lnTo>
                    <a:pt x="423620" y="780573"/>
                  </a:lnTo>
                  <a:lnTo>
                    <a:pt x="475883" y="795189"/>
                  </a:lnTo>
                  <a:lnTo>
                    <a:pt x="530337" y="808323"/>
                  </a:lnTo>
                  <a:lnTo>
                    <a:pt x="586841" y="819912"/>
                  </a:lnTo>
                  <a:lnTo>
                    <a:pt x="645250" y="829892"/>
                  </a:lnTo>
                  <a:lnTo>
                    <a:pt x="705423" y="838200"/>
                  </a:lnTo>
                  <a:lnTo>
                    <a:pt x="767215" y="844772"/>
                  </a:lnTo>
                  <a:lnTo>
                    <a:pt x="830484" y="849545"/>
                  </a:lnTo>
                  <a:lnTo>
                    <a:pt x="895088" y="852455"/>
                  </a:lnTo>
                  <a:lnTo>
                    <a:pt x="960881" y="853439"/>
                  </a:lnTo>
                  <a:lnTo>
                    <a:pt x="1026675" y="852455"/>
                  </a:lnTo>
                  <a:lnTo>
                    <a:pt x="1091279" y="849545"/>
                  </a:lnTo>
                  <a:lnTo>
                    <a:pt x="1154548" y="844772"/>
                  </a:lnTo>
                  <a:lnTo>
                    <a:pt x="1216340" y="838199"/>
                  </a:lnTo>
                  <a:lnTo>
                    <a:pt x="1276513" y="829892"/>
                  </a:lnTo>
                  <a:lnTo>
                    <a:pt x="1334922" y="819911"/>
                  </a:lnTo>
                  <a:lnTo>
                    <a:pt x="1391426" y="808323"/>
                  </a:lnTo>
                  <a:lnTo>
                    <a:pt x="1445880" y="795189"/>
                  </a:lnTo>
                  <a:lnTo>
                    <a:pt x="1498143" y="780573"/>
                  </a:lnTo>
                  <a:lnTo>
                    <a:pt x="1548070" y="764539"/>
                  </a:lnTo>
                  <a:lnTo>
                    <a:pt x="1595519" y="747151"/>
                  </a:lnTo>
                  <a:lnTo>
                    <a:pt x="1640347" y="728471"/>
                  </a:lnTo>
                  <a:lnTo>
                    <a:pt x="1682411" y="708564"/>
                  </a:lnTo>
                  <a:lnTo>
                    <a:pt x="1721568" y="687493"/>
                  </a:lnTo>
                  <a:lnTo>
                    <a:pt x="1757674" y="665321"/>
                  </a:lnTo>
                  <a:lnTo>
                    <a:pt x="1790587" y="642111"/>
                  </a:lnTo>
                  <a:lnTo>
                    <a:pt x="1820163" y="617929"/>
                  </a:lnTo>
                  <a:lnTo>
                    <a:pt x="1868735" y="566896"/>
                  </a:lnTo>
                  <a:lnTo>
                    <a:pt x="1902244" y="512730"/>
                  </a:lnTo>
                  <a:lnTo>
                    <a:pt x="1919547" y="455940"/>
                  </a:lnTo>
                  <a:lnTo>
                    <a:pt x="1921763" y="426719"/>
                  </a:lnTo>
                  <a:lnTo>
                    <a:pt x="1919547" y="397499"/>
                  </a:lnTo>
                  <a:lnTo>
                    <a:pt x="1902244" y="340709"/>
                  </a:lnTo>
                  <a:lnTo>
                    <a:pt x="1868735" y="286543"/>
                  </a:lnTo>
                  <a:lnTo>
                    <a:pt x="1820163" y="235510"/>
                  </a:lnTo>
                  <a:lnTo>
                    <a:pt x="1790587" y="211327"/>
                  </a:lnTo>
                  <a:lnTo>
                    <a:pt x="1757674" y="188118"/>
                  </a:lnTo>
                  <a:lnTo>
                    <a:pt x="1721568" y="165946"/>
                  </a:lnTo>
                  <a:lnTo>
                    <a:pt x="1682411" y="144875"/>
                  </a:lnTo>
                  <a:lnTo>
                    <a:pt x="1640347" y="124967"/>
                  </a:lnTo>
                  <a:lnTo>
                    <a:pt x="1595519" y="106288"/>
                  </a:lnTo>
                  <a:lnTo>
                    <a:pt x="1548070" y="88899"/>
                  </a:lnTo>
                  <a:lnTo>
                    <a:pt x="1498143" y="72866"/>
                  </a:lnTo>
                  <a:lnTo>
                    <a:pt x="1445880" y="58250"/>
                  </a:lnTo>
                  <a:lnTo>
                    <a:pt x="1391426" y="45116"/>
                  </a:lnTo>
                  <a:lnTo>
                    <a:pt x="1334922" y="33527"/>
                  </a:lnTo>
                  <a:lnTo>
                    <a:pt x="1276513" y="23547"/>
                  </a:lnTo>
                  <a:lnTo>
                    <a:pt x="1216340" y="15239"/>
                  </a:lnTo>
                  <a:lnTo>
                    <a:pt x="1154548" y="8667"/>
                  </a:lnTo>
                  <a:lnTo>
                    <a:pt x="1091279" y="3894"/>
                  </a:lnTo>
                  <a:lnTo>
                    <a:pt x="1026675" y="984"/>
                  </a:lnTo>
                  <a:lnTo>
                    <a:pt x="96088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928866" y="4292346"/>
              <a:ext cx="1922145" cy="853440"/>
            </a:xfrm>
            <a:custGeom>
              <a:avLst/>
              <a:gdLst/>
              <a:ahLst/>
              <a:cxnLst/>
              <a:rect l="l" t="t" r="r" b="b"/>
              <a:pathLst>
                <a:path w="1922145" h="853439">
                  <a:moveTo>
                    <a:pt x="0" y="426719"/>
                  </a:moveTo>
                  <a:lnTo>
                    <a:pt x="8770" y="368807"/>
                  </a:lnTo>
                  <a:lnTo>
                    <a:pt x="34319" y="313266"/>
                  </a:lnTo>
                  <a:lnTo>
                    <a:pt x="75503" y="260604"/>
                  </a:lnTo>
                  <a:lnTo>
                    <a:pt x="131176" y="211328"/>
                  </a:lnTo>
                  <a:lnTo>
                    <a:pt x="164089" y="188118"/>
                  </a:lnTo>
                  <a:lnTo>
                    <a:pt x="200195" y="165946"/>
                  </a:lnTo>
                  <a:lnTo>
                    <a:pt x="239352" y="144875"/>
                  </a:lnTo>
                  <a:lnTo>
                    <a:pt x="281416" y="124968"/>
                  </a:lnTo>
                  <a:lnTo>
                    <a:pt x="326244" y="106288"/>
                  </a:lnTo>
                  <a:lnTo>
                    <a:pt x="373693" y="88900"/>
                  </a:lnTo>
                  <a:lnTo>
                    <a:pt x="423620" y="72866"/>
                  </a:lnTo>
                  <a:lnTo>
                    <a:pt x="475883" y="58250"/>
                  </a:lnTo>
                  <a:lnTo>
                    <a:pt x="530337" y="45116"/>
                  </a:lnTo>
                  <a:lnTo>
                    <a:pt x="586841" y="33528"/>
                  </a:lnTo>
                  <a:lnTo>
                    <a:pt x="645250" y="23547"/>
                  </a:lnTo>
                  <a:lnTo>
                    <a:pt x="705423" y="15240"/>
                  </a:lnTo>
                  <a:lnTo>
                    <a:pt x="767215" y="8667"/>
                  </a:lnTo>
                  <a:lnTo>
                    <a:pt x="830484" y="3894"/>
                  </a:lnTo>
                  <a:lnTo>
                    <a:pt x="895088" y="984"/>
                  </a:lnTo>
                  <a:lnTo>
                    <a:pt x="960881" y="0"/>
                  </a:lnTo>
                  <a:lnTo>
                    <a:pt x="1026675" y="984"/>
                  </a:lnTo>
                  <a:lnTo>
                    <a:pt x="1091279" y="3894"/>
                  </a:lnTo>
                  <a:lnTo>
                    <a:pt x="1154548" y="8667"/>
                  </a:lnTo>
                  <a:lnTo>
                    <a:pt x="1216340" y="15239"/>
                  </a:lnTo>
                  <a:lnTo>
                    <a:pt x="1276513" y="23547"/>
                  </a:lnTo>
                  <a:lnTo>
                    <a:pt x="1334922" y="33527"/>
                  </a:lnTo>
                  <a:lnTo>
                    <a:pt x="1391426" y="45116"/>
                  </a:lnTo>
                  <a:lnTo>
                    <a:pt x="1445880" y="58250"/>
                  </a:lnTo>
                  <a:lnTo>
                    <a:pt x="1498143" y="72866"/>
                  </a:lnTo>
                  <a:lnTo>
                    <a:pt x="1548070" y="88899"/>
                  </a:lnTo>
                  <a:lnTo>
                    <a:pt x="1595519" y="106288"/>
                  </a:lnTo>
                  <a:lnTo>
                    <a:pt x="1640347" y="124967"/>
                  </a:lnTo>
                  <a:lnTo>
                    <a:pt x="1682411" y="144875"/>
                  </a:lnTo>
                  <a:lnTo>
                    <a:pt x="1721568" y="165946"/>
                  </a:lnTo>
                  <a:lnTo>
                    <a:pt x="1757674" y="188118"/>
                  </a:lnTo>
                  <a:lnTo>
                    <a:pt x="1790587" y="211327"/>
                  </a:lnTo>
                  <a:lnTo>
                    <a:pt x="1820163" y="235510"/>
                  </a:lnTo>
                  <a:lnTo>
                    <a:pt x="1868735" y="286543"/>
                  </a:lnTo>
                  <a:lnTo>
                    <a:pt x="1902244" y="340709"/>
                  </a:lnTo>
                  <a:lnTo>
                    <a:pt x="1919547" y="397499"/>
                  </a:lnTo>
                  <a:lnTo>
                    <a:pt x="1921763" y="426719"/>
                  </a:lnTo>
                  <a:lnTo>
                    <a:pt x="1919547" y="455940"/>
                  </a:lnTo>
                  <a:lnTo>
                    <a:pt x="1902244" y="512730"/>
                  </a:lnTo>
                  <a:lnTo>
                    <a:pt x="1868735" y="566896"/>
                  </a:lnTo>
                  <a:lnTo>
                    <a:pt x="1820163" y="617929"/>
                  </a:lnTo>
                  <a:lnTo>
                    <a:pt x="1790587" y="642111"/>
                  </a:lnTo>
                  <a:lnTo>
                    <a:pt x="1757674" y="665321"/>
                  </a:lnTo>
                  <a:lnTo>
                    <a:pt x="1721568" y="687493"/>
                  </a:lnTo>
                  <a:lnTo>
                    <a:pt x="1682411" y="708564"/>
                  </a:lnTo>
                  <a:lnTo>
                    <a:pt x="1640347" y="728471"/>
                  </a:lnTo>
                  <a:lnTo>
                    <a:pt x="1595519" y="747151"/>
                  </a:lnTo>
                  <a:lnTo>
                    <a:pt x="1548070" y="764539"/>
                  </a:lnTo>
                  <a:lnTo>
                    <a:pt x="1498143" y="780573"/>
                  </a:lnTo>
                  <a:lnTo>
                    <a:pt x="1445880" y="795189"/>
                  </a:lnTo>
                  <a:lnTo>
                    <a:pt x="1391426" y="808323"/>
                  </a:lnTo>
                  <a:lnTo>
                    <a:pt x="1334922" y="819911"/>
                  </a:lnTo>
                  <a:lnTo>
                    <a:pt x="1276513" y="829892"/>
                  </a:lnTo>
                  <a:lnTo>
                    <a:pt x="1216340" y="838199"/>
                  </a:lnTo>
                  <a:lnTo>
                    <a:pt x="1154548" y="844772"/>
                  </a:lnTo>
                  <a:lnTo>
                    <a:pt x="1091279" y="849545"/>
                  </a:lnTo>
                  <a:lnTo>
                    <a:pt x="1026675" y="852455"/>
                  </a:lnTo>
                  <a:lnTo>
                    <a:pt x="960881" y="853439"/>
                  </a:lnTo>
                  <a:lnTo>
                    <a:pt x="895088" y="852455"/>
                  </a:lnTo>
                  <a:lnTo>
                    <a:pt x="830484" y="849545"/>
                  </a:lnTo>
                  <a:lnTo>
                    <a:pt x="767215" y="844772"/>
                  </a:lnTo>
                  <a:lnTo>
                    <a:pt x="705423" y="838200"/>
                  </a:lnTo>
                  <a:lnTo>
                    <a:pt x="645250" y="829892"/>
                  </a:lnTo>
                  <a:lnTo>
                    <a:pt x="586841" y="819912"/>
                  </a:lnTo>
                  <a:lnTo>
                    <a:pt x="530337" y="808323"/>
                  </a:lnTo>
                  <a:lnTo>
                    <a:pt x="475883" y="795189"/>
                  </a:lnTo>
                  <a:lnTo>
                    <a:pt x="423620" y="780573"/>
                  </a:lnTo>
                  <a:lnTo>
                    <a:pt x="373693" y="764540"/>
                  </a:lnTo>
                  <a:lnTo>
                    <a:pt x="326244" y="747151"/>
                  </a:lnTo>
                  <a:lnTo>
                    <a:pt x="281416" y="728472"/>
                  </a:lnTo>
                  <a:lnTo>
                    <a:pt x="239352" y="708564"/>
                  </a:lnTo>
                  <a:lnTo>
                    <a:pt x="200195" y="687493"/>
                  </a:lnTo>
                  <a:lnTo>
                    <a:pt x="164089" y="665321"/>
                  </a:lnTo>
                  <a:lnTo>
                    <a:pt x="131176" y="642112"/>
                  </a:lnTo>
                  <a:lnTo>
                    <a:pt x="101600" y="617929"/>
                  </a:lnTo>
                  <a:lnTo>
                    <a:pt x="53028" y="566896"/>
                  </a:lnTo>
                  <a:lnTo>
                    <a:pt x="19519" y="512730"/>
                  </a:lnTo>
                  <a:lnTo>
                    <a:pt x="2216" y="455940"/>
                  </a:lnTo>
                  <a:lnTo>
                    <a:pt x="0" y="426719"/>
                  </a:lnTo>
                  <a:close/>
                </a:path>
              </a:pathLst>
            </a:custGeom>
            <a:ln w="28956">
              <a:solidFill>
                <a:srgbClr val="30859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1967483" y="1277111"/>
            <a:ext cx="9919970" cy="4721860"/>
            <a:chOff x="1967483" y="1277111"/>
            <a:chExt cx="9919970" cy="4721860"/>
          </a:xfrm>
        </p:grpSpPr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62672" y="4280916"/>
              <a:ext cx="426720" cy="33985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47403" y="4038600"/>
              <a:ext cx="518159" cy="22250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36736" y="4366260"/>
              <a:ext cx="518159" cy="22250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62643" y="4690871"/>
              <a:ext cx="518159" cy="22250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62643" y="4995671"/>
              <a:ext cx="518159" cy="22250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62643" y="5300471"/>
              <a:ext cx="518159" cy="22250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19699" y="3323844"/>
              <a:ext cx="300227" cy="93726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67483" y="1277111"/>
              <a:ext cx="9919716" cy="4721352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78739" y="58039"/>
            <a:ext cx="73787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我们如何开展服务器性能测试（游戏容量评估方案）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1" y="1014983"/>
            <a:ext cx="12179935" cy="9525"/>
          </a:xfrm>
          <a:custGeom>
            <a:avLst/>
            <a:gdLst/>
            <a:ahLst/>
            <a:cxnLst/>
            <a:rect l="l" t="t" r="r" b="b"/>
            <a:pathLst>
              <a:path w="12179935" h="9525">
                <a:moveTo>
                  <a:pt x="0" y="9144"/>
                </a:moveTo>
                <a:lnTo>
                  <a:pt x="12179807" y="9144"/>
                </a:lnTo>
                <a:lnTo>
                  <a:pt x="12179808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1015" y="1190371"/>
          <a:ext cx="11135995" cy="4965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4590"/>
                <a:gridCol w="1635125"/>
                <a:gridCol w="2132965"/>
                <a:gridCol w="1990725"/>
                <a:gridCol w="1848485"/>
                <a:gridCol w="2345690"/>
              </a:tblGrid>
              <a:tr h="7960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64"/>
                        </a:spcBef>
                      </a:pPr>
                      <a:r>
                        <a:rPr dirty="0" sz="20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现网数据预估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24955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64"/>
                        </a:spcBef>
                      </a:pPr>
                      <a:r>
                        <a:rPr dirty="0" sz="20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接口测试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24955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964"/>
                        </a:spcBef>
                      </a:pPr>
                      <a:r>
                        <a:rPr dirty="0" sz="20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真人压测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24955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964"/>
                        </a:spcBef>
                      </a:pPr>
                      <a:r>
                        <a:rPr dirty="0" sz="20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录制回放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24955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964"/>
                        </a:spcBef>
                      </a:pPr>
                      <a:r>
                        <a:rPr dirty="0" sz="20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机器人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24955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11889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0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优点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>
                          <a:latin typeface="Microsoft YaHei"/>
                          <a:cs typeface="Microsoft YaHei"/>
                        </a:rPr>
                        <a:t>快速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 marL="798195" marR="79248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Microsoft YaHei"/>
                          <a:cs typeface="Microsoft YaHei"/>
                        </a:rPr>
                        <a:t>高复用 高并发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>
                          <a:latin typeface="Microsoft YaHei"/>
                          <a:cs typeface="Microsoft YaHei"/>
                        </a:rPr>
                        <a:t>相对机器人开发量小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Microsoft YaHei"/>
                          <a:cs typeface="Microsoft YaHei"/>
                        </a:rPr>
                        <a:t>数据真实度高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Microsoft YaHei"/>
                          <a:cs typeface="Microsoft YaHei"/>
                        </a:rPr>
                        <a:t>低成本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869315" marR="86042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dirty="0" sz="1600">
                          <a:latin typeface="Microsoft YaHei"/>
                          <a:cs typeface="Microsoft YaHei"/>
                        </a:rPr>
                        <a:t>高复用 高并发  </a:t>
                      </a:r>
                      <a:r>
                        <a:rPr dirty="0" sz="1600" spc="-10">
                          <a:latin typeface="Microsoft YaHei"/>
                          <a:cs typeface="Microsoft YaHei"/>
                        </a:rPr>
                        <a:t>7*24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600" spc="-5">
                          <a:latin typeface="Microsoft YaHei"/>
                          <a:cs typeface="Microsoft YaHei"/>
                        </a:rPr>
                        <a:t>更灵活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117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17782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0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缺点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>
                          <a:latin typeface="Microsoft YaHei"/>
                          <a:cs typeface="Microsoft YaHei"/>
                        </a:rPr>
                        <a:t>数据准确程度低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>
                          <a:latin typeface="Microsoft YaHei"/>
                          <a:cs typeface="Microsoft YaHei"/>
                        </a:rPr>
                        <a:t>只适用于判断局部风险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 marL="728345" marR="7188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>
                          <a:latin typeface="Microsoft YaHei"/>
                          <a:cs typeface="Microsoft YaHei"/>
                        </a:rPr>
                        <a:t>并发低 价格贵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Microsoft YaHei"/>
                          <a:cs typeface="Microsoft YaHei"/>
                        </a:rPr>
                        <a:t>不可复用，性能回归难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Microsoft YaHei"/>
                          <a:cs typeface="Microsoft YaHei"/>
                        </a:rPr>
                        <a:t>适用性狭窄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160020" marR="150495">
                        <a:lnSpc>
                          <a:spcPct val="100000"/>
                        </a:lnSpc>
                      </a:pPr>
                      <a:r>
                        <a:rPr dirty="0" sz="1600">
                          <a:latin typeface="Microsoft YaHei"/>
                          <a:cs typeface="Microsoft YaHei"/>
                        </a:rPr>
                        <a:t>有一定开发技术门槛； 需要多一些时间成本；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1188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适用情况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12700" marR="95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400">
                          <a:latin typeface="Microsoft YaHei"/>
                          <a:cs typeface="Microsoft YaHei"/>
                        </a:rPr>
                        <a:t>适用无测试人力情况 </a:t>
                      </a:r>
                      <a:r>
                        <a:rPr dirty="0" sz="1400" spc="-5">
                          <a:latin typeface="Microsoft YaHei"/>
                          <a:cs typeface="Microsoft YaHei"/>
                        </a:rPr>
                        <a:t>下，简单预估服务器 </a:t>
                      </a:r>
                      <a:r>
                        <a:rPr dirty="0" sz="1400">
                          <a:latin typeface="Microsoft YaHei"/>
                          <a:cs typeface="Microsoft YaHei"/>
                        </a:rPr>
                        <a:t>性能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Microsoft YaHei"/>
                          <a:cs typeface="Microsoft YaHei"/>
                        </a:rPr>
                        <a:t>适用于时间紧张下快速诊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Microsoft YaHei"/>
                          <a:cs typeface="Microsoft YaHei"/>
                        </a:rPr>
                        <a:t>断高风险模块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3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1333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Microsoft YaHei"/>
                          <a:cs typeface="Microsoft YaHei"/>
                        </a:rPr>
                        <a:t>适用人数要求较低的游戏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  <a:p>
                      <a:pPr marL="1333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Microsoft YaHei"/>
                          <a:cs typeface="Microsoft YaHei"/>
                        </a:rPr>
                        <a:t>进行验证性的测试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3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1333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Microsoft YaHei"/>
                          <a:cs typeface="Microsoft YaHei"/>
                        </a:rPr>
                        <a:t>适用于固定的输入输出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  <a:p>
                      <a:pPr marL="1333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Microsoft YaHei"/>
                          <a:cs typeface="Microsoft YaHei"/>
                        </a:rPr>
                        <a:t>服务器类型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63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3335">
                        <a:lnSpc>
                          <a:spcPct val="100000"/>
                        </a:lnSpc>
                      </a:pPr>
                      <a:r>
                        <a:rPr dirty="0" sz="1400" b="1">
                          <a:latin typeface="Microsoft YaHei"/>
                          <a:cs typeface="Microsoft YaHei"/>
                        </a:rPr>
                        <a:t>时间宽裕情况下的最佳</a:t>
                      </a:r>
                      <a:r>
                        <a:rPr dirty="0" sz="1400" spc="-15" b="1">
                          <a:latin typeface="Microsoft YaHei"/>
                          <a:cs typeface="Microsoft YaHei"/>
                        </a:rPr>
                        <a:t>选</a:t>
                      </a:r>
                      <a:r>
                        <a:rPr dirty="0" sz="1400" b="1">
                          <a:latin typeface="Microsoft YaHei"/>
                          <a:cs typeface="Microsoft YaHei"/>
                        </a:rPr>
                        <a:t>择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8739" y="58039"/>
            <a:ext cx="7988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我们如何开展服务器性能测试（游戏容量评估方案对比）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0" y="6545578"/>
            <a:ext cx="962644" cy="18328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90288" y="1077467"/>
            <a:ext cx="7373620" cy="5781040"/>
            <a:chOff x="4590288" y="1077467"/>
            <a:chExt cx="7373620" cy="57810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6788" y="1094154"/>
              <a:ext cx="7300110" cy="35038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5360" y="1252727"/>
              <a:ext cx="6784848" cy="29885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0288" y="4123942"/>
              <a:ext cx="7373111" cy="27340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5360" y="4319016"/>
              <a:ext cx="6784848" cy="22250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792980" y="1077467"/>
              <a:ext cx="1905000" cy="32384"/>
            </a:xfrm>
            <a:custGeom>
              <a:avLst/>
              <a:gdLst/>
              <a:ahLst/>
              <a:cxnLst/>
              <a:rect l="l" t="t" r="r" b="b"/>
              <a:pathLst>
                <a:path w="1905000" h="32384">
                  <a:moveTo>
                    <a:pt x="1905000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905000" y="32003"/>
                  </a:lnTo>
                  <a:lnTo>
                    <a:pt x="190500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28488" y="1077467"/>
              <a:ext cx="634365" cy="32384"/>
            </a:xfrm>
            <a:custGeom>
              <a:avLst/>
              <a:gdLst/>
              <a:ahLst/>
              <a:cxnLst/>
              <a:rect l="l" t="t" r="r" b="b"/>
              <a:pathLst>
                <a:path w="634364" h="32384">
                  <a:moveTo>
                    <a:pt x="633984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633984" y="32003"/>
                  </a:lnTo>
                  <a:lnTo>
                    <a:pt x="63398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151636" y="1774951"/>
            <a:ext cx="2926080" cy="2108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191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4471C4"/>
                </a:solidFill>
                <a:latin typeface="Microsoft YaHei"/>
                <a:cs typeface="Microsoft YaHei"/>
              </a:rPr>
              <a:t>云端集群稳定施压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Microsoft YaHei"/>
              <a:cs typeface="Microsoft YaHei"/>
            </a:endParaRPr>
          </a:p>
          <a:p>
            <a:pPr marL="184785" indent="-172720">
              <a:lnSpc>
                <a:spcPct val="100000"/>
              </a:lnSpc>
              <a:buFont typeface="Wingdings"/>
              <a:buChar char=""/>
              <a:tabLst>
                <a:tab pos="185420" algn="l"/>
              </a:tabLst>
            </a:pPr>
            <a:r>
              <a:rPr dirty="0" sz="1200">
                <a:solidFill>
                  <a:srgbClr val="4471C4"/>
                </a:solidFill>
                <a:latin typeface="Microsoft YaHei"/>
                <a:cs typeface="Microsoft YaHei"/>
              </a:rPr>
              <a:t>腾讯云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提供压力源</a:t>
            </a:r>
            <a:endParaRPr sz="1200">
              <a:latin typeface="Microsoft YaHei"/>
              <a:cs typeface="Microsoft YaHei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185420" algn="l"/>
              </a:tabLst>
            </a:pPr>
            <a:r>
              <a:rPr dirty="0" sz="1200">
                <a:solidFill>
                  <a:srgbClr val="4471C4"/>
                </a:solidFill>
                <a:latin typeface="Microsoft YaHei"/>
                <a:cs typeface="Microsoft YaHei"/>
              </a:rPr>
              <a:t>100W+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级压力，随开随用</a:t>
            </a:r>
            <a:endParaRPr sz="1200">
              <a:latin typeface="Microsoft YaHei"/>
              <a:cs typeface="Microsoft YaHei"/>
            </a:endParaRPr>
          </a:p>
          <a:p>
            <a:pPr marL="184785" indent="-172720">
              <a:lnSpc>
                <a:spcPct val="100000"/>
              </a:lnSpc>
              <a:spcBef>
                <a:spcPts val="725"/>
              </a:spcBef>
              <a:buFont typeface="Wingdings"/>
              <a:buChar char=""/>
              <a:tabLst>
                <a:tab pos="185420" algn="l"/>
              </a:tabLst>
            </a:pP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支持按需定制更高并发</a:t>
            </a:r>
            <a:endParaRPr sz="1200">
              <a:latin typeface="Microsoft YaHei"/>
              <a:cs typeface="Microsoft YaHei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185420" algn="l"/>
              </a:tabLst>
            </a:pP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支持</a:t>
            </a:r>
            <a:r>
              <a:rPr dirty="0" sz="1200">
                <a:solidFill>
                  <a:srgbClr val="4471C4"/>
                </a:solidFill>
                <a:latin typeface="Microsoft YaHei"/>
                <a:cs typeface="Microsoft YaHei"/>
              </a:rPr>
              <a:t>全国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五大区压力源、多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IP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分布式压力</a:t>
            </a:r>
            <a:endParaRPr sz="1200">
              <a:latin typeface="Microsoft YaHei"/>
              <a:cs typeface="Microsoft YaHei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185420" algn="l"/>
              </a:tabLst>
            </a:pP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全</a:t>
            </a:r>
            <a:r>
              <a:rPr dirty="0" sz="1200">
                <a:solidFill>
                  <a:srgbClr val="4471C4"/>
                </a:solidFill>
                <a:latin typeface="Microsoft YaHei"/>
                <a:cs typeface="Microsoft YaHei"/>
              </a:rPr>
              <a:t>自研压力发生引擎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，不套壳忽悠</a:t>
            </a:r>
            <a:endParaRPr sz="1200">
              <a:latin typeface="Microsoft YaHei"/>
              <a:cs typeface="Microsoft YaHei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185420" algn="l"/>
              </a:tabLst>
            </a:pP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支持</a:t>
            </a:r>
            <a:r>
              <a:rPr dirty="0" sz="1200">
                <a:solidFill>
                  <a:srgbClr val="4471C4"/>
                </a:solidFill>
                <a:latin typeface="Microsoft YaHei"/>
                <a:cs typeface="Microsoft YaHei"/>
              </a:rPr>
              <a:t>全球范围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内的节点部署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1130" y="4614164"/>
            <a:ext cx="2293620" cy="7454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6FAC46"/>
                </a:solidFill>
                <a:latin typeface="Microsoft YaHei"/>
                <a:cs typeface="Microsoft YaHei"/>
              </a:rPr>
              <a:t>测试配置效率高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可视化参数配置，无技术门槛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39" y="58039"/>
            <a:ext cx="7407909" cy="9442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ts val="269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我们如何开展服务器性能测试</a:t>
            </a:r>
            <a:endParaRPr sz="2400">
              <a:latin typeface="Microsoft YaHei"/>
              <a:cs typeface="Microsoft YaHei"/>
            </a:endParaRPr>
          </a:p>
          <a:p>
            <a:pPr marL="3940175">
              <a:lnSpc>
                <a:spcPts val="2570"/>
              </a:lnSpc>
            </a:pPr>
            <a:r>
              <a:rPr dirty="0" sz="2300" spc="10">
                <a:solidFill>
                  <a:srgbClr val="A6AAA9"/>
                </a:solidFill>
                <a:latin typeface="Microsoft YaHei"/>
                <a:cs typeface="Microsoft YaHei"/>
              </a:rPr>
              <a:t>服务器压测：</a:t>
            </a:r>
            <a:r>
              <a:rPr dirty="0" sz="2300" spc="10">
                <a:solidFill>
                  <a:srgbClr val="FFC000"/>
                </a:solidFill>
                <a:latin typeface="Microsoft YaHei"/>
                <a:cs typeface="Microsoft YaHei"/>
              </a:rPr>
              <a:t>百万级+并发</a:t>
            </a:r>
            <a:endParaRPr sz="2300">
              <a:latin typeface="Microsoft YaHei"/>
              <a:cs typeface="Microsoft YaHei"/>
            </a:endParaRPr>
          </a:p>
          <a:p>
            <a:pPr marL="4517390">
              <a:lnSpc>
                <a:spcPct val="100000"/>
              </a:lnSpc>
              <a:spcBef>
                <a:spcPts val="535"/>
              </a:spcBef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大规模集群，无限扩展，简单易用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3185" y="1575816"/>
            <a:ext cx="684530" cy="684530"/>
            <a:chOff x="393185" y="1575816"/>
            <a:chExt cx="684530" cy="684530"/>
          </a:xfrm>
        </p:grpSpPr>
        <p:sp>
          <p:nvSpPr>
            <p:cNvPr id="14" name="object 14"/>
            <p:cNvSpPr/>
            <p:nvPr/>
          </p:nvSpPr>
          <p:spPr>
            <a:xfrm>
              <a:off x="393185" y="1575816"/>
              <a:ext cx="684530" cy="684530"/>
            </a:xfrm>
            <a:custGeom>
              <a:avLst/>
              <a:gdLst/>
              <a:ahLst/>
              <a:cxnLst/>
              <a:rect l="l" t="t" r="r" b="b"/>
              <a:pathLst>
                <a:path w="684530" h="684530">
                  <a:moveTo>
                    <a:pt x="342126" y="0"/>
                  </a:moveTo>
                  <a:lnTo>
                    <a:pt x="298445" y="2783"/>
                  </a:lnTo>
                  <a:lnTo>
                    <a:pt x="255340" y="11133"/>
                  </a:lnTo>
                  <a:lnTo>
                    <a:pt x="213389" y="25050"/>
                  </a:lnTo>
                  <a:lnTo>
                    <a:pt x="173168" y="44534"/>
                  </a:lnTo>
                  <a:lnTo>
                    <a:pt x="135253" y="69585"/>
                  </a:lnTo>
                  <a:lnTo>
                    <a:pt x="100222" y="100203"/>
                  </a:lnTo>
                  <a:lnTo>
                    <a:pt x="69598" y="135238"/>
                  </a:lnTo>
                  <a:lnTo>
                    <a:pt x="44543" y="173157"/>
                  </a:lnTo>
                  <a:lnTo>
                    <a:pt x="25055" y="213383"/>
                  </a:lnTo>
                  <a:lnTo>
                    <a:pt x="11135" y="255340"/>
                  </a:lnTo>
                  <a:lnTo>
                    <a:pt x="2783" y="298450"/>
                  </a:lnTo>
                  <a:lnTo>
                    <a:pt x="0" y="342138"/>
                  </a:lnTo>
                  <a:lnTo>
                    <a:pt x="2783" y="385825"/>
                  </a:lnTo>
                  <a:lnTo>
                    <a:pt x="11135" y="428935"/>
                  </a:lnTo>
                  <a:lnTo>
                    <a:pt x="25055" y="470892"/>
                  </a:lnTo>
                  <a:lnTo>
                    <a:pt x="44543" y="511118"/>
                  </a:lnTo>
                  <a:lnTo>
                    <a:pt x="69598" y="549037"/>
                  </a:lnTo>
                  <a:lnTo>
                    <a:pt x="100222" y="584073"/>
                  </a:lnTo>
                  <a:lnTo>
                    <a:pt x="135253" y="614690"/>
                  </a:lnTo>
                  <a:lnTo>
                    <a:pt x="173168" y="639741"/>
                  </a:lnTo>
                  <a:lnTo>
                    <a:pt x="213389" y="659225"/>
                  </a:lnTo>
                  <a:lnTo>
                    <a:pt x="255340" y="673142"/>
                  </a:lnTo>
                  <a:lnTo>
                    <a:pt x="298445" y="681492"/>
                  </a:lnTo>
                  <a:lnTo>
                    <a:pt x="342126" y="684276"/>
                  </a:lnTo>
                  <a:lnTo>
                    <a:pt x="385808" y="681492"/>
                  </a:lnTo>
                  <a:lnTo>
                    <a:pt x="428914" y="673142"/>
                  </a:lnTo>
                  <a:lnTo>
                    <a:pt x="470866" y="659225"/>
                  </a:lnTo>
                  <a:lnTo>
                    <a:pt x="511089" y="639741"/>
                  </a:lnTo>
                  <a:lnTo>
                    <a:pt x="549006" y="614690"/>
                  </a:lnTo>
                  <a:lnTo>
                    <a:pt x="584041" y="584073"/>
                  </a:lnTo>
                  <a:lnTo>
                    <a:pt x="614661" y="549037"/>
                  </a:lnTo>
                  <a:lnTo>
                    <a:pt x="639714" y="511118"/>
                  </a:lnTo>
                  <a:lnTo>
                    <a:pt x="659200" y="470892"/>
                  </a:lnTo>
                  <a:lnTo>
                    <a:pt x="673119" y="428935"/>
                  </a:lnTo>
                  <a:lnTo>
                    <a:pt x="681470" y="385825"/>
                  </a:lnTo>
                  <a:lnTo>
                    <a:pt x="684253" y="342138"/>
                  </a:lnTo>
                  <a:lnTo>
                    <a:pt x="681470" y="298450"/>
                  </a:lnTo>
                  <a:lnTo>
                    <a:pt x="673119" y="255340"/>
                  </a:lnTo>
                  <a:lnTo>
                    <a:pt x="659200" y="213383"/>
                  </a:lnTo>
                  <a:lnTo>
                    <a:pt x="639714" y="173157"/>
                  </a:lnTo>
                  <a:lnTo>
                    <a:pt x="614661" y="135238"/>
                  </a:lnTo>
                  <a:lnTo>
                    <a:pt x="584041" y="100203"/>
                  </a:lnTo>
                  <a:lnTo>
                    <a:pt x="549006" y="69585"/>
                  </a:lnTo>
                  <a:lnTo>
                    <a:pt x="511089" y="44534"/>
                  </a:lnTo>
                  <a:lnTo>
                    <a:pt x="470866" y="25050"/>
                  </a:lnTo>
                  <a:lnTo>
                    <a:pt x="428914" y="11133"/>
                  </a:lnTo>
                  <a:lnTo>
                    <a:pt x="385808" y="2783"/>
                  </a:lnTo>
                  <a:lnTo>
                    <a:pt x="34212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28831" y="1714500"/>
              <a:ext cx="411480" cy="373380"/>
            </a:xfrm>
            <a:custGeom>
              <a:avLst/>
              <a:gdLst/>
              <a:ahLst/>
              <a:cxnLst/>
              <a:rect l="l" t="t" r="r" b="b"/>
              <a:pathLst>
                <a:path w="411480" h="373380">
                  <a:moveTo>
                    <a:pt x="406231" y="194183"/>
                  </a:moveTo>
                  <a:lnTo>
                    <a:pt x="198040" y="194183"/>
                  </a:lnTo>
                  <a:lnTo>
                    <a:pt x="192794" y="199389"/>
                  </a:lnTo>
                  <a:lnTo>
                    <a:pt x="192794" y="368173"/>
                  </a:lnTo>
                  <a:lnTo>
                    <a:pt x="198040" y="373379"/>
                  </a:lnTo>
                  <a:lnTo>
                    <a:pt x="406231" y="373379"/>
                  </a:lnTo>
                  <a:lnTo>
                    <a:pt x="411476" y="368173"/>
                  </a:lnTo>
                  <a:lnTo>
                    <a:pt x="411476" y="350012"/>
                  </a:lnTo>
                  <a:lnTo>
                    <a:pt x="216188" y="350012"/>
                  </a:lnTo>
                  <a:lnTo>
                    <a:pt x="216188" y="217550"/>
                  </a:lnTo>
                  <a:lnTo>
                    <a:pt x="411476" y="217550"/>
                  </a:lnTo>
                  <a:lnTo>
                    <a:pt x="411476" y="199389"/>
                  </a:lnTo>
                  <a:lnTo>
                    <a:pt x="406231" y="194183"/>
                  </a:lnTo>
                  <a:close/>
                </a:path>
                <a:path w="411480" h="373380">
                  <a:moveTo>
                    <a:pt x="411476" y="217550"/>
                  </a:moveTo>
                  <a:lnTo>
                    <a:pt x="388082" y="217550"/>
                  </a:lnTo>
                  <a:lnTo>
                    <a:pt x="388082" y="350012"/>
                  </a:lnTo>
                  <a:lnTo>
                    <a:pt x="411476" y="350012"/>
                  </a:lnTo>
                  <a:lnTo>
                    <a:pt x="411476" y="217550"/>
                  </a:lnTo>
                  <a:close/>
                </a:path>
                <a:path w="411480" h="373380">
                  <a:moveTo>
                    <a:pt x="247646" y="246634"/>
                  </a:moveTo>
                  <a:lnTo>
                    <a:pt x="237041" y="254000"/>
                  </a:lnTo>
                  <a:lnTo>
                    <a:pt x="235733" y="261238"/>
                  </a:lnTo>
                  <a:lnTo>
                    <a:pt x="239429" y="266573"/>
                  </a:lnTo>
                  <a:lnTo>
                    <a:pt x="251481" y="283845"/>
                  </a:lnTo>
                  <a:lnTo>
                    <a:pt x="239429" y="300989"/>
                  </a:lnTo>
                  <a:lnTo>
                    <a:pt x="235759" y="306324"/>
                  </a:lnTo>
                  <a:lnTo>
                    <a:pt x="237041" y="313563"/>
                  </a:lnTo>
                  <a:lnTo>
                    <a:pt x="247646" y="320928"/>
                  </a:lnTo>
                  <a:lnTo>
                    <a:pt x="254936" y="319659"/>
                  </a:lnTo>
                  <a:lnTo>
                    <a:pt x="258631" y="314325"/>
                  </a:lnTo>
                  <a:lnTo>
                    <a:pt x="271852" y="295528"/>
                  </a:lnTo>
                  <a:lnTo>
                    <a:pt x="361002" y="295528"/>
                  </a:lnTo>
                  <a:lnTo>
                    <a:pt x="352789" y="283845"/>
                  </a:lnTo>
                  <a:lnTo>
                    <a:pt x="360928" y="272161"/>
                  </a:lnTo>
                  <a:lnTo>
                    <a:pt x="271852" y="272161"/>
                  </a:lnTo>
                  <a:lnTo>
                    <a:pt x="258631" y="253237"/>
                  </a:lnTo>
                  <a:lnTo>
                    <a:pt x="254936" y="247903"/>
                  </a:lnTo>
                  <a:lnTo>
                    <a:pt x="247646" y="246634"/>
                  </a:lnTo>
                  <a:close/>
                </a:path>
                <a:path w="411480" h="373380">
                  <a:moveTo>
                    <a:pt x="361002" y="295528"/>
                  </a:moveTo>
                  <a:lnTo>
                    <a:pt x="332418" y="295528"/>
                  </a:lnTo>
                  <a:lnTo>
                    <a:pt x="345639" y="314325"/>
                  </a:lnTo>
                  <a:lnTo>
                    <a:pt x="347912" y="317626"/>
                  </a:lnTo>
                  <a:lnTo>
                    <a:pt x="351544" y="319404"/>
                  </a:lnTo>
                  <a:lnTo>
                    <a:pt x="357539" y="319404"/>
                  </a:lnTo>
                  <a:lnTo>
                    <a:pt x="359876" y="318642"/>
                  </a:lnTo>
                  <a:lnTo>
                    <a:pt x="361920" y="317246"/>
                  </a:lnTo>
                  <a:lnTo>
                    <a:pt x="367229" y="313563"/>
                  </a:lnTo>
                  <a:lnTo>
                    <a:pt x="368537" y="306324"/>
                  </a:lnTo>
                  <a:lnTo>
                    <a:pt x="364841" y="300989"/>
                  </a:lnTo>
                  <a:lnTo>
                    <a:pt x="361002" y="295528"/>
                  </a:lnTo>
                  <a:close/>
                </a:path>
                <a:path w="411480" h="373380">
                  <a:moveTo>
                    <a:pt x="131504" y="8636"/>
                  </a:moveTo>
                  <a:lnTo>
                    <a:pt x="69504" y="34289"/>
                  </a:lnTo>
                  <a:lnTo>
                    <a:pt x="43937" y="95392"/>
                  </a:lnTo>
                  <a:lnTo>
                    <a:pt x="43893" y="104266"/>
                  </a:lnTo>
                  <a:lnTo>
                    <a:pt x="44649" y="110489"/>
                  </a:lnTo>
                  <a:lnTo>
                    <a:pt x="46389" y="117475"/>
                  </a:lnTo>
                  <a:lnTo>
                    <a:pt x="35365" y="124104"/>
                  </a:lnTo>
                  <a:lnTo>
                    <a:pt x="10295" y="153162"/>
                  </a:lnTo>
                  <a:lnTo>
                    <a:pt x="0" y="196006"/>
                  </a:lnTo>
                  <a:lnTo>
                    <a:pt x="1317" y="210947"/>
                  </a:lnTo>
                  <a:lnTo>
                    <a:pt x="19958" y="252077"/>
                  </a:lnTo>
                  <a:lnTo>
                    <a:pt x="60381" y="279304"/>
                  </a:lnTo>
                  <a:lnTo>
                    <a:pt x="97214" y="284988"/>
                  </a:lnTo>
                  <a:lnTo>
                    <a:pt x="165185" y="284988"/>
                  </a:lnTo>
                  <a:lnTo>
                    <a:pt x="170417" y="279780"/>
                  </a:lnTo>
                  <a:lnTo>
                    <a:pt x="170417" y="266826"/>
                  </a:lnTo>
                  <a:lnTo>
                    <a:pt x="165185" y="261620"/>
                  </a:lnTo>
                  <a:lnTo>
                    <a:pt x="97214" y="261620"/>
                  </a:lnTo>
                  <a:lnTo>
                    <a:pt x="66714" y="256801"/>
                  </a:lnTo>
                  <a:lnTo>
                    <a:pt x="44930" y="244221"/>
                  </a:lnTo>
                  <a:lnTo>
                    <a:pt x="31083" y="226687"/>
                  </a:lnTo>
                  <a:lnTo>
                    <a:pt x="24392" y="207010"/>
                  </a:lnTo>
                  <a:lnTo>
                    <a:pt x="24001" y="186346"/>
                  </a:lnTo>
                  <a:lnTo>
                    <a:pt x="30065" y="165623"/>
                  </a:lnTo>
                  <a:lnTo>
                    <a:pt x="43350" y="147591"/>
                  </a:lnTo>
                  <a:lnTo>
                    <a:pt x="64626" y="135000"/>
                  </a:lnTo>
                  <a:lnTo>
                    <a:pt x="67636" y="133985"/>
                  </a:lnTo>
                  <a:lnTo>
                    <a:pt x="70074" y="131825"/>
                  </a:lnTo>
                  <a:lnTo>
                    <a:pt x="72716" y="125984"/>
                  </a:lnTo>
                  <a:lnTo>
                    <a:pt x="72805" y="122682"/>
                  </a:lnTo>
                  <a:lnTo>
                    <a:pt x="68677" y="112267"/>
                  </a:lnTo>
                  <a:lnTo>
                    <a:pt x="67179" y="104266"/>
                  </a:lnTo>
                  <a:lnTo>
                    <a:pt x="67179" y="96138"/>
                  </a:lnTo>
                  <a:lnTo>
                    <a:pt x="72241" y="71223"/>
                  </a:lnTo>
                  <a:lnTo>
                    <a:pt x="86040" y="50831"/>
                  </a:lnTo>
                  <a:lnTo>
                    <a:pt x="106489" y="37060"/>
                  </a:lnTo>
                  <a:lnTo>
                    <a:pt x="131504" y="32003"/>
                  </a:lnTo>
                  <a:lnTo>
                    <a:pt x="184782" y="32003"/>
                  </a:lnTo>
                  <a:lnTo>
                    <a:pt x="185238" y="31458"/>
                  </a:lnTo>
                  <a:lnTo>
                    <a:pt x="191334" y="27066"/>
                  </a:lnTo>
                  <a:lnTo>
                    <a:pt x="198325" y="24318"/>
                  </a:lnTo>
                  <a:lnTo>
                    <a:pt x="205926" y="23367"/>
                  </a:lnTo>
                  <a:lnTo>
                    <a:pt x="249260" y="23367"/>
                  </a:lnTo>
                  <a:lnTo>
                    <a:pt x="243857" y="16255"/>
                  </a:lnTo>
                  <a:lnTo>
                    <a:pt x="167369" y="16255"/>
                  </a:lnTo>
                  <a:lnTo>
                    <a:pt x="158774" y="12922"/>
                  </a:lnTo>
                  <a:lnTo>
                    <a:pt x="149880" y="10540"/>
                  </a:lnTo>
                  <a:lnTo>
                    <a:pt x="140764" y="9112"/>
                  </a:lnTo>
                  <a:lnTo>
                    <a:pt x="131504" y="8636"/>
                  </a:lnTo>
                  <a:close/>
                </a:path>
                <a:path w="411480" h="373380">
                  <a:moveTo>
                    <a:pt x="356624" y="246634"/>
                  </a:moveTo>
                  <a:lnTo>
                    <a:pt x="349335" y="247903"/>
                  </a:lnTo>
                  <a:lnTo>
                    <a:pt x="345639" y="253237"/>
                  </a:lnTo>
                  <a:lnTo>
                    <a:pt x="332418" y="272161"/>
                  </a:lnTo>
                  <a:lnTo>
                    <a:pt x="360928" y="272161"/>
                  </a:lnTo>
                  <a:lnTo>
                    <a:pt x="368537" y="261238"/>
                  </a:lnTo>
                  <a:lnTo>
                    <a:pt x="367229" y="254000"/>
                  </a:lnTo>
                  <a:lnTo>
                    <a:pt x="356624" y="246634"/>
                  </a:lnTo>
                  <a:close/>
                </a:path>
                <a:path w="411480" h="373380">
                  <a:moveTo>
                    <a:pt x="249260" y="23367"/>
                  </a:moveTo>
                  <a:lnTo>
                    <a:pt x="205926" y="23367"/>
                  </a:lnTo>
                  <a:lnTo>
                    <a:pt x="217732" y="25753"/>
                  </a:lnTo>
                  <a:lnTo>
                    <a:pt x="227386" y="32258"/>
                  </a:lnTo>
                  <a:lnTo>
                    <a:pt x="233901" y="41906"/>
                  </a:lnTo>
                  <a:lnTo>
                    <a:pt x="236292" y="53721"/>
                  </a:lnTo>
                  <a:lnTo>
                    <a:pt x="236178" y="56514"/>
                  </a:lnTo>
                  <a:lnTo>
                    <a:pt x="235505" y="61340"/>
                  </a:lnTo>
                  <a:lnTo>
                    <a:pt x="236482" y="64770"/>
                  </a:lnTo>
                  <a:lnTo>
                    <a:pt x="240902" y="69850"/>
                  </a:lnTo>
                  <a:lnTo>
                    <a:pt x="244102" y="71374"/>
                  </a:lnTo>
                  <a:lnTo>
                    <a:pt x="247493" y="71374"/>
                  </a:lnTo>
                  <a:lnTo>
                    <a:pt x="282726" y="77817"/>
                  </a:lnTo>
                  <a:lnTo>
                    <a:pt x="312603" y="95392"/>
                  </a:lnTo>
                  <a:lnTo>
                    <a:pt x="334694" y="122041"/>
                  </a:lnTo>
                  <a:lnTo>
                    <a:pt x="346566" y="155701"/>
                  </a:lnTo>
                  <a:lnTo>
                    <a:pt x="347607" y="162178"/>
                  </a:lnTo>
                  <a:lnTo>
                    <a:pt x="353615" y="166497"/>
                  </a:lnTo>
                  <a:lnTo>
                    <a:pt x="359990" y="165353"/>
                  </a:lnTo>
                  <a:lnTo>
                    <a:pt x="366365" y="164337"/>
                  </a:lnTo>
                  <a:lnTo>
                    <a:pt x="370696" y="158369"/>
                  </a:lnTo>
                  <a:lnTo>
                    <a:pt x="355429" y="111442"/>
                  </a:lnTo>
                  <a:lnTo>
                    <a:pt x="328113" y="78104"/>
                  </a:lnTo>
                  <a:lnTo>
                    <a:pt x="278119" y="51976"/>
                  </a:lnTo>
                  <a:lnTo>
                    <a:pt x="259444" y="48640"/>
                  </a:lnTo>
                  <a:lnTo>
                    <a:pt x="253934" y="29521"/>
                  </a:lnTo>
                  <a:lnTo>
                    <a:pt x="249260" y="23367"/>
                  </a:lnTo>
                  <a:close/>
                </a:path>
                <a:path w="411480" h="373380">
                  <a:moveTo>
                    <a:pt x="184782" y="32003"/>
                  </a:moveTo>
                  <a:lnTo>
                    <a:pt x="131504" y="32003"/>
                  </a:lnTo>
                  <a:lnTo>
                    <a:pt x="140172" y="32573"/>
                  </a:lnTo>
                  <a:lnTo>
                    <a:pt x="148678" y="34289"/>
                  </a:lnTo>
                  <a:lnTo>
                    <a:pt x="156770" y="37093"/>
                  </a:lnTo>
                  <a:lnTo>
                    <a:pt x="164473" y="41021"/>
                  </a:lnTo>
                  <a:lnTo>
                    <a:pt x="169896" y="44323"/>
                  </a:lnTo>
                  <a:lnTo>
                    <a:pt x="176919" y="42672"/>
                  </a:lnTo>
                  <a:lnTo>
                    <a:pt x="180323" y="37337"/>
                  </a:lnTo>
                  <a:lnTo>
                    <a:pt x="184782" y="32003"/>
                  </a:lnTo>
                  <a:close/>
                </a:path>
                <a:path w="411480" h="373380">
                  <a:moveTo>
                    <a:pt x="205926" y="0"/>
                  </a:moveTo>
                  <a:lnTo>
                    <a:pt x="195083" y="1093"/>
                  </a:lnTo>
                  <a:lnTo>
                    <a:pt x="184866" y="4270"/>
                  </a:lnTo>
                  <a:lnTo>
                    <a:pt x="175540" y="9376"/>
                  </a:lnTo>
                  <a:lnTo>
                    <a:pt x="167369" y="16255"/>
                  </a:lnTo>
                  <a:lnTo>
                    <a:pt x="243857" y="16255"/>
                  </a:lnTo>
                  <a:lnTo>
                    <a:pt x="242205" y="14081"/>
                  </a:lnTo>
                  <a:lnTo>
                    <a:pt x="225717" y="3760"/>
                  </a:lnTo>
                  <a:lnTo>
                    <a:pt x="2059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393185" y="4379912"/>
            <a:ext cx="684530" cy="683260"/>
            <a:chOff x="393185" y="4379912"/>
            <a:chExt cx="684530" cy="683260"/>
          </a:xfrm>
        </p:grpSpPr>
        <p:sp>
          <p:nvSpPr>
            <p:cNvPr id="17" name="object 17"/>
            <p:cNvSpPr/>
            <p:nvPr/>
          </p:nvSpPr>
          <p:spPr>
            <a:xfrm>
              <a:off x="393185" y="4379912"/>
              <a:ext cx="684530" cy="683260"/>
            </a:xfrm>
            <a:custGeom>
              <a:avLst/>
              <a:gdLst/>
              <a:ahLst/>
              <a:cxnLst/>
              <a:rect l="l" t="t" r="r" b="b"/>
              <a:pathLst>
                <a:path w="684530" h="683260">
                  <a:moveTo>
                    <a:pt x="342126" y="0"/>
                  </a:moveTo>
                  <a:lnTo>
                    <a:pt x="298445" y="2778"/>
                  </a:lnTo>
                  <a:lnTo>
                    <a:pt x="255340" y="11112"/>
                  </a:lnTo>
                  <a:lnTo>
                    <a:pt x="213389" y="25003"/>
                  </a:lnTo>
                  <a:lnTo>
                    <a:pt x="173168" y="44450"/>
                  </a:lnTo>
                  <a:lnTo>
                    <a:pt x="135253" y="69453"/>
                  </a:lnTo>
                  <a:lnTo>
                    <a:pt x="100222" y="100012"/>
                  </a:lnTo>
                  <a:lnTo>
                    <a:pt x="69598" y="134979"/>
                  </a:lnTo>
                  <a:lnTo>
                    <a:pt x="44543" y="172820"/>
                  </a:lnTo>
                  <a:lnTo>
                    <a:pt x="25055" y="212961"/>
                  </a:lnTo>
                  <a:lnTo>
                    <a:pt x="11135" y="254825"/>
                  </a:lnTo>
                  <a:lnTo>
                    <a:pt x="2783" y="297838"/>
                  </a:lnTo>
                  <a:lnTo>
                    <a:pt x="0" y="341423"/>
                  </a:lnTo>
                  <a:lnTo>
                    <a:pt x="2783" y="385006"/>
                  </a:lnTo>
                  <a:lnTo>
                    <a:pt x="11135" y="428011"/>
                  </a:lnTo>
                  <a:lnTo>
                    <a:pt x="25055" y="469862"/>
                  </a:lnTo>
                  <a:lnTo>
                    <a:pt x="44543" y="509984"/>
                  </a:lnTo>
                  <a:lnTo>
                    <a:pt x="69598" y="547801"/>
                  </a:lnTo>
                  <a:lnTo>
                    <a:pt x="100222" y="582739"/>
                  </a:lnTo>
                  <a:lnTo>
                    <a:pt x="135253" y="613298"/>
                  </a:lnTo>
                  <a:lnTo>
                    <a:pt x="173168" y="638301"/>
                  </a:lnTo>
                  <a:lnTo>
                    <a:pt x="213389" y="657748"/>
                  </a:lnTo>
                  <a:lnTo>
                    <a:pt x="255340" y="671639"/>
                  </a:lnTo>
                  <a:lnTo>
                    <a:pt x="298445" y="679973"/>
                  </a:lnTo>
                  <a:lnTo>
                    <a:pt x="342126" y="682751"/>
                  </a:lnTo>
                  <a:lnTo>
                    <a:pt x="385808" y="679973"/>
                  </a:lnTo>
                  <a:lnTo>
                    <a:pt x="428914" y="671639"/>
                  </a:lnTo>
                  <a:lnTo>
                    <a:pt x="470866" y="657748"/>
                  </a:lnTo>
                  <a:lnTo>
                    <a:pt x="511089" y="638301"/>
                  </a:lnTo>
                  <a:lnTo>
                    <a:pt x="549006" y="613298"/>
                  </a:lnTo>
                  <a:lnTo>
                    <a:pt x="584041" y="582739"/>
                  </a:lnTo>
                  <a:lnTo>
                    <a:pt x="614661" y="547801"/>
                  </a:lnTo>
                  <a:lnTo>
                    <a:pt x="639714" y="509984"/>
                  </a:lnTo>
                  <a:lnTo>
                    <a:pt x="659200" y="469862"/>
                  </a:lnTo>
                  <a:lnTo>
                    <a:pt x="673119" y="428011"/>
                  </a:lnTo>
                  <a:lnTo>
                    <a:pt x="681470" y="385006"/>
                  </a:lnTo>
                  <a:lnTo>
                    <a:pt x="684253" y="341423"/>
                  </a:lnTo>
                  <a:lnTo>
                    <a:pt x="681470" y="297838"/>
                  </a:lnTo>
                  <a:lnTo>
                    <a:pt x="673119" y="254825"/>
                  </a:lnTo>
                  <a:lnTo>
                    <a:pt x="659200" y="212961"/>
                  </a:lnTo>
                  <a:lnTo>
                    <a:pt x="639714" y="172820"/>
                  </a:lnTo>
                  <a:lnTo>
                    <a:pt x="614661" y="134979"/>
                  </a:lnTo>
                  <a:lnTo>
                    <a:pt x="584041" y="100012"/>
                  </a:lnTo>
                  <a:lnTo>
                    <a:pt x="549006" y="69453"/>
                  </a:lnTo>
                  <a:lnTo>
                    <a:pt x="511089" y="44450"/>
                  </a:lnTo>
                  <a:lnTo>
                    <a:pt x="470866" y="25003"/>
                  </a:lnTo>
                  <a:lnTo>
                    <a:pt x="428914" y="11112"/>
                  </a:lnTo>
                  <a:lnTo>
                    <a:pt x="385808" y="2778"/>
                  </a:lnTo>
                  <a:lnTo>
                    <a:pt x="342126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28827" y="4503673"/>
              <a:ext cx="417830" cy="412750"/>
            </a:xfrm>
            <a:custGeom>
              <a:avLst/>
              <a:gdLst/>
              <a:ahLst/>
              <a:cxnLst/>
              <a:rect l="l" t="t" r="r" b="b"/>
              <a:pathLst>
                <a:path w="417830" h="412750">
                  <a:moveTo>
                    <a:pt x="196469" y="388619"/>
                  </a:moveTo>
                  <a:lnTo>
                    <a:pt x="132092" y="388619"/>
                  </a:lnTo>
                  <a:lnTo>
                    <a:pt x="137744" y="392430"/>
                  </a:lnTo>
                  <a:lnTo>
                    <a:pt x="145630" y="393700"/>
                  </a:lnTo>
                  <a:lnTo>
                    <a:pt x="147866" y="402589"/>
                  </a:lnTo>
                  <a:lnTo>
                    <a:pt x="147866" y="407669"/>
                  </a:lnTo>
                  <a:lnTo>
                    <a:pt x="151256" y="412750"/>
                  </a:lnTo>
                  <a:lnTo>
                    <a:pt x="174917" y="412750"/>
                  </a:lnTo>
                  <a:lnTo>
                    <a:pt x="179425" y="407669"/>
                  </a:lnTo>
                  <a:lnTo>
                    <a:pt x="180543" y="403860"/>
                  </a:lnTo>
                  <a:lnTo>
                    <a:pt x="180543" y="393700"/>
                  </a:lnTo>
                  <a:lnTo>
                    <a:pt x="188429" y="392430"/>
                  </a:lnTo>
                  <a:lnTo>
                    <a:pt x="196469" y="388619"/>
                  </a:lnTo>
                  <a:close/>
                </a:path>
                <a:path w="417830" h="412750">
                  <a:moveTo>
                    <a:pt x="118579" y="264160"/>
                  </a:moveTo>
                  <a:lnTo>
                    <a:pt x="114084" y="266700"/>
                  </a:lnTo>
                  <a:lnTo>
                    <a:pt x="110693" y="267969"/>
                  </a:lnTo>
                  <a:lnTo>
                    <a:pt x="102679" y="275589"/>
                  </a:lnTo>
                  <a:lnTo>
                    <a:pt x="100406" y="280669"/>
                  </a:lnTo>
                  <a:lnTo>
                    <a:pt x="100406" y="288289"/>
                  </a:lnTo>
                  <a:lnTo>
                    <a:pt x="102679" y="290830"/>
                  </a:lnTo>
                  <a:lnTo>
                    <a:pt x="106057" y="298450"/>
                  </a:lnTo>
                  <a:lnTo>
                    <a:pt x="102679" y="303530"/>
                  </a:lnTo>
                  <a:lnTo>
                    <a:pt x="100406" y="312419"/>
                  </a:lnTo>
                  <a:lnTo>
                    <a:pt x="92519" y="312419"/>
                  </a:lnTo>
                  <a:lnTo>
                    <a:pt x="86893" y="314960"/>
                  </a:lnTo>
                  <a:lnTo>
                    <a:pt x="82397" y="325119"/>
                  </a:lnTo>
                  <a:lnTo>
                    <a:pt x="82397" y="341630"/>
                  </a:lnTo>
                  <a:lnTo>
                    <a:pt x="86893" y="344169"/>
                  </a:lnTo>
                  <a:lnTo>
                    <a:pt x="92519" y="346710"/>
                  </a:lnTo>
                  <a:lnTo>
                    <a:pt x="100406" y="349250"/>
                  </a:lnTo>
                  <a:lnTo>
                    <a:pt x="102679" y="354330"/>
                  </a:lnTo>
                  <a:lnTo>
                    <a:pt x="106057" y="363219"/>
                  </a:lnTo>
                  <a:lnTo>
                    <a:pt x="100406" y="368300"/>
                  </a:lnTo>
                  <a:lnTo>
                    <a:pt x="98170" y="373380"/>
                  </a:lnTo>
                  <a:lnTo>
                    <a:pt x="98170" y="381000"/>
                  </a:lnTo>
                  <a:lnTo>
                    <a:pt x="102679" y="383539"/>
                  </a:lnTo>
                  <a:lnTo>
                    <a:pt x="111823" y="393700"/>
                  </a:lnTo>
                  <a:lnTo>
                    <a:pt x="116319" y="396239"/>
                  </a:lnTo>
                  <a:lnTo>
                    <a:pt x="119710" y="393700"/>
                  </a:lnTo>
                  <a:lnTo>
                    <a:pt x="124206" y="392430"/>
                  </a:lnTo>
                  <a:lnTo>
                    <a:pt x="132092" y="388619"/>
                  </a:lnTo>
                  <a:lnTo>
                    <a:pt x="222942" y="388619"/>
                  </a:lnTo>
                  <a:lnTo>
                    <a:pt x="226885" y="383539"/>
                  </a:lnTo>
                  <a:lnTo>
                    <a:pt x="228003" y="382269"/>
                  </a:lnTo>
                  <a:lnTo>
                    <a:pt x="230263" y="378460"/>
                  </a:lnTo>
                  <a:lnTo>
                    <a:pt x="230263" y="374650"/>
                  </a:lnTo>
                  <a:lnTo>
                    <a:pt x="228003" y="370839"/>
                  </a:lnTo>
                  <a:lnTo>
                    <a:pt x="222376" y="364489"/>
                  </a:lnTo>
                  <a:lnTo>
                    <a:pt x="225382" y="359410"/>
                  </a:lnTo>
                  <a:lnTo>
                    <a:pt x="164769" y="359410"/>
                  </a:lnTo>
                  <a:lnTo>
                    <a:pt x="155765" y="356869"/>
                  </a:lnTo>
                  <a:lnTo>
                    <a:pt x="147866" y="353060"/>
                  </a:lnTo>
                  <a:lnTo>
                    <a:pt x="142252" y="346710"/>
                  </a:lnTo>
                  <a:lnTo>
                    <a:pt x="137744" y="339089"/>
                  </a:lnTo>
                  <a:lnTo>
                    <a:pt x="135483" y="328930"/>
                  </a:lnTo>
                  <a:lnTo>
                    <a:pt x="137744" y="320039"/>
                  </a:lnTo>
                  <a:lnTo>
                    <a:pt x="142252" y="311150"/>
                  </a:lnTo>
                  <a:lnTo>
                    <a:pt x="147866" y="304800"/>
                  </a:lnTo>
                  <a:lnTo>
                    <a:pt x="155765" y="300989"/>
                  </a:lnTo>
                  <a:lnTo>
                    <a:pt x="164769" y="299719"/>
                  </a:lnTo>
                  <a:lnTo>
                    <a:pt x="225310" y="299719"/>
                  </a:lnTo>
                  <a:lnTo>
                    <a:pt x="224637" y="298450"/>
                  </a:lnTo>
                  <a:lnTo>
                    <a:pt x="228003" y="292100"/>
                  </a:lnTo>
                  <a:lnTo>
                    <a:pt x="230263" y="288289"/>
                  </a:lnTo>
                  <a:lnTo>
                    <a:pt x="230263" y="280669"/>
                  </a:lnTo>
                  <a:lnTo>
                    <a:pt x="222893" y="273050"/>
                  </a:lnTo>
                  <a:lnTo>
                    <a:pt x="132092" y="273050"/>
                  </a:lnTo>
                  <a:lnTo>
                    <a:pt x="126466" y="267969"/>
                  </a:lnTo>
                  <a:lnTo>
                    <a:pt x="121970" y="266700"/>
                  </a:lnTo>
                  <a:lnTo>
                    <a:pt x="118579" y="264160"/>
                  </a:lnTo>
                  <a:close/>
                </a:path>
                <a:path w="417830" h="412750">
                  <a:moveTo>
                    <a:pt x="222942" y="388619"/>
                  </a:moveTo>
                  <a:lnTo>
                    <a:pt x="196469" y="388619"/>
                  </a:lnTo>
                  <a:lnTo>
                    <a:pt x="206603" y="396239"/>
                  </a:lnTo>
                  <a:lnTo>
                    <a:pt x="214490" y="396239"/>
                  </a:lnTo>
                  <a:lnTo>
                    <a:pt x="218998" y="393700"/>
                  </a:lnTo>
                  <a:lnTo>
                    <a:pt x="222942" y="388619"/>
                  </a:lnTo>
                  <a:close/>
                </a:path>
                <a:path w="417830" h="412750">
                  <a:moveTo>
                    <a:pt x="225310" y="299719"/>
                  </a:moveTo>
                  <a:lnTo>
                    <a:pt x="164769" y="299719"/>
                  </a:lnTo>
                  <a:lnTo>
                    <a:pt x="174917" y="300989"/>
                  </a:lnTo>
                  <a:lnTo>
                    <a:pt x="182803" y="304800"/>
                  </a:lnTo>
                  <a:lnTo>
                    <a:pt x="188429" y="312419"/>
                  </a:lnTo>
                  <a:lnTo>
                    <a:pt x="192938" y="321310"/>
                  </a:lnTo>
                  <a:lnTo>
                    <a:pt x="195338" y="331469"/>
                  </a:lnTo>
                  <a:lnTo>
                    <a:pt x="192938" y="339089"/>
                  </a:lnTo>
                  <a:lnTo>
                    <a:pt x="188429" y="346710"/>
                  </a:lnTo>
                  <a:lnTo>
                    <a:pt x="182803" y="354330"/>
                  </a:lnTo>
                  <a:lnTo>
                    <a:pt x="172656" y="359410"/>
                  </a:lnTo>
                  <a:lnTo>
                    <a:pt x="225382" y="359410"/>
                  </a:lnTo>
                  <a:lnTo>
                    <a:pt x="226885" y="356869"/>
                  </a:lnTo>
                  <a:lnTo>
                    <a:pt x="230263" y="349250"/>
                  </a:lnTo>
                  <a:lnTo>
                    <a:pt x="235889" y="346710"/>
                  </a:lnTo>
                  <a:lnTo>
                    <a:pt x="242658" y="346710"/>
                  </a:lnTo>
                  <a:lnTo>
                    <a:pt x="246037" y="342900"/>
                  </a:lnTo>
                  <a:lnTo>
                    <a:pt x="246037" y="336550"/>
                  </a:lnTo>
                  <a:lnTo>
                    <a:pt x="248284" y="325119"/>
                  </a:lnTo>
                  <a:lnTo>
                    <a:pt x="246037" y="320039"/>
                  </a:lnTo>
                  <a:lnTo>
                    <a:pt x="242658" y="314960"/>
                  </a:lnTo>
                  <a:lnTo>
                    <a:pt x="238150" y="312419"/>
                  </a:lnTo>
                  <a:lnTo>
                    <a:pt x="230263" y="312419"/>
                  </a:lnTo>
                  <a:lnTo>
                    <a:pt x="228003" y="304800"/>
                  </a:lnTo>
                  <a:lnTo>
                    <a:pt x="225310" y="299719"/>
                  </a:lnTo>
                  <a:close/>
                </a:path>
                <a:path w="417830" h="412750">
                  <a:moveTo>
                    <a:pt x="347586" y="303530"/>
                  </a:moveTo>
                  <a:lnTo>
                    <a:pt x="281114" y="303530"/>
                  </a:lnTo>
                  <a:lnTo>
                    <a:pt x="291236" y="304800"/>
                  </a:lnTo>
                  <a:lnTo>
                    <a:pt x="301383" y="309880"/>
                  </a:lnTo>
                  <a:lnTo>
                    <a:pt x="303631" y="321310"/>
                  </a:lnTo>
                  <a:lnTo>
                    <a:pt x="304774" y="327660"/>
                  </a:lnTo>
                  <a:lnTo>
                    <a:pt x="309283" y="328930"/>
                  </a:lnTo>
                  <a:lnTo>
                    <a:pt x="314896" y="331469"/>
                  </a:lnTo>
                  <a:lnTo>
                    <a:pt x="332943" y="328930"/>
                  </a:lnTo>
                  <a:lnTo>
                    <a:pt x="338569" y="327660"/>
                  </a:lnTo>
                  <a:lnTo>
                    <a:pt x="343065" y="322580"/>
                  </a:lnTo>
                  <a:lnTo>
                    <a:pt x="343065" y="317500"/>
                  </a:lnTo>
                  <a:lnTo>
                    <a:pt x="344208" y="304800"/>
                  </a:lnTo>
                  <a:lnTo>
                    <a:pt x="347586" y="303530"/>
                  </a:lnTo>
                  <a:close/>
                </a:path>
                <a:path w="417830" h="412750">
                  <a:moveTo>
                    <a:pt x="251663" y="151130"/>
                  </a:moveTo>
                  <a:lnTo>
                    <a:pt x="248284" y="153669"/>
                  </a:lnTo>
                  <a:lnTo>
                    <a:pt x="243776" y="156210"/>
                  </a:lnTo>
                  <a:lnTo>
                    <a:pt x="232524" y="171450"/>
                  </a:lnTo>
                  <a:lnTo>
                    <a:pt x="230263" y="173989"/>
                  </a:lnTo>
                  <a:lnTo>
                    <a:pt x="230263" y="181610"/>
                  </a:lnTo>
                  <a:lnTo>
                    <a:pt x="232524" y="185419"/>
                  </a:lnTo>
                  <a:lnTo>
                    <a:pt x="240398" y="195580"/>
                  </a:lnTo>
                  <a:lnTo>
                    <a:pt x="234772" y="214630"/>
                  </a:lnTo>
                  <a:lnTo>
                    <a:pt x="222376" y="217169"/>
                  </a:lnTo>
                  <a:lnTo>
                    <a:pt x="218998" y="219710"/>
                  </a:lnTo>
                  <a:lnTo>
                    <a:pt x="214490" y="222250"/>
                  </a:lnTo>
                  <a:lnTo>
                    <a:pt x="214490" y="228600"/>
                  </a:lnTo>
                  <a:lnTo>
                    <a:pt x="216750" y="246380"/>
                  </a:lnTo>
                  <a:lnTo>
                    <a:pt x="218998" y="251460"/>
                  </a:lnTo>
                  <a:lnTo>
                    <a:pt x="222376" y="256539"/>
                  </a:lnTo>
                  <a:lnTo>
                    <a:pt x="226885" y="256539"/>
                  </a:lnTo>
                  <a:lnTo>
                    <a:pt x="240398" y="259080"/>
                  </a:lnTo>
                  <a:lnTo>
                    <a:pt x="243776" y="266700"/>
                  </a:lnTo>
                  <a:lnTo>
                    <a:pt x="248284" y="274319"/>
                  </a:lnTo>
                  <a:lnTo>
                    <a:pt x="240398" y="290830"/>
                  </a:lnTo>
                  <a:lnTo>
                    <a:pt x="240398" y="295910"/>
                  </a:lnTo>
                  <a:lnTo>
                    <a:pt x="243776" y="299719"/>
                  </a:lnTo>
                  <a:lnTo>
                    <a:pt x="257314" y="311150"/>
                  </a:lnTo>
                  <a:lnTo>
                    <a:pt x="261810" y="312419"/>
                  </a:lnTo>
                  <a:lnTo>
                    <a:pt x="269709" y="312419"/>
                  </a:lnTo>
                  <a:lnTo>
                    <a:pt x="271945" y="311150"/>
                  </a:lnTo>
                  <a:lnTo>
                    <a:pt x="281114" y="303530"/>
                  </a:lnTo>
                  <a:lnTo>
                    <a:pt x="347586" y="303530"/>
                  </a:lnTo>
                  <a:lnTo>
                    <a:pt x="354342" y="300989"/>
                  </a:lnTo>
                  <a:lnTo>
                    <a:pt x="362229" y="295910"/>
                  </a:lnTo>
                  <a:lnTo>
                    <a:pt x="392044" y="295910"/>
                  </a:lnTo>
                  <a:lnTo>
                    <a:pt x="399554" y="285750"/>
                  </a:lnTo>
                  <a:lnTo>
                    <a:pt x="401802" y="283210"/>
                  </a:lnTo>
                  <a:lnTo>
                    <a:pt x="401802" y="275589"/>
                  </a:lnTo>
                  <a:lnTo>
                    <a:pt x="399554" y="273050"/>
                  </a:lnTo>
                  <a:lnTo>
                    <a:pt x="393420" y="264160"/>
                  </a:lnTo>
                  <a:lnTo>
                    <a:pt x="319405" y="264160"/>
                  </a:lnTo>
                  <a:lnTo>
                    <a:pt x="301383" y="260350"/>
                  </a:lnTo>
                  <a:lnTo>
                    <a:pt x="287870" y="248919"/>
                  </a:lnTo>
                  <a:lnTo>
                    <a:pt x="279984" y="229869"/>
                  </a:lnTo>
                  <a:lnTo>
                    <a:pt x="283349" y="212089"/>
                  </a:lnTo>
                  <a:lnTo>
                    <a:pt x="295744" y="199389"/>
                  </a:lnTo>
                  <a:lnTo>
                    <a:pt x="312661" y="190500"/>
                  </a:lnTo>
                  <a:lnTo>
                    <a:pt x="389407" y="190500"/>
                  </a:lnTo>
                  <a:lnTo>
                    <a:pt x="383781" y="181610"/>
                  </a:lnTo>
                  <a:lnTo>
                    <a:pt x="389407" y="171450"/>
                  </a:lnTo>
                  <a:lnTo>
                    <a:pt x="391668" y="167639"/>
                  </a:lnTo>
                  <a:lnTo>
                    <a:pt x="391668" y="161289"/>
                  </a:lnTo>
                  <a:lnTo>
                    <a:pt x="388289" y="158750"/>
                  </a:lnTo>
                  <a:lnTo>
                    <a:pt x="267436" y="158750"/>
                  </a:lnTo>
                  <a:lnTo>
                    <a:pt x="259549" y="153669"/>
                  </a:lnTo>
                  <a:lnTo>
                    <a:pt x="256171" y="153669"/>
                  </a:lnTo>
                  <a:lnTo>
                    <a:pt x="251663" y="151130"/>
                  </a:lnTo>
                  <a:close/>
                </a:path>
                <a:path w="417830" h="412750">
                  <a:moveTo>
                    <a:pt x="392044" y="295910"/>
                  </a:moveTo>
                  <a:lnTo>
                    <a:pt x="362229" y="295910"/>
                  </a:lnTo>
                  <a:lnTo>
                    <a:pt x="372516" y="303530"/>
                  </a:lnTo>
                  <a:lnTo>
                    <a:pt x="383781" y="303530"/>
                  </a:lnTo>
                  <a:lnTo>
                    <a:pt x="388289" y="300989"/>
                  </a:lnTo>
                  <a:lnTo>
                    <a:pt x="392044" y="295910"/>
                  </a:lnTo>
                  <a:close/>
                </a:path>
                <a:path w="417830" h="412750">
                  <a:moveTo>
                    <a:pt x="171538" y="248919"/>
                  </a:moveTo>
                  <a:lnTo>
                    <a:pt x="155765" y="248919"/>
                  </a:lnTo>
                  <a:lnTo>
                    <a:pt x="151256" y="251460"/>
                  </a:lnTo>
                  <a:lnTo>
                    <a:pt x="149009" y="259080"/>
                  </a:lnTo>
                  <a:lnTo>
                    <a:pt x="147866" y="264160"/>
                  </a:lnTo>
                  <a:lnTo>
                    <a:pt x="139979" y="267969"/>
                  </a:lnTo>
                  <a:lnTo>
                    <a:pt x="132092" y="273050"/>
                  </a:lnTo>
                  <a:lnTo>
                    <a:pt x="198716" y="273050"/>
                  </a:lnTo>
                  <a:lnTo>
                    <a:pt x="190690" y="267969"/>
                  </a:lnTo>
                  <a:lnTo>
                    <a:pt x="182803" y="266700"/>
                  </a:lnTo>
                  <a:lnTo>
                    <a:pt x="182803" y="259080"/>
                  </a:lnTo>
                  <a:lnTo>
                    <a:pt x="180543" y="251460"/>
                  </a:lnTo>
                  <a:lnTo>
                    <a:pt x="177177" y="251460"/>
                  </a:lnTo>
                  <a:lnTo>
                    <a:pt x="171538" y="248919"/>
                  </a:lnTo>
                  <a:close/>
                </a:path>
                <a:path w="417830" h="412750">
                  <a:moveTo>
                    <a:pt x="216750" y="266700"/>
                  </a:moveTo>
                  <a:lnTo>
                    <a:pt x="208864" y="266700"/>
                  </a:lnTo>
                  <a:lnTo>
                    <a:pt x="204355" y="267969"/>
                  </a:lnTo>
                  <a:lnTo>
                    <a:pt x="198716" y="273050"/>
                  </a:lnTo>
                  <a:lnTo>
                    <a:pt x="222893" y="273050"/>
                  </a:lnTo>
                  <a:lnTo>
                    <a:pt x="216750" y="266700"/>
                  </a:lnTo>
                  <a:close/>
                </a:path>
                <a:path w="417830" h="412750">
                  <a:moveTo>
                    <a:pt x="389407" y="190500"/>
                  </a:moveTo>
                  <a:lnTo>
                    <a:pt x="312661" y="190500"/>
                  </a:lnTo>
                  <a:lnTo>
                    <a:pt x="332943" y="195580"/>
                  </a:lnTo>
                  <a:lnTo>
                    <a:pt x="346456" y="207010"/>
                  </a:lnTo>
                  <a:lnTo>
                    <a:pt x="352082" y="224789"/>
                  </a:lnTo>
                  <a:lnTo>
                    <a:pt x="348716" y="242569"/>
                  </a:lnTo>
                  <a:lnTo>
                    <a:pt x="336321" y="259080"/>
                  </a:lnTo>
                  <a:lnTo>
                    <a:pt x="319405" y="264160"/>
                  </a:lnTo>
                  <a:lnTo>
                    <a:pt x="393420" y="264160"/>
                  </a:lnTo>
                  <a:lnTo>
                    <a:pt x="391668" y="261619"/>
                  </a:lnTo>
                  <a:lnTo>
                    <a:pt x="393915" y="251460"/>
                  </a:lnTo>
                  <a:lnTo>
                    <a:pt x="397294" y="242569"/>
                  </a:lnTo>
                  <a:lnTo>
                    <a:pt x="407428" y="241300"/>
                  </a:lnTo>
                  <a:lnTo>
                    <a:pt x="413067" y="238760"/>
                  </a:lnTo>
                  <a:lnTo>
                    <a:pt x="417575" y="234950"/>
                  </a:lnTo>
                  <a:lnTo>
                    <a:pt x="417575" y="228600"/>
                  </a:lnTo>
                  <a:lnTo>
                    <a:pt x="415315" y="210819"/>
                  </a:lnTo>
                  <a:lnTo>
                    <a:pt x="413067" y="204469"/>
                  </a:lnTo>
                  <a:lnTo>
                    <a:pt x="409689" y="200660"/>
                  </a:lnTo>
                  <a:lnTo>
                    <a:pt x="405180" y="200660"/>
                  </a:lnTo>
                  <a:lnTo>
                    <a:pt x="393915" y="199389"/>
                  </a:lnTo>
                  <a:lnTo>
                    <a:pt x="389407" y="190500"/>
                  </a:lnTo>
                  <a:close/>
                </a:path>
                <a:path w="417830" h="412750">
                  <a:moveTo>
                    <a:pt x="174917" y="210819"/>
                  </a:moveTo>
                  <a:lnTo>
                    <a:pt x="74510" y="210819"/>
                  </a:lnTo>
                  <a:lnTo>
                    <a:pt x="86893" y="214630"/>
                  </a:lnTo>
                  <a:lnTo>
                    <a:pt x="95910" y="219710"/>
                  </a:lnTo>
                  <a:lnTo>
                    <a:pt x="98170" y="236219"/>
                  </a:lnTo>
                  <a:lnTo>
                    <a:pt x="100406" y="242569"/>
                  </a:lnTo>
                  <a:lnTo>
                    <a:pt x="103797" y="246380"/>
                  </a:lnTo>
                  <a:lnTo>
                    <a:pt x="110693" y="248919"/>
                  </a:lnTo>
                  <a:lnTo>
                    <a:pt x="137744" y="248919"/>
                  </a:lnTo>
                  <a:lnTo>
                    <a:pt x="142252" y="246380"/>
                  </a:lnTo>
                  <a:lnTo>
                    <a:pt x="145630" y="242569"/>
                  </a:lnTo>
                  <a:lnTo>
                    <a:pt x="147866" y="236219"/>
                  </a:lnTo>
                  <a:lnTo>
                    <a:pt x="149009" y="219710"/>
                  </a:lnTo>
                  <a:lnTo>
                    <a:pt x="163652" y="217169"/>
                  </a:lnTo>
                  <a:lnTo>
                    <a:pt x="174917" y="210819"/>
                  </a:lnTo>
                  <a:close/>
                </a:path>
                <a:path w="417830" h="412750">
                  <a:moveTo>
                    <a:pt x="56464" y="24130"/>
                  </a:moveTo>
                  <a:lnTo>
                    <a:pt x="53086" y="24130"/>
                  </a:lnTo>
                  <a:lnTo>
                    <a:pt x="48577" y="26669"/>
                  </a:lnTo>
                  <a:lnTo>
                    <a:pt x="45199" y="27939"/>
                  </a:lnTo>
                  <a:lnTo>
                    <a:pt x="27178" y="45719"/>
                  </a:lnTo>
                  <a:lnTo>
                    <a:pt x="26060" y="49530"/>
                  </a:lnTo>
                  <a:lnTo>
                    <a:pt x="23660" y="53339"/>
                  </a:lnTo>
                  <a:lnTo>
                    <a:pt x="23660" y="58419"/>
                  </a:lnTo>
                  <a:lnTo>
                    <a:pt x="26060" y="60960"/>
                  </a:lnTo>
                  <a:lnTo>
                    <a:pt x="37325" y="74930"/>
                  </a:lnTo>
                  <a:lnTo>
                    <a:pt x="31686" y="87630"/>
                  </a:lnTo>
                  <a:lnTo>
                    <a:pt x="27178" y="99060"/>
                  </a:lnTo>
                  <a:lnTo>
                    <a:pt x="11264" y="100330"/>
                  </a:lnTo>
                  <a:lnTo>
                    <a:pt x="5626" y="102869"/>
                  </a:lnTo>
                  <a:lnTo>
                    <a:pt x="2260" y="106680"/>
                  </a:lnTo>
                  <a:lnTo>
                    <a:pt x="0" y="110489"/>
                  </a:lnTo>
                  <a:lnTo>
                    <a:pt x="0" y="138430"/>
                  </a:lnTo>
                  <a:lnTo>
                    <a:pt x="2260" y="143510"/>
                  </a:lnTo>
                  <a:lnTo>
                    <a:pt x="5626" y="148589"/>
                  </a:lnTo>
                  <a:lnTo>
                    <a:pt x="11264" y="149860"/>
                  </a:lnTo>
                  <a:lnTo>
                    <a:pt x="27178" y="151130"/>
                  </a:lnTo>
                  <a:lnTo>
                    <a:pt x="37325" y="173989"/>
                  </a:lnTo>
                  <a:lnTo>
                    <a:pt x="26060" y="187960"/>
                  </a:lnTo>
                  <a:lnTo>
                    <a:pt x="23660" y="190500"/>
                  </a:lnTo>
                  <a:lnTo>
                    <a:pt x="23660" y="193039"/>
                  </a:lnTo>
                  <a:lnTo>
                    <a:pt x="26060" y="196850"/>
                  </a:lnTo>
                  <a:lnTo>
                    <a:pt x="27178" y="200660"/>
                  </a:lnTo>
                  <a:lnTo>
                    <a:pt x="45199" y="219710"/>
                  </a:lnTo>
                  <a:lnTo>
                    <a:pt x="48577" y="222250"/>
                  </a:lnTo>
                  <a:lnTo>
                    <a:pt x="56464" y="222250"/>
                  </a:lnTo>
                  <a:lnTo>
                    <a:pt x="60972" y="219710"/>
                  </a:lnTo>
                  <a:lnTo>
                    <a:pt x="74510" y="210819"/>
                  </a:lnTo>
                  <a:lnTo>
                    <a:pt x="211107" y="210819"/>
                  </a:lnTo>
                  <a:lnTo>
                    <a:pt x="220116" y="200660"/>
                  </a:lnTo>
                  <a:lnTo>
                    <a:pt x="224637" y="196850"/>
                  </a:lnTo>
                  <a:lnTo>
                    <a:pt x="224637" y="190500"/>
                  </a:lnTo>
                  <a:lnTo>
                    <a:pt x="222376" y="187960"/>
                  </a:lnTo>
                  <a:lnTo>
                    <a:pt x="212229" y="173989"/>
                  </a:lnTo>
                  <a:lnTo>
                    <a:pt x="215614" y="167639"/>
                  </a:lnTo>
                  <a:lnTo>
                    <a:pt x="124206" y="167639"/>
                  </a:lnTo>
                  <a:lnTo>
                    <a:pt x="108292" y="163830"/>
                  </a:lnTo>
                  <a:lnTo>
                    <a:pt x="94780" y="153669"/>
                  </a:lnTo>
                  <a:lnTo>
                    <a:pt x="84632" y="139700"/>
                  </a:lnTo>
                  <a:lnTo>
                    <a:pt x="80137" y="121919"/>
                  </a:lnTo>
                  <a:lnTo>
                    <a:pt x="84632" y="106680"/>
                  </a:lnTo>
                  <a:lnTo>
                    <a:pt x="94780" y="90169"/>
                  </a:lnTo>
                  <a:lnTo>
                    <a:pt x="108292" y="82550"/>
                  </a:lnTo>
                  <a:lnTo>
                    <a:pt x="124206" y="78739"/>
                  </a:lnTo>
                  <a:lnTo>
                    <a:pt x="215238" y="78739"/>
                  </a:lnTo>
                  <a:lnTo>
                    <a:pt x="212229" y="73660"/>
                  </a:lnTo>
                  <a:lnTo>
                    <a:pt x="222376" y="60960"/>
                  </a:lnTo>
                  <a:lnTo>
                    <a:pt x="224637" y="58419"/>
                  </a:lnTo>
                  <a:lnTo>
                    <a:pt x="224637" y="49530"/>
                  </a:lnTo>
                  <a:lnTo>
                    <a:pt x="220116" y="45719"/>
                  </a:lnTo>
                  <a:lnTo>
                    <a:pt x="210464" y="35560"/>
                  </a:lnTo>
                  <a:lnTo>
                    <a:pt x="72250" y="35560"/>
                  </a:lnTo>
                  <a:lnTo>
                    <a:pt x="60972" y="26669"/>
                  </a:lnTo>
                  <a:lnTo>
                    <a:pt x="56464" y="24130"/>
                  </a:lnTo>
                  <a:close/>
                </a:path>
                <a:path w="417830" h="412750">
                  <a:moveTo>
                    <a:pt x="211107" y="210819"/>
                  </a:moveTo>
                  <a:lnTo>
                    <a:pt x="174917" y="210819"/>
                  </a:lnTo>
                  <a:lnTo>
                    <a:pt x="187312" y="219710"/>
                  </a:lnTo>
                  <a:lnTo>
                    <a:pt x="190690" y="222250"/>
                  </a:lnTo>
                  <a:lnTo>
                    <a:pt x="198716" y="222250"/>
                  </a:lnTo>
                  <a:lnTo>
                    <a:pt x="203225" y="219710"/>
                  </a:lnTo>
                  <a:lnTo>
                    <a:pt x="211107" y="210819"/>
                  </a:lnTo>
                  <a:close/>
                </a:path>
                <a:path w="417830" h="412750">
                  <a:moveTo>
                    <a:pt x="215238" y="78739"/>
                  </a:moveTo>
                  <a:lnTo>
                    <a:pt x="124206" y="78739"/>
                  </a:lnTo>
                  <a:lnTo>
                    <a:pt x="142252" y="82550"/>
                  </a:lnTo>
                  <a:lnTo>
                    <a:pt x="155765" y="90169"/>
                  </a:lnTo>
                  <a:lnTo>
                    <a:pt x="164769" y="106680"/>
                  </a:lnTo>
                  <a:lnTo>
                    <a:pt x="169290" y="121919"/>
                  </a:lnTo>
                  <a:lnTo>
                    <a:pt x="164769" y="139700"/>
                  </a:lnTo>
                  <a:lnTo>
                    <a:pt x="155765" y="153669"/>
                  </a:lnTo>
                  <a:lnTo>
                    <a:pt x="142252" y="163830"/>
                  </a:lnTo>
                  <a:lnTo>
                    <a:pt x="124206" y="167639"/>
                  </a:lnTo>
                  <a:lnTo>
                    <a:pt x="215614" y="167639"/>
                  </a:lnTo>
                  <a:lnTo>
                    <a:pt x="218998" y="161289"/>
                  </a:lnTo>
                  <a:lnTo>
                    <a:pt x="222376" y="149860"/>
                  </a:lnTo>
                  <a:lnTo>
                    <a:pt x="238150" y="148589"/>
                  </a:lnTo>
                  <a:lnTo>
                    <a:pt x="242658" y="146050"/>
                  </a:lnTo>
                  <a:lnTo>
                    <a:pt x="246037" y="142239"/>
                  </a:lnTo>
                  <a:lnTo>
                    <a:pt x="248284" y="135889"/>
                  </a:lnTo>
                  <a:lnTo>
                    <a:pt x="248284" y="110489"/>
                  </a:lnTo>
                  <a:lnTo>
                    <a:pt x="246037" y="104139"/>
                  </a:lnTo>
                  <a:lnTo>
                    <a:pt x="242658" y="100330"/>
                  </a:lnTo>
                  <a:lnTo>
                    <a:pt x="238150" y="99060"/>
                  </a:lnTo>
                  <a:lnTo>
                    <a:pt x="222376" y="96519"/>
                  </a:lnTo>
                  <a:lnTo>
                    <a:pt x="218998" y="85089"/>
                  </a:lnTo>
                  <a:lnTo>
                    <a:pt x="215238" y="78739"/>
                  </a:lnTo>
                  <a:close/>
                </a:path>
                <a:path w="417830" h="412750">
                  <a:moveTo>
                    <a:pt x="317169" y="127000"/>
                  </a:moveTo>
                  <a:lnTo>
                    <a:pt x="299123" y="128269"/>
                  </a:lnTo>
                  <a:lnTo>
                    <a:pt x="293497" y="129539"/>
                  </a:lnTo>
                  <a:lnTo>
                    <a:pt x="289001" y="134619"/>
                  </a:lnTo>
                  <a:lnTo>
                    <a:pt x="289001" y="139700"/>
                  </a:lnTo>
                  <a:lnTo>
                    <a:pt x="287870" y="149860"/>
                  </a:lnTo>
                  <a:lnTo>
                    <a:pt x="277596" y="153669"/>
                  </a:lnTo>
                  <a:lnTo>
                    <a:pt x="267436" y="158750"/>
                  </a:lnTo>
                  <a:lnTo>
                    <a:pt x="388289" y="158750"/>
                  </a:lnTo>
                  <a:lnTo>
                    <a:pt x="382427" y="153669"/>
                  </a:lnTo>
                  <a:lnTo>
                    <a:pt x="352082" y="153669"/>
                  </a:lnTo>
                  <a:lnTo>
                    <a:pt x="343065" y="149860"/>
                  </a:lnTo>
                  <a:lnTo>
                    <a:pt x="330682" y="146050"/>
                  </a:lnTo>
                  <a:lnTo>
                    <a:pt x="328434" y="135889"/>
                  </a:lnTo>
                  <a:lnTo>
                    <a:pt x="327291" y="129539"/>
                  </a:lnTo>
                  <a:lnTo>
                    <a:pt x="322795" y="128269"/>
                  </a:lnTo>
                  <a:lnTo>
                    <a:pt x="317169" y="127000"/>
                  </a:lnTo>
                  <a:close/>
                </a:path>
                <a:path w="417830" h="412750">
                  <a:moveTo>
                    <a:pt x="370255" y="143510"/>
                  </a:moveTo>
                  <a:lnTo>
                    <a:pt x="362229" y="143510"/>
                  </a:lnTo>
                  <a:lnTo>
                    <a:pt x="352082" y="153669"/>
                  </a:lnTo>
                  <a:lnTo>
                    <a:pt x="382427" y="153669"/>
                  </a:lnTo>
                  <a:lnTo>
                    <a:pt x="373634" y="146050"/>
                  </a:lnTo>
                  <a:lnTo>
                    <a:pt x="370255" y="143510"/>
                  </a:lnTo>
                  <a:close/>
                </a:path>
                <a:path w="417830" h="412750">
                  <a:moveTo>
                    <a:pt x="137744" y="0"/>
                  </a:moveTo>
                  <a:lnTo>
                    <a:pt x="111823" y="0"/>
                  </a:lnTo>
                  <a:lnTo>
                    <a:pt x="106057" y="2539"/>
                  </a:lnTo>
                  <a:lnTo>
                    <a:pt x="102679" y="6350"/>
                  </a:lnTo>
                  <a:lnTo>
                    <a:pt x="100406" y="10160"/>
                  </a:lnTo>
                  <a:lnTo>
                    <a:pt x="98170" y="26669"/>
                  </a:lnTo>
                  <a:lnTo>
                    <a:pt x="84632" y="29210"/>
                  </a:lnTo>
                  <a:lnTo>
                    <a:pt x="72250" y="35560"/>
                  </a:lnTo>
                  <a:lnTo>
                    <a:pt x="174917" y="35560"/>
                  </a:lnTo>
                  <a:lnTo>
                    <a:pt x="163652" y="29210"/>
                  </a:lnTo>
                  <a:lnTo>
                    <a:pt x="151256" y="26669"/>
                  </a:lnTo>
                  <a:lnTo>
                    <a:pt x="149009" y="10160"/>
                  </a:lnTo>
                  <a:lnTo>
                    <a:pt x="147866" y="6350"/>
                  </a:lnTo>
                  <a:lnTo>
                    <a:pt x="143370" y="2539"/>
                  </a:lnTo>
                  <a:lnTo>
                    <a:pt x="137744" y="0"/>
                  </a:lnTo>
                  <a:close/>
                </a:path>
                <a:path w="417830" h="412750">
                  <a:moveTo>
                    <a:pt x="195338" y="24130"/>
                  </a:moveTo>
                  <a:lnTo>
                    <a:pt x="190690" y="24130"/>
                  </a:lnTo>
                  <a:lnTo>
                    <a:pt x="187312" y="26669"/>
                  </a:lnTo>
                  <a:lnTo>
                    <a:pt x="174917" y="35560"/>
                  </a:lnTo>
                  <a:lnTo>
                    <a:pt x="210464" y="35560"/>
                  </a:lnTo>
                  <a:lnTo>
                    <a:pt x="203225" y="27939"/>
                  </a:lnTo>
                  <a:lnTo>
                    <a:pt x="198716" y="26669"/>
                  </a:lnTo>
                  <a:lnTo>
                    <a:pt x="195338" y="241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40708" y="1057654"/>
            <a:ext cx="8051800" cy="5793105"/>
            <a:chOff x="4140708" y="1057654"/>
            <a:chExt cx="8051800" cy="57931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7210" y="6545578"/>
              <a:ext cx="962644" cy="18328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0708" y="1057654"/>
              <a:ext cx="7324344" cy="57119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5780" y="1252727"/>
              <a:ext cx="6736080" cy="51236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1728" y="3390898"/>
              <a:ext cx="3700272" cy="34594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86800" y="3585971"/>
              <a:ext cx="3127248" cy="287121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792980" y="1077467"/>
              <a:ext cx="1905000" cy="32384"/>
            </a:xfrm>
            <a:custGeom>
              <a:avLst/>
              <a:gdLst/>
              <a:ahLst/>
              <a:cxnLst/>
              <a:rect l="l" t="t" r="r" b="b"/>
              <a:pathLst>
                <a:path w="1905000" h="32384">
                  <a:moveTo>
                    <a:pt x="1905000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905000" y="32003"/>
                  </a:lnTo>
                  <a:lnTo>
                    <a:pt x="190500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28488" y="1077467"/>
              <a:ext cx="634365" cy="32384"/>
            </a:xfrm>
            <a:custGeom>
              <a:avLst/>
              <a:gdLst/>
              <a:ahLst/>
              <a:cxnLst/>
              <a:rect l="l" t="t" r="r" b="b"/>
              <a:pathLst>
                <a:path w="634364" h="32384">
                  <a:moveTo>
                    <a:pt x="633984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633984" y="32003"/>
                  </a:lnTo>
                  <a:lnTo>
                    <a:pt x="63398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27653" y="1109408"/>
            <a:ext cx="683260" cy="683260"/>
            <a:chOff x="327653" y="1109408"/>
            <a:chExt cx="683260" cy="683260"/>
          </a:xfrm>
        </p:grpSpPr>
        <p:sp>
          <p:nvSpPr>
            <p:cNvPr id="11" name="object 11"/>
            <p:cNvSpPr/>
            <p:nvPr/>
          </p:nvSpPr>
          <p:spPr>
            <a:xfrm>
              <a:off x="327653" y="1109408"/>
              <a:ext cx="683260" cy="683260"/>
            </a:xfrm>
            <a:custGeom>
              <a:avLst/>
              <a:gdLst/>
              <a:ahLst/>
              <a:cxnLst/>
              <a:rect l="l" t="t" r="r" b="b"/>
              <a:pathLst>
                <a:path w="683260" h="683260">
                  <a:moveTo>
                    <a:pt x="341363" y="0"/>
                  </a:moveTo>
                  <a:lnTo>
                    <a:pt x="297779" y="2778"/>
                  </a:lnTo>
                  <a:lnTo>
                    <a:pt x="254770" y="11112"/>
                  </a:lnTo>
                  <a:lnTo>
                    <a:pt x="212911" y="25003"/>
                  </a:lnTo>
                  <a:lnTo>
                    <a:pt x="172779" y="44450"/>
                  </a:lnTo>
                  <a:lnTo>
                    <a:pt x="134948" y="69453"/>
                  </a:lnTo>
                  <a:lnTo>
                    <a:pt x="99993" y="100012"/>
                  </a:lnTo>
                  <a:lnTo>
                    <a:pt x="69439" y="134979"/>
                  </a:lnTo>
                  <a:lnTo>
                    <a:pt x="44441" y="172820"/>
                  </a:lnTo>
                  <a:lnTo>
                    <a:pt x="24998" y="212961"/>
                  </a:lnTo>
                  <a:lnTo>
                    <a:pt x="11110" y="254825"/>
                  </a:lnTo>
                  <a:lnTo>
                    <a:pt x="2777" y="297838"/>
                  </a:lnTo>
                  <a:lnTo>
                    <a:pt x="0" y="341423"/>
                  </a:lnTo>
                  <a:lnTo>
                    <a:pt x="2777" y="385006"/>
                  </a:lnTo>
                  <a:lnTo>
                    <a:pt x="11110" y="428011"/>
                  </a:lnTo>
                  <a:lnTo>
                    <a:pt x="24998" y="469862"/>
                  </a:lnTo>
                  <a:lnTo>
                    <a:pt x="44441" y="509984"/>
                  </a:lnTo>
                  <a:lnTo>
                    <a:pt x="69439" y="547801"/>
                  </a:lnTo>
                  <a:lnTo>
                    <a:pt x="99993" y="582739"/>
                  </a:lnTo>
                  <a:lnTo>
                    <a:pt x="134948" y="613298"/>
                  </a:lnTo>
                  <a:lnTo>
                    <a:pt x="172779" y="638301"/>
                  </a:lnTo>
                  <a:lnTo>
                    <a:pt x="212911" y="657748"/>
                  </a:lnTo>
                  <a:lnTo>
                    <a:pt x="254770" y="671639"/>
                  </a:lnTo>
                  <a:lnTo>
                    <a:pt x="297779" y="679973"/>
                  </a:lnTo>
                  <a:lnTo>
                    <a:pt x="341363" y="682751"/>
                  </a:lnTo>
                  <a:lnTo>
                    <a:pt x="384947" y="679973"/>
                  </a:lnTo>
                  <a:lnTo>
                    <a:pt x="427956" y="671639"/>
                  </a:lnTo>
                  <a:lnTo>
                    <a:pt x="469814" y="657748"/>
                  </a:lnTo>
                  <a:lnTo>
                    <a:pt x="509947" y="638301"/>
                  </a:lnTo>
                  <a:lnTo>
                    <a:pt x="547778" y="613298"/>
                  </a:lnTo>
                  <a:lnTo>
                    <a:pt x="582733" y="582739"/>
                  </a:lnTo>
                  <a:lnTo>
                    <a:pt x="613289" y="547801"/>
                  </a:lnTo>
                  <a:lnTo>
                    <a:pt x="638290" y="509984"/>
                  </a:lnTo>
                  <a:lnTo>
                    <a:pt x="657735" y="469862"/>
                  </a:lnTo>
                  <a:lnTo>
                    <a:pt x="671624" y="428011"/>
                  </a:lnTo>
                  <a:lnTo>
                    <a:pt x="679958" y="385006"/>
                  </a:lnTo>
                  <a:lnTo>
                    <a:pt x="682736" y="341423"/>
                  </a:lnTo>
                  <a:lnTo>
                    <a:pt x="679958" y="297838"/>
                  </a:lnTo>
                  <a:lnTo>
                    <a:pt x="671624" y="254825"/>
                  </a:lnTo>
                  <a:lnTo>
                    <a:pt x="657735" y="212961"/>
                  </a:lnTo>
                  <a:lnTo>
                    <a:pt x="638290" y="172820"/>
                  </a:lnTo>
                  <a:lnTo>
                    <a:pt x="613289" y="134979"/>
                  </a:lnTo>
                  <a:lnTo>
                    <a:pt x="582733" y="100012"/>
                  </a:lnTo>
                  <a:lnTo>
                    <a:pt x="547778" y="69453"/>
                  </a:lnTo>
                  <a:lnTo>
                    <a:pt x="509947" y="44450"/>
                  </a:lnTo>
                  <a:lnTo>
                    <a:pt x="469814" y="25003"/>
                  </a:lnTo>
                  <a:lnTo>
                    <a:pt x="427956" y="11112"/>
                  </a:lnTo>
                  <a:lnTo>
                    <a:pt x="384947" y="2778"/>
                  </a:lnTo>
                  <a:lnTo>
                    <a:pt x="34136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08431" y="1249680"/>
              <a:ext cx="518159" cy="398145"/>
            </a:xfrm>
            <a:custGeom>
              <a:avLst/>
              <a:gdLst/>
              <a:ahLst/>
              <a:cxnLst/>
              <a:rect l="l" t="t" r="r" b="b"/>
              <a:pathLst>
                <a:path w="518159" h="398144">
                  <a:moveTo>
                    <a:pt x="71361" y="255270"/>
                  </a:moveTo>
                  <a:lnTo>
                    <a:pt x="43757" y="260881"/>
                  </a:lnTo>
                  <a:lnTo>
                    <a:pt x="21055" y="276161"/>
                  </a:lnTo>
                  <a:lnTo>
                    <a:pt x="5665" y="298775"/>
                  </a:lnTo>
                  <a:lnTo>
                    <a:pt x="0" y="326390"/>
                  </a:lnTo>
                  <a:lnTo>
                    <a:pt x="5665" y="353990"/>
                  </a:lnTo>
                  <a:lnTo>
                    <a:pt x="21055" y="376697"/>
                  </a:lnTo>
                  <a:lnTo>
                    <a:pt x="43757" y="392094"/>
                  </a:lnTo>
                  <a:lnTo>
                    <a:pt x="71361" y="397764"/>
                  </a:lnTo>
                  <a:lnTo>
                    <a:pt x="98972" y="392094"/>
                  </a:lnTo>
                  <a:lnTo>
                    <a:pt x="121678" y="376697"/>
                  </a:lnTo>
                  <a:lnTo>
                    <a:pt x="127801" y="367665"/>
                  </a:lnTo>
                  <a:lnTo>
                    <a:pt x="72034" y="367665"/>
                  </a:lnTo>
                  <a:lnTo>
                    <a:pt x="56103" y="364376"/>
                  </a:lnTo>
                  <a:lnTo>
                    <a:pt x="42973" y="355457"/>
                  </a:lnTo>
                  <a:lnTo>
                    <a:pt x="34058" y="342322"/>
                  </a:lnTo>
                  <a:lnTo>
                    <a:pt x="30772" y="326390"/>
                  </a:lnTo>
                  <a:lnTo>
                    <a:pt x="34058" y="310384"/>
                  </a:lnTo>
                  <a:lnTo>
                    <a:pt x="42973" y="297211"/>
                  </a:lnTo>
                  <a:lnTo>
                    <a:pt x="56103" y="288278"/>
                  </a:lnTo>
                  <a:lnTo>
                    <a:pt x="72034" y="284988"/>
                  </a:lnTo>
                  <a:lnTo>
                    <a:pt x="129267" y="284988"/>
                  </a:lnTo>
                  <a:lnTo>
                    <a:pt x="126834" y="281305"/>
                  </a:lnTo>
                  <a:lnTo>
                    <a:pt x="135584" y="262636"/>
                  </a:lnTo>
                  <a:lnTo>
                    <a:pt x="102819" y="262636"/>
                  </a:lnTo>
                  <a:lnTo>
                    <a:pt x="95373" y="259609"/>
                  </a:lnTo>
                  <a:lnTo>
                    <a:pt x="87647" y="257286"/>
                  </a:lnTo>
                  <a:lnTo>
                    <a:pt x="79643" y="255795"/>
                  </a:lnTo>
                  <a:lnTo>
                    <a:pt x="71361" y="255270"/>
                  </a:lnTo>
                  <a:close/>
                </a:path>
                <a:path w="518159" h="398144">
                  <a:moveTo>
                    <a:pt x="272898" y="183769"/>
                  </a:moveTo>
                  <a:lnTo>
                    <a:pt x="231013" y="183769"/>
                  </a:lnTo>
                  <a:lnTo>
                    <a:pt x="309816" y="265049"/>
                  </a:lnTo>
                  <a:lnTo>
                    <a:pt x="302806" y="275175"/>
                  </a:lnTo>
                  <a:lnTo>
                    <a:pt x="297600" y="286242"/>
                  </a:lnTo>
                  <a:lnTo>
                    <a:pt x="294359" y="298142"/>
                  </a:lnTo>
                  <a:lnTo>
                    <a:pt x="293243" y="310769"/>
                  </a:lnTo>
                  <a:lnTo>
                    <a:pt x="298908" y="338329"/>
                  </a:lnTo>
                  <a:lnTo>
                    <a:pt x="314298" y="360949"/>
                  </a:lnTo>
                  <a:lnTo>
                    <a:pt x="337000" y="376259"/>
                  </a:lnTo>
                  <a:lnTo>
                    <a:pt x="364604" y="381889"/>
                  </a:lnTo>
                  <a:lnTo>
                    <a:pt x="392204" y="376259"/>
                  </a:lnTo>
                  <a:lnTo>
                    <a:pt x="414912" y="360949"/>
                  </a:lnTo>
                  <a:lnTo>
                    <a:pt x="420541" y="352679"/>
                  </a:lnTo>
                  <a:lnTo>
                    <a:pt x="364604" y="352679"/>
                  </a:lnTo>
                  <a:lnTo>
                    <a:pt x="348663" y="349408"/>
                  </a:lnTo>
                  <a:lnTo>
                    <a:pt x="335534" y="340518"/>
                  </a:lnTo>
                  <a:lnTo>
                    <a:pt x="326624" y="327390"/>
                  </a:lnTo>
                  <a:lnTo>
                    <a:pt x="323342" y="311404"/>
                  </a:lnTo>
                  <a:lnTo>
                    <a:pt x="326624" y="295471"/>
                  </a:lnTo>
                  <a:lnTo>
                    <a:pt x="335534" y="282336"/>
                  </a:lnTo>
                  <a:lnTo>
                    <a:pt x="348663" y="273417"/>
                  </a:lnTo>
                  <a:lnTo>
                    <a:pt x="364604" y="270129"/>
                  </a:lnTo>
                  <a:lnTo>
                    <a:pt x="422635" y="270129"/>
                  </a:lnTo>
                  <a:lnTo>
                    <a:pt x="417906" y="263352"/>
                  </a:lnTo>
                  <a:lnTo>
                    <a:pt x="405193" y="252222"/>
                  </a:lnTo>
                  <a:lnTo>
                    <a:pt x="407084" y="246761"/>
                  </a:lnTo>
                  <a:lnTo>
                    <a:pt x="333159" y="246761"/>
                  </a:lnTo>
                  <a:lnTo>
                    <a:pt x="272898" y="183769"/>
                  </a:lnTo>
                  <a:close/>
                </a:path>
                <a:path w="518159" h="398144">
                  <a:moveTo>
                    <a:pt x="129267" y="284988"/>
                  </a:moveTo>
                  <a:lnTo>
                    <a:pt x="72034" y="284988"/>
                  </a:lnTo>
                  <a:lnTo>
                    <a:pt x="87975" y="288278"/>
                  </a:lnTo>
                  <a:lnTo>
                    <a:pt x="101104" y="297211"/>
                  </a:lnTo>
                  <a:lnTo>
                    <a:pt x="110014" y="310384"/>
                  </a:lnTo>
                  <a:lnTo>
                    <a:pt x="113296" y="326390"/>
                  </a:lnTo>
                  <a:lnTo>
                    <a:pt x="110014" y="342322"/>
                  </a:lnTo>
                  <a:lnTo>
                    <a:pt x="101104" y="355457"/>
                  </a:lnTo>
                  <a:lnTo>
                    <a:pt x="87975" y="364376"/>
                  </a:lnTo>
                  <a:lnTo>
                    <a:pt x="72034" y="367665"/>
                  </a:lnTo>
                  <a:lnTo>
                    <a:pt x="127801" y="367665"/>
                  </a:lnTo>
                  <a:lnTo>
                    <a:pt x="137069" y="353990"/>
                  </a:lnTo>
                  <a:lnTo>
                    <a:pt x="142735" y="326390"/>
                  </a:lnTo>
                  <a:lnTo>
                    <a:pt x="141618" y="313844"/>
                  </a:lnTo>
                  <a:lnTo>
                    <a:pt x="138433" y="302133"/>
                  </a:lnTo>
                  <a:lnTo>
                    <a:pt x="133423" y="291278"/>
                  </a:lnTo>
                  <a:lnTo>
                    <a:pt x="129267" y="284988"/>
                  </a:lnTo>
                  <a:close/>
                </a:path>
                <a:path w="518159" h="398144">
                  <a:moveTo>
                    <a:pt x="422635" y="270129"/>
                  </a:moveTo>
                  <a:lnTo>
                    <a:pt x="364604" y="270129"/>
                  </a:lnTo>
                  <a:lnTo>
                    <a:pt x="380545" y="273417"/>
                  </a:lnTo>
                  <a:lnTo>
                    <a:pt x="393674" y="282336"/>
                  </a:lnTo>
                  <a:lnTo>
                    <a:pt x="402584" y="295471"/>
                  </a:lnTo>
                  <a:lnTo>
                    <a:pt x="405866" y="311404"/>
                  </a:lnTo>
                  <a:lnTo>
                    <a:pt x="402584" y="327390"/>
                  </a:lnTo>
                  <a:lnTo>
                    <a:pt x="393674" y="340518"/>
                  </a:lnTo>
                  <a:lnTo>
                    <a:pt x="380545" y="349408"/>
                  </a:lnTo>
                  <a:lnTo>
                    <a:pt x="364604" y="352679"/>
                  </a:lnTo>
                  <a:lnTo>
                    <a:pt x="420541" y="352679"/>
                  </a:lnTo>
                  <a:lnTo>
                    <a:pt x="430308" y="338329"/>
                  </a:lnTo>
                  <a:lnTo>
                    <a:pt x="435978" y="310769"/>
                  </a:lnTo>
                  <a:lnTo>
                    <a:pt x="433802" y="293280"/>
                  </a:lnTo>
                  <a:lnTo>
                    <a:pt x="427610" y="277256"/>
                  </a:lnTo>
                  <a:lnTo>
                    <a:pt x="422635" y="270129"/>
                  </a:lnTo>
                  <a:close/>
                </a:path>
                <a:path w="518159" h="398144">
                  <a:moveTo>
                    <a:pt x="184670" y="59944"/>
                  </a:moveTo>
                  <a:lnTo>
                    <a:pt x="157059" y="65613"/>
                  </a:lnTo>
                  <a:lnTo>
                    <a:pt x="134353" y="81010"/>
                  </a:lnTo>
                  <a:lnTo>
                    <a:pt x="118962" y="103717"/>
                  </a:lnTo>
                  <a:lnTo>
                    <a:pt x="113296" y="131318"/>
                  </a:lnTo>
                  <a:lnTo>
                    <a:pt x="115102" y="147320"/>
                  </a:lnTo>
                  <a:lnTo>
                    <a:pt x="120254" y="162179"/>
                  </a:lnTo>
                  <a:lnTo>
                    <a:pt x="128357" y="175323"/>
                  </a:lnTo>
                  <a:lnTo>
                    <a:pt x="139014" y="186182"/>
                  </a:lnTo>
                  <a:lnTo>
                    <a:pt x="102819" y="262636"/>
                  </a:lnTo>
                  <a:lnTo>
                    <a:pt x="135584" y="262636"/>
                  </a:lnTo>
                  <a:lnTo>
                    <a:pt x="165049" y="199771"/>
                  </a:lnTo>
                  <a:lnTo>
                    <a:pt x="199926" y="199771"/>
                  </a:lnTo>
                  <a:lnTo>
                    <a:pt x="209462" y="197024"/>
                  </a:lnTo>
                  <a:lnTo>
                    <a:pt x="220811" y="191355"/>
                  </a:lnTo>
                  <a:lnTo>
                    <a:pt x="231013" y="183769"/>
                  </a:lnTo>
                  <a:lnTo>
                    <a:pt x="272898" y="183769"/>
                  </a:lnTo>
                  <a:lnTo>
                    <a:pt x="262206" y="172593"/>
                  </a:lnTo>
                  <a:lnTo>
                    <a:pt x="184670" y="172593"/>
                  </a:lnTo>
                  <a:lnTo>
                    <a:pt x="168740" y="169304"/>
                  </a:lnTo>
                  <a:lnTo>
                    <a:pt x="155609" y="160385"/>
                  </a:lnTo>
                  <a:lnTo>
                    <a:pt x="146694" y="147250"/>
                  </a:lnTo>
                  <a:lnTo>
                    <a:pt x="143408" y="131318"/>
                  </a:lnTo>
                  <a:lnTo>
                    <a:pt x="146694" y="115385"/>
                  </a:lnTo>
                  <a:lnTo>
                    <a:pt x="155609" y="102250"/>
                  </a:lnTo>
                  <a:lnTo>
                    <a:pt x="168740" y="93331"/>
                  </a:lnTo>
                  <a:lnTo>
                    <a:pt x="184670" y="90043"/>
                  </a:lnTo>
                  <a:lnTo>
                    <a:pt x="240888" y="90043"/>
                  </a:lnTo>
                  <a:lnTo>
                    <a:pt x="234811" y="81010"/>
                  </a:lnTo>
                  <a:lnTo>
                    <a:pt x="212223" y="65613"/>
                  </a:lnTo>
                  <a:lnTo>
                    <a:pt x="184670" y="59944"/>
                  </a:lnTo>
                  <a:close/>
                </a:path>
                <a:path w="518159" h="398144">
                  <a:moveTo>
                    <a:pt x="368427" y="240411"/>
                  </a:moveTo>
                  <a:lnTo>
                    <a:pt x="363931" y="240411"/>
                  </a:lnTo>
                  <a:lnTo>
                    <a:pt x="355745" y="240778"/>
                  </a:lnTo>
                  <a:lnTo>
                    <a:pt x="347978" y="241919"/>
                  </a:lnTo>
                  <a:lnTo>
                    <a:pt x="340494" y="243893"/>
                  </a:lnTo>
                  <a:lnTo>
                    <a:pt x="333159" y="246761"/>
                  </a:lnTo>
                  <a:lnTo>
                    <a:pt x="407084" y="246761"/>
                  </a:lnTo>
                  <a:lnTo>
                    <a:pt x="408843" y="241681"/>
                  </a:lnTo>
                  <a:lnTo>
                    <a:pt x="376428" y="241681"/>
                  </a:lnTo>
                  <a:lnTo>
                    <a:pt x="372694" y="240919"/>
                  </a:lnTo>
                  <a:lnTo>
                    <a:pt x="368427" y="240411"/>
                  </a:lnTo>
                  <a:close/>
                </a:path>
                <a:path w="518159" h="398144">
                  <a:moveTo>
                    <a:pt x="447128" y="0"/>
                  </a:moveTo>
                  <a:lnTo>
                    <a:pt x="419524" y="5669"/>
                  </a:lnTo>
                  <a:lnTo>
                    <a:pt x="396822" y="21066"/>
                  </a:lnTo>
                  <a:lnTo>
                    <a:pt x="381433" y="43773"/>
                  </a:lnTo>
                  <a:lnTo>
                    <a:pt x="375819" y="71120"/>
                  </a:lnTo>
                  <a:lnTo>
                    <a:pt x="375822" y="71755"/>
                  </a:lnTo>
                  <a:lnTo>
                    <a:pt x="378581" y="90949"/>
                  </a:lnTo>
                  <a:lnTo>
                    <a:pt x="386454" y="108537"/>
                  </a:lnTo>
                  <a:lnTo>
                    <a:pt x="398538" y="123291"/>
                  </a:lnTo>
                  <a:lnTo>
                    <a:pt x="413981" y="134366"/>
                  </a:lnTo>
                  <a:lnTo>
                    <a:pt x="376428" y="241681"/>
                  </a:lnTo>
                  <a:lnTo>
                    <a:pt x="408843" y="241681"/>
                  </a:lnTo>
                  <a:lnTo>
                    <a:pt x="443407" y="141859"/>
                  </a:lnTo>
                  <a:lnTo>
                    <a:pt x="447128" y="141859"/>
                  </a:lnTo>
                  <a:lnTo>
                    <a:pt x="474670" y="136187"/>
                  </a:lnTo>
                  <a:lnTo>
                    <a:pt x="497260" y="120776"/>
                  </a:lnTo>
                  <a:lnTo>
                    <a:pt x="502636" y="112775"/>
                  </a:lnTo>
                  <a:lnTo>
                    <a:pt x="447128" y="112775"/>
                  </a:lnTo>
                  <a:lnTo>
                    <a:pt x="431198" y="109485"/>
                  </a:lnTo>
                  <a:lnTo>
                    <a:pt x="418068" y="100552"/>
                  </a:lnTo>
                  <a:lnTo>
                    <a:pt x="409152" y="87379"/>
                  </a:lnTo>
                  <a:lnTo>
                    <a:pt x="405944" y="71755"/>
                  </a:lnTo>
                  <a:lnTo>
                    <a:pt x="405918" y="71120"/>
                  </a:lnTo>
                  <a:lnTo>
                    <a:pt x="409152" y="55441"/>
                  </a:lnTo>
                  <a:lnTo>
                    <a:pt x="418068" y="42306"/>
                  </a:lnTo>
                  <a:lnTo>
                    <a:pt x="431198" y="33387"/>
                  </a:lnTo>
                  <a:lnTo>
                    <a:pt x="447128" y="30099"/>
                  </a:lnTo>
                  <a:lnTo>
                    <a:pt x="503576" y="30099"/>
                  </a:lnTo>
                  <a:lnTo>
                    <a:pt x="497260" y="20843"/>
                  </a:lnTo>
                  <a:lnTo>
                    <a:pt x="474670" y="5617"/>
                  </a:lnTo>
                  <a:lnTo>
                    <a:pt x="447128" y="0"/>
                  </a:lnTo>
                  <a:close/>
                </a:path>
                <a:path w="518159" h="398144">
                  <a:moveTo>
                    <a:pt x="199926" y="199771"/>
                  </a:moveTo>
                  <a:lnTo>
                    <a:pt x="165049" y="199771"/>
                  </a:lnTo>
                  <a:lnTo>
                    <a:pt x="171018" y="201295"/>
                  </a:lnTo>
                  <a:lnTo>
                    <a:pt x="177228" y="201803"/>
                  </a:lnTo>
                  <a:lnTo>
                    <a:pt x="183997" y="201803"/>
                  </a:lnTo>
                  <a:lnTo>
                    <a:pt x="197135" y="200574"/>
                  </a:lnTo>
                  <a:lnTo>
                    <a:pt x="199926" y="199771"/>
                  </a:lnTo>
                  <a:close/>
                </a:path>
                <a:path w="518159" h="398144">
                  <a:moveTo>
                    <a:pt x="240888" y="90043"/>
                  </a:moveTo>
                  <a:lnTo>
                    <a:pt x="184670" y="90043"/>
                  </a:lnTo>
                  <a:lnTo>
                    <a:pt x="200601" y="93331"/>
                  </a:lnTo>
                  <a:lnTo>
                    <a:pt x="213731" y="102250"/>
                  </a:lnTo>
                  <a:lnTo>
                    <a:pt x="222646" y="115385"/>
                  </a:lnTo>
                  <a:lnTo>
                    <a:pt x="225933" y="131318"/>
                  </a:lnTo>
                  <a:lnTo>
                    <a:pt x="222646" y="147250"/>
                  </a:lnTo>
                  <a:lnTo>
                    <a:pt x="213731" y="160385"/>
                  </a:lnTo>
                  <a:lnTo>
                    <a:pt x="200601" y="169304"/>
                  </a:lnTo>
                  <a:lnTo>
                    <a:pt x="184670" y="172593"/>
                  </a:lnTo>
                  <a:lnTo>
                    <a:pt x="262206" y="172593"/>
                  </a:lnTo>
                  <a:lnTo>
                    <a:pt x="249936" y="159766"/>
                  </a:lnTo>
                  <a:lnTo>
                    <a:pt x="252417" y="152892"/>
                  </a:lnTo>
                  <a:lnTo>
                    <a:pt x="254223" y="145827"/>
                  </a:lnTo>
                  <a:lnTo>
                    <a:pt x="255327" y="138620"/>
                  </a:lnTo>
                  <a:lnTo>
                    <a:pt x="255701" y="131318"/>
                  </a:lnTo>
                  <a:lnTo>
                    <a:pt x="250087" y="103717"/>
                  </a:lnTo>
                  <a:lnTo>
                    <a:pt x="240888" y="90043"/>
                  </a:lnTo>
                  <a:close/>
                </a:path>
                <a:path w="518159" h="398144">
                  <a:moveTo>
                    <a:pt x="503576" y="30099"/>
                  </a:moveTo>
                  <a:lnTo>
                    <a:pt x="447128" y="30099"/>
                  </a:lnTo>
                  <a:lnTo>
                    <a:pt x="463059" y="33387"/>
                  </a:lnTo>
                  <a:lnTo>
                    <a:pt x="476189" y="42306"/>
                  </a:lnTo>
                  <a:lnTo>
                    <a:pt x="485105" y="55441"/>
                  </a:lnTo>
                  <a:lnTo>
                    <a:pt x="488338" y="71120"/>
                  </a:lnTo>
                  <a:lnTo>
                    <a:pt x="488312" y="71755"/>
                  </a:lnTo>
                  <a:lnTo>
                    <a:pt x="485105" y="87379"/>
                  </a:lnTo>
                  <a:lnTo>
                    <a:pt x="476189" y="100552"/>
                  </a:lnTo>
                  <a:lnTo>
                    <a:pt x="463059" y="109485"/>
                  </a:lnTo>
                  <a:lnTo>
                    <a:pt x="447128" y="112775"/>
                  </a:lnTo>
                  <a:lnTo>
                    <a:pt x="502636" y="112775"/>
                  </a:lnTo>
                  <a:lnTo>
                    <a:pt x="512542" y="98032"/>
                  </a:lnTo>
                  <a:lnTo>
                    <a:pt x="518159" y="70358"/>
                  </a:lnTo>
                  <a:lnTo>
                    <a:pt x="512542" y="43237"/>
                  </a:lnTo>
                  <a:lnTo>
                    <a:pt x="503576" y="30099"/>
                  </a:lnTo>
                  <a:close/>
                </a:path>
                <a:path w="518159" h="398144">
                  <a:moveTo>
                    <a:pt x="458736" y="43307"/>
                  </a:moveTo>
                  <a:lnTo>
                    <a:pt x="454228" y="43307"/>
                  </a:lnTo>
                  <a:lnTo>
                    <a:pt x="444999" y="44424"/>
                  </a:lnTo>
                  <a:lnTo>
                    <a:pt x="436608" y="47672"/>
                  </a:lnTo>
                  <a:lnTo>
                    <a:pt x="429334" y="52897"/>
                  </a:lnTo>
                  <a:lnTo>
                    <a:pt x="423456" y="59944"/>
                  </a:lnTo>
                  <a:lnTo>
                    <a:pt x="421220" y="63627"/>
                  </a:lnTo>
                  <a:lnTo>
                    <a:pt x="422033" y="68072"/>
                  </a:lnTo>
                  <a:lnTo>
                    <a:pt x="425831" y="70358"/>
                  </a:lnTo>
                  <a:lnTo>
                    <a:pt x="427316" y="71120"/>
                  </a:lnTo>
                  <a:lnTo>
                    <a:pt x="428701" y="71755"/>
                  </a:lnTo>
                  <a:lnTo>
                    <a:pt x="432447" y="71755"/>
                  </a:lnTo>
                  <a:lnTo>
                    <a:pt x="434797" y="70231"/>
                  </a:lnTo>
                  <a:lnTo>
                    <a:pt x="436308" y="68707"/>
                  </a:lnTo>
                  <a:lnTo>
                    <a:pt x="440080" y="61975"/>
                  </a:lnTo>
                  <a:lnTo>
                    <a:pt x="446722" y="58166"/>
                  </a:lnTo>
                  <a:lnTo>
                    <a:pt x="458736" y="58166"/>
                  </a:lnTo>
                  <a:lnTo>
                    <a:pt x="461670" y="55245"/>
                  </a:lnTo>
                  <a:lnTo>
                    <a:pt x="461670" y="46990"/>
                  </a:lnTo>
                  <a:lnTo>
                    <a:pt x="458736" y="433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78739" y="58039"/>
            <a:ext cx="7376795" cy="2929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ts val="269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我们如何开展服务器性能测试</a:t>
            </a:r>
            <a:endParaRPr sz="2400">
              <a:latin typeface="Microsoft YaHei"/>
              <a:cs typeface="Microsoft YaHei"/>
            </a:endParaRPr>
          </a:p>
          <a:p>
            <a:pPr marL="3970654">
              <a:lnSpc>
                <a:spcPts val="2570"/>
              </a:lnSpc>
            </a:pPr>
            <a:r>
              <a:rPr dirty="0" baseline="1322" sz="3150" spc="44">
                <a:solidFill>
                  <a:srgbClr val="A6AAA9"/>
                </a:solidFill>
                <a:latin typeface="Microsoft YaHei"/>
                <a:cs typeface="Microsoft YaHei"/>
              </a:rPr>
              <a:t>服务器压测：</a:t>
            </a:r>
            <a:r>
              <a:rPr dirty="0" sz="2300" spc="10">
                <a:solidFill>
                  <a:srgbClr val="FFC000"/>
                </a:solidFill>
                <a:latin typeface="Microsoft YaHei"/>
                <a:cs typeface="Microsoft YaHei"/>
              </a:rPr>
              <a:t>链路逻辑构建</a:t>
            </a:r>
            <a:endParaRPr sz="2300">
              <a:latin typeface="Microsoft YaHei"/>
              <a:cs typeface="Microsoft YaHei"/>
            </a:endParaRPr>
          </a:p>
          <a:p>
            <a:pPr marL="4898390">
              <a:lnSpc>
                <a:spcPct val="100000"/>
              </a:lnSpc>
              <a:spcBef>
                <a:spcPts val="535"/>
              </a:spcBef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全链路，真实仿真用户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350">
              <a:latin typeface="Microsoft YaHei"/>
              <a:cs typeface="Microsoft YaHei"/>
            </a:endParaRPr>
          </a:p>
          <a:p>
            <a:pPr marL="1019175">
              <a:lnSpc>
                <a:spcPct val="100000"/>
              </a:lnSpc>
            </a:pPr>
            <a:r>
              <a:rPr dirty="0" sz="1600" spc="-5">
                <a:solidFill>
                  <a:srgbClr val="4471C4"/>
                </a:solidFill>
                <a:latin typeface="Microsoft YaHei"/>
                <a:cs typeface="Microsoft YaHei"/>
              </a:rPr>
              <a:t>全链路构建真实模拟场景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700">
              <a:latin typeface="Microsoft YaHei"/>
              <a:cs typeface="Microsoft YaHei"/>
            </a:endParaRPr>
          </a:p>
          <a:p>
            <a:pPr lvl="1" marL="1078865" indent="-173355">
              <a:lnSpc>
                <a:spcPct val="100000"/>
              </a:lnSpc>
              <a:buFont typeface="Wingdings"/>
              <a:buChar char=""/>
              <a:tabLst>
                <a:tab pos="1079500" algn="l"/>
              </a:tabLst>
            </a:pP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接口传参构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建</a:t>
            </a:r>
            <a:r>
              <a:rPr dirty="0" sz="1200">
                <a:solidFill>
                  <a:srgbClr val="4471C4"/>
                </a:solidFill>
                <a:latin typeface="Microsoft YaHei"/>
                <a:cs typeface="Microsoft YaHei"/>
              </a:rPr>
              <a:t>上下文链路场景</a:t>
            </a:r>
            <a:endParaRPr sz="1200">
              <a:latin typeface="Microsoft YaHei"/>
              <a:cs typeface="Microsoft YaHei"/>
            </a:endParaRPr>
          </a:p>
          <a:p>
            <a:pPr lvl="1" marL="1078865" indent="-173355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1079500" algn="l"/>
              </a:tabLst>
            </a:pP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自增、定长、读取文件等多种变量</a:t>
            </a:r>
            <a:endParaRPr sz="1200">
              <a:latin typeface="Microsoft YaHei"/>
              <a:cs typeface="Microsoft YaHei"/>
            </a:endParaRPr>
          </a:p>
          <a:p>
            <a:pPr lvl="1" marL="1078865" indent="-173355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1079500" algn="l"/>
              </a:tabLst>
            </a:pPr>
            <a:r>
              <a:rPr dirty="0" sz="1200">
                <a:solidFill>
                  <a:srgbClr val="4471C4"/>
                </a:solidFill>
                <a:latin typeface="Microsoft YaHei"/>
                <a:cs typeface="Microsoft YaHei"/>
              </a:rPr>
              <a:t>按场景分</a:t>
            </a:r>
            <a:r>
              <a:rPr dirty="0" sz="1200" spc="-5">
                <a:solidFill>
                  <a:srgbClr val="4471C4"/>
                </a:solidFill>
                <a:latin typeface="Microsoft YaHei"/>
                <a:cs typeface="Microsoft YaHei"/>
              </a:rPr>
              <a:t>配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压力大小，更贴近现网</a:t>
            </a:r>
            <a:endParaRPr sz="1200">
              <a:latin typeface="Microsoft YaHei"/>
              <a:cs typeface="Microsoft YaHei"/>
            </a:endParaRPr>
          </a:p>
          <a:p>
            <a:pPr lvl="1" marL="1078865" indent="-173355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1079500" algn="l"/>
              </a:tabLst>
            </a:pP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设置检查点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1" y="1014983"/>
            <a:ext cx="12179935" cy="9525"/>
          </a:xfrm>
          <a:custGeom>
            <a:avLst/>
            <a:gdLst/>
            <a:ahLst/>
            <a:cxnLst/>
            <a:rect l="l" t="t" r="r" b="b"/>
            <a:pathLst>
              <a:path w="12179935" h="9525">
                <a:moveTo>
                  <a:pt x="0" y="9144"/>
                </a:moveTo>
                <a:lnTo>
                  <a:pt x="12179807" y="9144"/>
                </a:lnTo>
                <a:lnTo>
                  <a:pt x="12179808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967086" y="2184019"/>
            <a:ext cx="1359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人数</a:t>
            </a:r>
            <a:r>
              <a:rPr dirty="0" sz="1800" spc="-50">
                <a:latin typeface="Microsoft YaHei"/>
                <a:cs typeface="Microsoft YaHei"/>
              </a:rPr>
              <a:t> </a:t>
            </a:r>
            <a:r>
              <a:rPr dirty="0" sz="1800" spc="-15">
                <a:latin typeface="Microsoft YaHei"/>
                <a:cs typeface="Microsoft YaHei"/>
              </a:rPr>
              <a:t>VS</a:t>
            </a:r>
            <a:r>
              <a:rPr dirty="0" sz="1800" spc="-4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行为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0833" y="1415118"/>
            <a:ext cx="7549760" cy="48936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39099" y="1634960"/>
            <a:ext cx="55943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295">
                <a:solidFill>
                  <a:srgbClr val="FFFFFF"/>
                </a:solidFill>
                <a:latin typeface="Microsoft YaHei"/>
                <a:cs typeface="Microsoft YaHei"/>
              </a:rPr>
              <a:t>开始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39099" y="2812038"/>
            <a:ext cx="5594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00">
                <a:solidFill>
                  <a:srgbClr val="FFFFFF"/>
                </a:solidFill>
                <a:latin typeface="Microsoft YaHei"/>
                <a:cs typeface="Microsoft YaHei"/>
              </a:rPr>
              <a:t>登入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86584" y="4549173"/>
            <a:ext cx="5594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00">
                <a:solidFill>
                  <a:srgbClr val="FFFFFF"/>
                </a:solidFill>
                <a:latin typeface="Microsoft YaHei"/>
                <a:cs typeface="Microsoft YaHei"/>
              </a:rPr>
              <a:t>签到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72467" y="4549173"/>
            <a:ext cx="10928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00">
                <a:solidFill>
                  <a:srgbClr val="FFFFFF"/>
                </a:solidFill>
                <a:latin typeface="Microsoft YaHei"/>
                <a:cs typeface="Microsoft YaHei"/>
              </a:rPr>
              <a:t>查看剧情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25351" y="4549173"/>
            <a:ext cx="10928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00">
                <a:solidFill>
                  <a:srgbClr val="FFFFFF"/>
                </a:solidFill>
                <a:latin typeface="Microsoft YaHei"/>
                <a:cs typeface="Microsoft YaHei"/>
              </a:rPr>
              <a:t>查收礼品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27626" y="5655759"/>
            <a:ext cx="1092835" cy="5759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800" spc="295">
                <a:solidFill>
                  <a:srgbClr val="FFFFFF"/>
                </a:solidFill>
                <a:latin typeface="Microsoft YaHei"/>
                <a:cs typeface="Microsoft YaHei"/>
              </a:rPr>
              <a:t>查看好友</a:t>
            </a:r>
            <a:endParaRPr sz="18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800" spc="300">
                <a:solidFill>
                  <a:srgbClr val="FFFFFF"/>
                </a:solidFill>
                <a:latin typeface="Microsoft YaHei"/>
                <a:cs typeface="Microsoft YaHei"/>
              </a:rPr>
              <a:t>列表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27281" y="5793249"/>
            <a:ext cx="109283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295">
                <a:solidFill>
                  <a:srgbClr val="FFFFFF"/>
                </a:solidFill>
                <a:latin typeface="Microsoft YaHei"/>
                <a:cs typeface="Microsoft YaHei"/>
              </a:rPr>
              <a:t>查看商店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89290" y="5793249"/>
            <a:ext cx="55943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295">
                <a:solidFill>
                  <a:srgbClr val="FFFFFF"/>
                </a:solidFill>
                <a:latin typeface="Microsoft YaHei"/>
                <a:cs typeface="Microsoft YaHei"/>
              </a:rPr>
              <a:t>副本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22928" y="5793249"/>
            <a:ext cx="109283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295">
                <a:solidFill>
                  <a:srgbClr val="FFFFFF"/>
                </a:solidFill>
                <a:latin typeface="Microsoft YaHei"/>
                <a:cs typeface="Microsoft YaHei"/>
              </a:rPr>
              <a:t>查看排名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39" y="58039"/>
            <a:ext cx="67691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我们如何开展服务器性能测试（用户行为定义）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91" y="1014983"/>
            <a:ext cx="12179935" cy="5558155"/>
            <a:chOff x="12191" y="1014983"/>
            <a:chExt cx="12179935" cy="5558155"/>
          </a:xfrm>
        </p:grpSpPr>
        <p:sp>
          <p:nvSpPr>
            <p:cNvPr id="3" name="object 3"/>
            <p:cNvSpPr/>
            <p:nvPr/>
          </p:nvSpPr>
          <p:spPr>
            <a:xfrm>
              <a:off x="12191" y="1014983"/>
              <a:ext cx="12179935" cy="9525"/>
            </a:xfrm>
            <a:custGeom>
              <a:avLst/>
              <a:gdLst/>
              <a:ahLst/>
              <a:cxnLst/>
              <a:rect l="l" t="t" r="r" b="b"/>
              <a:pathLst>
                <a:path w="12179935" h="9525">
                  <a:moveTo>
                    <a:pt x="0" y="9144"/>
                  </a:moveTo>
                  <a:lnTo>
                    <a:pt x="12179807" y="9144"/>
                  </a:lnTo>
                  <a:lnTo>
                    <a:pt x="12179808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468143" y="1984183"/>
              <a:ext cx="0" cy="4583430"/>
            </a:xfrm>
            <a:custGeom>
              <a:avLst/>
              <a:gdLst/>
              <a:ahLst/>
              <a:cxnLst/>
              <a:rect l="l" t="t" r="r" b="b"/>
              <a:pathLst>
                <a:path w="0" h="4583430">
                  <a:moveTo>
                    <a:pt x="0" y="0"/>
                  </a:moveTo>
                  <a:lnTo>
                    <a:pt x="0" y="4582923"/>
                  </a:lnTo>
                </a:path>
              </a:pathLst>
            </a:custGeom>
            <a:ln w="11813">
              <a:solidFill>
                <a:srgbClr val="5592C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87514" y="1450558"/>
              <a:ext cx="1561465" cy="534035"/>
            </a:xfrm>
            <a:custGeom>
              <a:avLst/>
              <a:gdLst/>
              <a:ahLst/>
              <a:cxnLst/>
              <a:rect l="l" t="t" r="r" b="b"/>
              <a:pathLst>
                <a:path w="1561465" h="534035">
                  <a:moveTo>
                    <a:pt x="1561147" y="0"/>
                  </a:moveTo>
                  <a:lnTo>
                    <a:pt x="0" y="0"/>
                  </a:lnTo>
                  <a:lnTo>
                    <a:pt x="0" y="533624"/>
                  </a:lnTo>
                  <a:lnTo>
                    <a:pt x="1561147" y="533624"/>
                  </a:lnTo>
                  <a:lnTo>
                    <a:pt x="156114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87514" y="1450558"/>
              <a:ext cx="1561465" cy="534035"/>
            </a:xfrm>
            <a:custGeom>
              <a:avLst/>
              <a:gdLst/>
              <a:ahLst/>
              <a:cxnLst/>
              <a:rect l="l" t="t" r="r" b="b"/>
              <a:pathLst>
                <a:path w="1561465" h="534035">
                  <a:moveTo>
                    <a:pt x="0" y="533624"/>
                  </a:moveTo>
                  <a:lnTo>
                    <a:pt x="1561147" y="533624"/>
                  </a:lnTo>
                  <a:lnTo>
                    <a:pt x="1561147" y="0"/>
                  </a:lnTo>
                  <a:lnTo>
                    <a:pt x="0" y="0"/>
                  </a:lnTo>
                  <a:lnTo>
                    <a:pt x="0" y="533624"/>
                  </a:lnTo>
                  <a:close/>
                </a:path>
              </a:pathLst>
            </a:custGeom>
            <a:ln w="86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9910698" y="3838194"/>
            <a:ext cx="162560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C000"/>
                </a:solidFill>
                <a:latin typeface="Microsoft YaHei"/>
                <a:cs typeface="Microsoft YaHei"/>
              </a:rPr>
              <a:t>尊重事实：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C000"/>
                </a:solidFill>
                <a:latin typeface="Microsoft YaHei"/>
                <a:cs typeface="Microsoft YaHei"/>
              </a:rPr>
              <a:t>实际发送的协议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C000"/>
                </a:solidFill>
                <a:latin typeface="Microsoft YaHei"/>
                <a:cs typeface="Microsoft YaHei"/>
              </a:rPr>
              <a:t>实际协议的交互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3597" y="2459735"/>
            <a:ext cx="926386" cy="11422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687513" y="1450559"/>
            <a:ext cx="1561465" cy="534035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47955">
              <a:lnSpc>
                <a:spcPct val="100000"/>
              </a:lnSpc>
              <a:spcBef>
                <a:spcPts val="635"/>
              </a:spcBef>
            </a:pPr>
            <a:r>
              <a:rPr dirty="0" sz="2100" spc="360" b="1">
                <a:solidFill>
                  <a:srgbClr val="FFFFFF"/>
                </a:solidFill>
                <a:latin typeface="Calibri"/>
                <a:cs typeface="Calibri"/>
              </a:rPr>
              <a:t>LogicSvr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330305" y="1029703"/>
            <a:ext cx="1105535" cy="5465445"/>
            <a:chOff x="2330305" y="1029703"/>
            <a:chExt cx="1105535" cy="5465445"/>
          </a:xfrm>
        </p:grpSpPr>
        <p:sp>
          <p:nvSpPr>
            <p:cNvPr id="11" name="object 11"/>
            <p:cNvSpPr/>
            <p:nvPr/>
          </p:nvSpPr>
          <p:spPr>
            <a:xfrm>
              <a:off x="2749095" y="1034735"/>
              <a:ext cx="267970" cy="377190"/>
            </a:xfrm>
            <a:custGeom>
              <a:avLst/>
              <a:gdLst/>
              <a:ahLst/>
              <a:cxnLst/>
              <a:rect l="l" t="t" r="r" b="b"/>
              <a:pathLst>
                <a:path w="267969" h="377190">
                  <a:moveTo>
                    <a:pt x="214110" y="188250"/>
                  </a:moveTo>
                  <a:lnTo>
                    <a:pt x="53531" y="188250"/>
                  </a:lnTo>
                  <a:lnTo>
                    <a:pt x="53531" y="376612"/>
                  </a:lnTo>
                  <a:lnTo>
                    <a:pt x="133813" y="376612"/>
                  </a:lnTo>
                  <a:lnTo>
                    <a:pt x="133813" y="225901"/>
                  </a:lnTo>
                  <a:lnTo>
                    <a:pt x="214110" y="225901"/>
                  </a:lnTo>
                  <a:lnTo>
                    <a:pt x="214110" y="188250"/>
                  </a:lnTo>
                  <a:close/>
                </a:path>
                <a:path w="267969" h="377190">
                  <a:moveTo>
                    <a:pt x="214110" y="225901"/>
                  </a:moveTo>
                  <a:lnTo>
                    <a:pt x="133813" y="225901"/>
                  </a:lnTo>
                  <a:lnTo>
                    <a:pt x="133813" y="376612"/>
                  </a:lnTo>
                  <a:lnTo>
                    <a:pt x="214110" y="376612"/>
                  </a:lnTo>
                  <a:lnTo>
                    <a:pt x="214110" y="225901"/>
                  </a:lnTo>
                  <a:close/>
                </a:path>
                <a:path w="267969" h="377190">
                  <a:moveTo>
                    <a:pt x="240860" y="94125"/>
                  </a:moveTo>
                  <a:lnTo>
                    <a:pt x="26765" y="94125"/>
                  </a:lnTo>
                  <a:lnTo>
                    <a:pt x="0" y="112950"/>
                  </a:lnTo>
                  <a:lnTo>
                    <a:pt x="0" y="263661"/>
                  </a:lnTo>
                  <a:lnTo>
                    <a:pt x="53531" y="263661"/>
                  </a:lnTo>
                  <a:lnTo>
                    <a:pt x="53531" y="188250"/>
                  </a:lnTo>
                  <a:lnTo>
                    <a:pt x="267626" y="188250"/>
                  </a:lnTo>
                  <a:lnTo>
                    <a:pt x="267626" y="112950"/>
                  </a:lnTo>
                  <a:lnTo>
                    <a:pt x="240860" y="94125"/>
                  </a:lnTo>
                  <a:close/>
                </a:path>
                <a:path w="267969" h="377190">
                  <a:moveTo>
                    <a:pt x="267626" y="188250"/>
                  </a:moveTo>
                  <a:lnTo>
                    <a:pt x="214110" y="188250"/>
                  </a:lnTo>
                  <a:lnTo>
                    <a:pt x="214110" y="263661"/>
                  </a:lnTo>
                  <a:lnTo>
                    <a:pt x="267626" y="263661"/>
                  </a:lnTo>
                  <a:lnTo>
                    <a:pt x="267626" y="188250"/>
                  </a:lnTo>
                  <a:close/>
                </a:path>
                <a:path w="267969" h="377190">
                  <a:moveTo>
                    <a:pt x="133813" y="0"/>
                  </a:moveTo>
                  <a:lnTo>
                    <a:pt x="112984" y="2955"/>
                  </a:lnTo>
                  <a:lnTo>
                    <a:pt x="95973" y="11018"/>
                  </a:lnTo>
                  <a:lnTo>
                    <a:pt x="84503" y="22984"/>
                  </a:lnTo>
                  <a:lnTo>
                    <a:pt x="80297" y="37650"/>
                  </a:lnTo>
                  <a:lnTo>
                    <a:pt x="84503" y="52315"/>
                  </a:lnTo>
                  <a:lnTo>
                    <a:pt x="95973" y="64282"/>
                  </a:lnTo>
                  <a:lnTo>
                    <a:pt x="112984" y="72345"/>
                  </a:lnTo>
                  <a:lnTo>
                    <a:pt x="133813" y="75300"/>
                  </a:lnTo>
                  <a:lnTo>
                    <a:pt x="154650" y="72345"/>
                  </a:lnTo>
                  <a:lnTo>
                    <a:pt x="171666" y="64282"/>
                  </a:lnTo>
                  <a:lnTo>
                    <a:pt x="183138" y="52315"/>
                  </a:lnTo>
                  <a:lnTo>
                    <a:pt x="187344" y="37650"/>
                  </a:lnTo>
                  <a:lnTo>
                    <a:pt x="183138" y="22984"/>
                  </a:lnTo>
                  <a:lnTo>
                    <a:pt x="171666" y="11018"/>
                  </a:lnTo>
                  <a:lnTo>
                    <a:pt x="154650" y="2955"/>
                  </a:lnTo>
                  <a:lnTo>
                    <a:pt x="13381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749095" y="1128860"/>
              <a:ext cx="267970" cy="282575"/>
            </a:xfrm>
            <a:custGeom>
              <a:avLst/>
              <a:gdLst/>
              <a:ahLst/>
              <a:cxnLst/>
              <a:rect l="l" t="t" r="r" b="b"/>
              <a:pathLst>
                <a:path w="267969" h="282575">
                  <a:moveTo>
                    <a:pt x="53531" y="282487"/>
                  </a:moveTo>
                  <a:lnTo>
                    <a:pt x="53531" y="94125"/>
                  </a:lnTo>
                  <a:lnTo>
                    <a:pt x="53531" y="169536"/>
                  </a:lnTo>
                  <a:lnTo>
                    <a:pt x="0" y="169536"/>
                  </a:lnTo>
                  <a:lnTo>
                    <a:pt x="0" y="18825"/>
                  </a:lnTo>
                  <a:lnTo>
                    <a:pt x="26765" y="0"/>
                  </a:lnTo>
                  <a:lnTo>
                    <a:pt x="240860" y="0"/>
                  </a:lnTo>
                  <a:lnTo>
                    <a:pt x="267626" y="18825"/>
                  </a:lnTo>
                  <a:lnTo>
                    <a:pt x="267626" y="169536"/>
                  </a:lnTo>
                  <a:lnTo>
                    <a:pt x="214110" y="169536"/>
                  </a:lnTo>
                  <a:lnTo>
                    <a:pt x="214110" y="94125"/>
                  </a:lnTo>
                  <a:lnTo>
                    <a:pt x="214110" y="282487"/>
                  </a:lnTo>
                  <a:lnTo>
                    <a:pt x="133813" y="282487"/>
                  </a:lnTo>
                  <a:lnTo>
                    <a:pt x="133813" y="131775"/>
                  </a:lnTo>
                  <a:lnTo>
                    <a:pt x="133813" y="282487"/>
                  </a:lnTo>
                  <a:lnTo>
                    <a:pt x="53531" y="282487"/>
                  </a:lnTo>
                  <a:close/>
                </a:path>
              </a:pathLst>
            </a:custGeom>
            <a:ln w="101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4361" y="1029703"/>
              <a:ext cx="117109" cy="8536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882908" y="1984183"/>
              <a:ext cx="0" cy="615950"/>
            </a:xfrm>
            <a:custGeom>
              <a:avLst/>
              <a:gdLst/>
              <a:ahLst/>
              <a:cxnLst/>
              <a:rect l="l" t="t" r="r" b="b"/>
              <a:pathLst>
                <a:path w="0" h="615950">
                  <a:moveTo>
                    <a:pt x="0" y="0"/>
                  </a:moveTo>
                  <a:lnTo>
                    <a:pt x="0" y="615912"/>
                  </a:lnTo>
                </a:path>
              </a:pathLst>
            </a:custGeom>
            <a:ln w="11813">
              <a:solidFill>
                <a:srgbClr val="5592C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335068" y="1450558"/>
              <a:ext cx="1096010" cy="534035"/>
            </a:xfrm>
            <a:custGeom>
              <a:avLst/>
              <a:gdLst/>
              <a:ahLst/>
              <a:cxnLst/>
              <a:rect l="l" t="t" r="r" b="b"/>
              <a:pathLst>
                <a:path w="1096010" h="534035">
                  <a:moveTo>
                    <a:pt x="1095697" y="0"/>
                  </a:moveTo>
                  <a:lnTo>
                    <a:pt x="0" y="0"/>
                  </a:lnTo>
                  <a:lnTo>
                    <a:pt x="0" y="533624"/>
                  </a:lnTo>
                  <a:lnTo>
                    <a:pt x="1095697" y="533624"/>
                  </a:lnTo>
                  <a:lnTo>
                    <a:pt x="109569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335068" y="1450558"/>
              <a:ext cx="1096010" cy="534035"/>
            </a:xfrm>
            <a:custGeom>
              <a:avLst/>
              <a:gdLst/>
              <a:ahLst/>
              <a:cxnLst/>
              <a:rect l="l" t="t" r="r" b="b"/>
              <a:pathLst>
                <a:path w="1096010" h="534035">
                  <a:moveTo>
                    <a:pt x="0" y="533624"/>
                  </a:moveTo>
                  <a:lnTo>
                    <a:pt x="1095697" y="533624"/>
                  </a:lnTo>
                  <a:lnTo>
                    <a:pt x="1095697" y="0"/>
                  </a:lnTo>
                  <a:lnTo>
                    <a:pt x="0" y="0"/>
                  </a:lnTo>
                  <a:lnTo>
                    <a:pt x="0" y="533624"/>
                  </a:lnTo>
                  <a:close/>
                </a:path>
              </a:pathLst>
            </a:custGeom>
            <a:ln w="89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82908" y="2718030"/>
              <a:ext cx="0" cy="3770629"/>
            </a:xfrm>
            <a:custGeom>
              <a:avLst/>
              <a:gdLst/>
              <a:ahLst/>
              <a:cxnLst/>
              <a:rect l="l" t="t" r="r" b="b"/>
              <a:pathLst>
                <a:path w="0" h="3770629">
                  <a:moveTo>
                    <a:pt x="0" y="0"/>
                  </a:moveTo>
                  <a:lnTo>
                    <a:pt x="0" y="1121975"/>
                  </a:lnTo>
                </a:path>
                <a:path w="0" h="3770629">
                  <a:moveTo>
                    <a:pt x="0" y="1239908"/>
                  </a:moveTo>
                  <a:lnTo>
                    <a:pt x="0" y="1530036"/>
                  </a:lnTo>
                </a:path>
                <a:path w="0" h="3770629">
                  <a:moveTo>
                    <a:pt x="0" y="1647970"/>
                  </a:moveTo>
                  <a:lnTo>
                    <a:pt x="0" y="3770609"/>
                  </a:lnTo>
                </a:path>
              </a:pathLst>
            </a:custGeom>
            <a:ln w="11813">
              <a:solidFill>
                <a:srgbClr val="5592C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335068" y="1450559"/>
            <a:ext cx="1096010" cy="534035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marL="277495">
              <a:lnSpc>
                <a:spcPct val="100000"/>
              </a:lnSpc>
              <a:spcBef>
                <a:spcPts val="1030"/>
              </a:spcBef>
            </a:pPr>
            <a:r>
              <a:rPr dirty="0" sz="1550" spc="315" b="1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98178" y="6385888"/>
            <a:ext cx="0" cy="118745"/>
          </a:xfrm>
          <a:custGeom>
            <a:avLst/>
            <a:gdLst/>
            <a:ahLst/>
            <a:cxnLst/>
            <a:rect l="l" t="t" r="r" b="b"/>
            <a:pathLst>
              <a:path w="0" h="118745">
                <a:moveTo>
                  <a:pt x="0" y="0"/>
                </a:moveTo>
                <a:lnTo>
                  <a:pt x="0" y="118443"/>
                </a:lnTo>
              </a:path>
            </a:pathLst>
          </a:custGeom>
          <a:ln w="11813">
            <a:solidFill>
              <a:srgbClr val="5592C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598178" y="5901961"/>
            <a:ext cx="0" cy="219075"/>
          </a:xfrm>
          <a:custGeom>
            <a:avLst/>
            <a:gdLst/>
            <a:ahLst/>
            <a:cxnLst/>
            <a:rect l="l" t="t" r="r" b="b"/>
            <a:pathLst>
              <a:path w="0" h="219075">
                <a:moveTo>
                  <a:pt x="0" y="0"/>
                </a:moveTo>
                <a:lnTo>
                  <a:pt x="0" y="218570"/>
                </a:lnTo>
              </a:path>
            </a:pathLst>
          </a:custGeom>
          <a:ln w="11813">
            <a:solidFill>
              <a:srgbClr val="5592C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598178" y="5588081"/>
            <a:ext cx="0" cy="74930"/>
          </a:xfrm>
          <a:custGeom>
            <a:avLst/>
            <a:gdLst/>
            <a:ahLst/>
            <a:cxnLst/>
            <a:rect l="l" t="t" r="r" b="b"/>
            <a:pathLst>
              <a:path w="0" h="74929">
                <a:moveTo>
                  <a:pt x="0" y="0"/>
                </a:moveTo>
                <a:lnTo>
                  <a:pt x="0" y="74691"/>
                </a:lnTo>
              </a:path>
            </a:pathLst>
          </a:custGeom>
          <a:ln w="11813">
            <a:solidFill>
              <a:srgbClr val="5592C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598178" y="5242806"/>
            <a:ext cx="0" cy="106680"/>
          </a:xfrm>
          <a:custGeom>
            <a:avLst/>
            <a:gdLst/>
            <a:ahLst/>
            <a:cxnLst/>
            <a:rect l="l" t="t" r="r" b="b"/>
            <a:pathLst>
              <a:path w="0" h="106679">
                <a:moveTo>
                  <a:pt x="0" y="0"/>
                </a:moveTo>
                <a:lnTo>
                  <a:pt x="0" y="106084"/>
                </a:lnTo>
              </a:path>
            </a:pathLst>
          </a:custGeom>
          <a:ln w="11813">
            <a:solidFill>
              <a:srgbClr val="5592C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98178" y="4928870"/>
            <a:ext cx="0" cy="74930"/>
          </a:xfrm>
          <a:custGeom>
            <a:avLst/>
            <a:gdLst/>
            <a:ahLst/>
            <a:cxnLst/>
            <a:rect l="l" t="t" r="r" b="b"/>
            <a:pathLst>
              <a:path w="0" h="74929">
                <a:moveTo>
                  <a:pt x="0" y="0"/>
                </a:moveTo>
                <a:lnTo>
                  <a:pt x="0" y="74746"/>
                </a:lnTo>
              </a:path>
            </a:pathLst>
          </a:custGeom>
          <a:ln w="11813">
            <a:solidFill>
              <a:srgbClr val="5592C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598178" y="4612498"/>
            <a:ext cx="0" cy="77470"/>
          </a:xfrm>
          <a:custGeom>
            <a:avLst/>
            <a:gdLst/>
            <a:ahLst/>
            <a:cxnLst/>
            <a:rect l="l" t="t" r="r" b="b"/>
            <a:pathLst>
              <a:path w="0" h="77470">
                <a:moveTo>
                  <a:pt x="0" y="0"/>
                </a:moveTo>
                <a:lnTo>
                  <a:pt x="0" y="77182"/>
                </a:lnTo>
              </a:path>
            </a:pathLst>
          </a:custGeom>
          <a:ln w="11813">
            <a:solidFill>
              <a:srgbClr val="5592C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598178" y="4301109"/>
            <a:ext cx="0" cy="72390"/>
          </a:xfrm>
          <a:custGeom>
            <a:avLst/>
            <a:gdLst/>
            <a:ahLst/>
            <a:cxnLst/>
            <a:rect l="l" t="t" r="r" b="b"/>
            <a:pathLst>
              <a:path w="0" h="72389">
                <a:moveTo>
                  <a:pt x="0" y="0"/>
                </a:moveTo>
                <a:lnTo>
                  <a:pt x="0" y="72199"/>
                </a:lnTo>
              </a:path>
            </a:pathLst>
          </a:custGeom>
          <a:ln w="11813">
            <a:solidFill>
              <a:srgbClr val="5592C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26" name="object 26"/>
          <p:cNvGrpSpPr/>
          <p:nvPr/>
        </p:nvGrpSpPr>
        <p:grpSpPr>
          <a:xfrm>
            <a:off x="4478729" y="1446114"/>
            <a:ext cx="2239645" cy="2621915"/>
            <a:chOff x="4478729" y="1446114"/>
            <a:chExt cx="2239645" cy="2621915"/>
          </a:xfrm>
        </p:grpSpPr>
        <p:sp>
          <p:nvSpPr>
            <p:cNvPr id="27" name="object 27"/>
            <p:cNvSpPr/>
            <p:nvPr/>
          </p:nvSpPr>
          <p:spPr>
            <a:xfrm>
              <a:off x="5598179" y="1984183"/>
              <a:ext cx="0" cy="124460"/>
            </a:xfrm>
            <a:custGeom>
              <a:avLst/>
              <a:gdLst/>
              <a:ahLst/>
              <a:cxnLst/>
              <a:rect l="l" t="t" r="r" b="b"/>
              <a:pathLst>
                <a:path w="0" h="124460">
                  <a:moveTo>
                    <a:pt x="0" y="0"/>
                  </a:moveTo>
                  <a:lnTo>
                    <a:pt x="0" y="124444"/>
                  </a:lnTo>
                </a:path>
              </a:pathLst>
            </a:custGeom>
            <a:ln w="11813">
              <a:solidFill>
                <a:srgbClr val="5592C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483174" y="1450559"/>
              <a:ext cx="2230755" cy="534035"/>
            </a:xfrm>
            <a:custGeom>
              <a:avLst/>
              <a:gdLst/>
              <a:ahLst/>
              <a:cxnLst/>
              <a:rect l="l" t="t" r="r" b="b"/>
              <a:pathLst>
                <a:path w="2230754" h="534035">
                  <a:moveTo>
                    <a:pt x="2230166" y="0"/>
                  </a:moveTo>
                  <a:lnTo>
                    <a:pt x="0" y="0"/>
                  </a:lnTo>
                  <a:lnTo>
                    <a:pt x="0" y="533624"/>
                  </a:lnTo>
                  <a:lnTo>
                    <a:pt x="2230166" y="533624"/>
                  </a:lnTo>
                  <a:lnTo>
                    <a:pt x="223016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483174" y="1450559"/>
              <a:ext cx="2230755" cy="534035"/>
            </a:xfrm>
            <a:custGeom>
              <a:avLst/>
              <a:gdLst/>
              <a:ahLst/>
              <a:cxnLst/>
              <a:rect l="l" t="t" r="r" b="b"/>
              <a:pathLst>
                <a:path w="2230754" h="534035">
                  <a:moveTo>
                    <a:pt x="0" y="533624"/>
                  </a:moveTo>
                  <a:lnTo>
                    <a:pt x="2230166" y="533624"/>
                  </a:lnTo>
                  <a:lnTo>
                    <a:pt x="2230166" y="0"/>
                  </a:lnTo>
                  <a:lnTo>
                    <a:pt x="0" y="0"/>
                  </a:lnTo>
                  <a:lnTo>
                    <a:pt x="0" y="533624"/>
                  </a:lnTo>
                  <a:close/>
                </a:path>
              </a:pathLst>
            </a:custGeom>
            <a:ln w="85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98179" y="2681930"/>
              <a:ext cx="0" cy="1380490"/>
            </a:xfrm>
            <a:custGeom>
              <a:avLst/>
              <a:gdLst/>
              <a:ahLst/>
              <a:cxnLst/>
              <a:rect l="l" t="t" r="r" b="b"/>
              <a:pathLst>
                <a:path w="0" h="1380489">
                  <a:moveTo>
                    <a:pt x="0" y="363545"/>
                  </a:moveTo>
                  <a:lnTo>
                    <a:pt x="0" y="438292"/>
                  </a:lnTo>
                </a:path>
                <a:path w="0" h="1380489">
                  <a:moveTo>
                    <a:pt x="0" y="0"/>
                  </a:moveTo>
                  <a:lnTo>
                    <a:pt x="0" y="124356"/>
                  </a:lnTo>
                </a:path>
                <a:path w="0" h="1380489">
                  <a:moveTo>
                    <a:pt x="0" y="677481"/>
                  </a:moveTo>
                  <a:lnTo>
                    <a:pt x="0" y="752228"/>
                  </a:lnTo>
                </a:path>
                <a:path w="0" h="1380489">
                  <a:moveTo>
                    <a:pt x="0" y="1211117"/>
                  </a:moveTo>
                  <a:lnTo>
                    <a:pt x="0" y="1379989"/>
                  </a:lnTo>
                </a:path>
              </a:pathLst>
            </a:custGeom>
            <a:ln w="11813">
              <a:solidFill>
                <a:srgbClr val="5592C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4483174" y="1450559"/>
            <a:ext cx="2230755" cy="534035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635"/>
              </a:spcBef>
            </a:pPr>
            <a:r>
              <a:rPr dirty="0" sz="2100" spc="395" b="1">
                <a:solidFill>
                  <a:srgbClr val="FFFFFF"/>
                </a:solidFill>
                <a:latin typeface="Calibri"/>
                <a:cs typeface="Calibri"/>
              </a:rPr>
              <a:t>AccountPlat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878463" y="2806286"/>
            <a:ext cx="5589905" cy="239395"/>
            <a:chOff x="2878463" y="2806286"/>
            <a:chExt cx="5589905" cy="239395"/>
          </a:xfrm>
        </p:grpSpPr>
        <p:sp>
          <p:nvSpPr>
            <p:cNvPr id="33" name="object 33"/>
            <p:cNvSpPr/>
            <p:nvPr/>
          </p:nvSpPr>
          <p:spPr>
            <a:xfrm>
              <a:off x="2882908" y="2925881"/>
              <a:ext cx="5482590" cy="0"/>
            </a:xfrm>
            <a:custGeom>
              <a:avLst/>
              <a:gdLst/>
              <a:ahLst/>
              <a:cxnLst/>
              <a:rect l="l" t="t" r="r" b="b"/>
              <a:pathLst>
                <a:path w="5482590" h="0">
                  <a:moveTo>
                    <a:pt x="0" y="0"/>
                  </a:moveTo>
                  <a:lnTo>
                    <a:pt x="5482167" y="0"/>
                  </a:lnTo>
                </a:path>
              </a:pathLst>
            </a:custGeom>
            <a:ln w="831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227129" y="2806293"/>
              <a:ext cx="3241040" cy="239395"/>
            </a:xfrm>
            <a:custGeom>
              <a:avLst/>
              <a:gdLst/>
              <a:ahLst/>
              <a:cxnLst/>
              <a:rect l="l" t="t" r="r" b="b"/>
              <a:pathLst>
                <a:path w="3241040" h="239394">
                  <a:moveTo>
                    <a:pt x="896734" y="0"/>
                  </a:moveTo>
                  <a:lnTo>
                    <a:pt x="0" y="0"/>
                  </a:lnTo>
                  <a:lnTo>
                    <a:pt x="0" y="239191"/>
                  </a:lnTo>
                  <a:lnTo>
                    <a:pt x="896734" y="239191"/>
                  </a:lnTo>
                  <a:lnTo>
                    <a:pt x="896734" y="0"/>
                  </a:lnTo>
                  <a:close/>
                </a:path>
                <a:path w="3241040" h="239394">
                  <a:moveTo>
                    <a:pt x="3241002" y="119595"/>
                  </a:moveTo>
                  <a:lnTo>
                    <a:pt x="3123311" y="78181"/>
                  </a:lnTo>
                  <a:lnTo>
                    <a:pt x="3123311" y="161010"/>
                  </a:lnTo>
                  <a:lnTo>
                    <a:pt x="3241002" y="1195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5219632" y="2776366"/>
            <a:ext cx="917575" cy="2654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550" spc="375">
                <a:solidFill>
                  <a:srgbClr val="52802D"/>
                </a:solidFill>
                <a:latin typeface="Calibri"/>
                <a:cs typeface="Calibri"/>
              </a:rPr>
              <a:t>C</a:t>
            </a:r>
            <a:r>
              <a:rPr dirty="0" sz="1550" spc="305">
                <a:solidFill>
                  <a:srgbClr val="52802D"/>
                </a:solidFill>
                <a:latin typeface="Calibri"/>
                <a:cs typeface="Calibri"/>
              </a:rPr>
              <a:t>S</a:t>
            </a:r>
            <a:r>
              <a:rPr dirty="0" sz="1550" spc="270">
                <a:solidFill>
                  <a:srgbClr val="52802D"/>
                </a:solidFill>
                <a:latin typeface="Calibri"/>
                <a:cs typeface="Calibri"/>
              </a:rPr>
              <a:t>L</a:t>
            </a:r>
            <a:r>
              <a:rPr dirty="0" sz="1550" spc="385">
                <a:solidFill>
                  <a:srgbClr val="52802D"/>
                </a:solidFill>
                <a:latin typeface="Calibri"/>
                <a:cs typeface="Calibri"/>
              </a:rPr>
              <a:t>o</a:t>
            </a:r>
            <a:r>
              <a:rPr dirty="0" sz="1550" spc="290">
                <a:solidFill>
                  <a:srgbClr val="52802D"/>
                </a:solidFill>
                <a:latin typeface="Calibri"/>
                <a:cs typeface="Calibri"/>
              </a:rPr>
              <a:t>g</a:t>
            </a:r>
            <a:r>
              <a:rPr dirty="0" sz="1550" spc="105">
                <a:solidFill>
                  <a:srgbClr val="52802D"/>
                </a:solidFill>
                <a:latin typeface="Calibri"/>
                <a:cs typeface="Calibri"/>
              </a:rPr>
              <a:t>i</a:t>
            </a:r>
            <a:r>
              <a:rPr dirty="0" sz="1550" spc="355">
                <a:solidFill>
                  <a:srgbClr val="52802D"/>
                </a:solidFill>
                <a:latin typeface="Calibri"/>
                <a:cs typeface="Calibri"/>
              </a:rPr>
              <a:t>n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877828" y="3120222"/>
            <a:ext cx="5594985" cy="239395"/>
            <a:chOff x="2877828" y="3120222"/>
            <a:chExt cx="5594985" cy="239395"/>
          </a:xfrm>
        </p:grpSpPr>
        <p:sp>
          <p:nvSpPr>
            <p:cNvPr id="37" name="object 37"/>
            <p:cNvSpPr/>
            <p:nvPr/>
          </p:nvSpPr>
          <p:spPr>
            <a:xfrm>
              <a:off x="2882908" y="3239817"/>
              <a:ext cx="5585460" cy="0"/>
            </a:xfrm>
            <a:custGeom>
              <a:avLst/>
              <a:gdLst/>
              <a:ahLst/>
              <a:cxnLst/>
              <a:rect l="l" t="t" r="r" b="b"/>
              <a:pathLst>
                <a:path w="5585459" h="0">
                  <a:moveTo>
                    <a:pt x="5585234" y="0"/>
                  </a:moveTo>
                  <a:lnTo>
                    <a:pt x="0" y="0"/>
                  </a:lnTo>
                </a:path>
              </a:pathLst>
            </a:custGeom>
            <a:ln w="8313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882908" y="3198402"/>
              <a:ext cx="118110" cy="83185"/>
            </a:xfrm>
            <a:custGeom>
              <a:avLst/>
              <a:gdLst/>
              <a:ahLst/>
              <a:cxnLst/>
              <a:rect l="l" t="t" r="r" b="b"/>
              <a:pathLst>
                <a:path w="118110" h="83185">
                  <a:moveTo>
                    <a:pt x="117700" y="0"/>
                  </a:moveTo>
                  <a:lnTo>
                    <a:pt x="0" y="41415"/>
                  </a:lnTo>
                  <a:lnTo>
                    <a:pt x="117700" y="82830"/>
                  </a:lnTo>
                </a:path>
              </a:pathLst>
            </a:custGeom>
            <a:ln w="94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227140" y="3120222"/>
              <a:ext cx="897255" cy="239395"/>
            </a:xfrm>
            <a:custGeom>
              <a:avLst/>
              <a:gdLst/>
              <a:ahLst/>
              <a:cxnLst/>
              <a:rect l="l" t="t" r="r" b="b"/>
              <a:pathLst>
                <a:path w="897254" h="239395">
                  <a:moveTo>
                    <a:pt x="896724" y="0"/>
                  </a:moveTo>
                  <a:lnTo>
                    <a:pt x="0" y="0"/>
                  </a:lnTo>
                  <a:lnTo>
                    <a:pt x="0" y="239189"/>
                  </a:lnTo>
                  <a:lnTo>
                    <a:pt x="896724" y="239189"/>
                  </a:lnTo>
                  <a:lnTo>
                    <a:pt x="8967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5219632" y="3090524"/>
            <a:ext cx="917575" cy="2654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550" spc="305">
                <a:solidFill>
                  <a:srgbClr val="52802D"/>
                </a:solidFill>
                <a:latin typeface="Calibri"/>
                <a:cs typeface="Calibri"/>
              </a:rPr>
              <a:t>S</a:t>
            </a:r>
            <a:r>
              <a:rPr dirty="0" sz="1550" spc="370">
                <a:solidFill>
                  <a:srgbClr val="52802D"/>
                </a:solidFill>
                <a:latin typeface="Calibri"/>
                <a:cs typeface="Calibri"/>
              </a:rPr>
              <a:t>C</a:t>
            </a:r>
            <a:r>
              <a:rPr dirty="0" sz="1550" spc="275">
                <a:solidFill>
                  <a:srgbClr val="52802D"/>
                </a:solidFill>
                <a:latin typeface="Calibri"/>
                <a:cs typeface="Calibri"/>
              </a:rPr>
              <a:t>L</a:t>
            </a:r>
            <a:r>
              <a:rPr dirty="0" sz="1550" spc="385">
                <a:solidFill>
                  <a:srgbClr val="52802D"/>
                </a:solidFill>
                <a:latin typeface="Calibri"/>
                <a:cs typeface="Calibri"/>
              </a:rPr>
              <a:t>o</a:t>
            </a:r>
            <a:r>
              <a:rPr dirty="0" sz="1550" spc="290">
                <a:solidFill>
                  <a:srgbClr val="52802D"/>
                </a:solidFill>
                <a:latin typeface="Calibri"/>
                <a:cs typeface="Calibri"/>
              </a:rPr>
              <a:t>g</a:t>
            </a:r>
            <a:r>
              <a:rPr dirty="0" sz="1550" spc="105">
                <a:solidFill>
                  <a:srgbClr val="52802D"/>
                </a:solidFill>
                <a:latin typeface="Calibri"/>
                <a:cs typeface="Calibri"/>
              </a:rPr>
              <a:t>i</a:t>
            </a:r>
            <a:r>
              <a:rPr dirty="0" sz="1550" spc="355">
                <a:solidFill>
                  <a:srgbClr val="52802D"/>
                </a:solidFill>
                <a:latin typeface="Calibri"/>
                <a:cs typeface="Calibri"/>
              </a:rPr>
              <a:t>n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877828" y="3434158"/>
            <a:ext cx="5594985" cy="459105"/>
            <a:chOff x="2877828" y="3434158"/>
            <a:chExt cx="5594985" cy="459105"/>
          </a:xfrm>
        </p:grpSpPr>
        <p:sp>
          <p:nvSpPr>
            <p:cNvPr id="42" name="object 42"/>
            <p:cNvSpPr/>
            <p:nvPr/>
          </p:nvSpPr>
          <p:spPr>
            <a:xfrm>
              <a:off x="2882908" y="3553753"/>
              <a:ext cx="5482590" cy="0"/>
            </a:xfrm>
            <a:custGeom>
              <a:avLst/>
              <a:gdLst/>
              <a:ahLst/>
              <a:cxnLst/>
              <a:rect l="l" t="t" r="r" b="b"/>
              <a:pathLst>
                <a:path w="5482590" h="0">
                  <a:moveTo>
                    <a:pt x="0" y="0"/>
                  </a:moveTo>
                  <a:lnTo>
                    <a:pt x="5482167" y="0"/>
                  </a:lnTo>
                </a:path>
              </a:pathLst>
            </a:custGeom>
            <a:ln w="831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883315" y="3434168"/>
              <a:ext cx="3585210" cy="239395"/>
            </a:xfrm>
            <a:custGeom>
              <a:avLst/>
              <a:gdLst/>
              <a:ahLst/>
              <a:cxnLst/>
              <a:rect l="l" t="t" r="r" b="b"/>
              <a:pathLst>
                <a:path w="3585209" h="239395">
                  <a:moveTo>
                    <a:pt x="1584388" y="0"/>
                  </a:moveTo>
                  <a:lnTo>
                    <a:pt x="0" y="0"/>
                  </a:lnTo>
                  <a:lnTo>
                    <a:pt x="0" y="239179"/>
                  </a:lnTo>
                  <a:lnTo>
                    <a:pt x="1584388" y="239179"/>
                  </a:lnTo>
                  <a:lnTo>
                    <a:pt x="1584388" y="0"/>
                  </a:lnTo>
                  <a:close/>
                </a:path>
                <a:path w="3585209" h="239395">
                  <a:moveTo>
                    <a:pt x="3584816" y="119595"/>
                  </a:moveTo>
                  <a:lnTo>
                    <a:pt x="3467125" y="78181"/>
                  </a:lnTo>
                  <a:lnTo>
                    <a:pt x="3467125" y="161010"/>
                  </a:lnTo>
                  <a:lnTo>
                    <a:pt x="3584816" y="1195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882908" y="3773453"/>
              <a:ext cx="5585460" cy="0"/>
            </a:xfrm>
            <a:custGeom>
              <a:avLst/>
              <a:gdLst/>
              <a:ahLst/>
              <a:cxnLst/>
              <a:rect l="l" t="t" r="r" b="b"/>
              <a:pathLst>
                <a:path w="5585459" h="0">
                  <a:moveTo>
                    <a:pt x="5585234" y="0"/>
                  </a:moveTo>
                  <a:lnTo>
                    <a:pt x="0" y="0"/>
                  </a:lnTo>
                </a:path>
              </a:pathLst>
            </a:custGeom>
            <a:ln w="8313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882908" y="3732037"/>
              <a:ext cx="118110" cy="83185"/>
            </a:xfrm>
            <a:custGeom>
              <a:avLst/>
              <a:gdLst/>
              <a:ahLst/>
              <a:cxnLst/>
              <a:rect l="l" t="t" r="r" b="b"/>
              <a:pathLst>
                <a:path w="118110" h="83185">
                  <a:moveTo>
                    <a:pt x="117700" y="0"/>
                  </a:moveTo>
                  <a:lnTo>
                    <a:pt x="0" y="41415"/>
                  </a:lnTo>
                  <a:lnTo>
                    <a:pt x="117700" y="82830"/>
                  </a:lnTo>
                </a:path>
              </a:pathLst>
            </a:custGeom>
            <a:ln w="94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883323" y="3653858"/>
              <a:ext cx="1584960" cy="239395"/>
            </a:xfrm>
            <a:custGeom>
              <a:avLst/>
              <a:gdLst/>
              <a:ahLst/>
              <a:cxnLst/>
              <a:rect l="l" t="t" r="r" b="b"/>
              <a:pathLst>
                <a:path w="1584960" h="239395">
                  <a:moveTo>
                    <a:pt x="1584388" y="0"/>
                  </a:moveTo>
                  <a:lnTo>
                    <a:pt x="0" y="0"/>
                  </a:lnTo>
                  <a:lnTo>
                    <a:pt x="0" y="239189"/>
                  </a:lnTo>
                  <a:lnTo>
                    <a:pt x="1584388" y="239189"/>
                  </a:lnTo>
                  <a:lnTo>
                    <a:pt x="1584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4875029" y="3405014"/>
            <a:ext cx="1609090" cy="485140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285"/>
              </a:spcBef>
            </a:pPr>
            <a:r>
              <a:rPr dirty="0" sz="1550" spc="375">
                <a:solidFill>
                  <a:srgbClr val="52802D"/>
                </a:solidFill>
                <a:latin typeface="Calibri"/>
                <a:cs typeface="Calibri"/>
              </a:rPr>
              <a:t>C</a:t>
            </a:r>
            <a:r>
              <a:rPr dirty="0" sz="1550" spc="305">
                <a:solidFill>
                  <a:srgbClr val="52802D"/>
                </a:solidFill>
                <a:latin typeface="Calibri"/>
                <a:cs typeface="Calibri"/>
              </a:rPr>
              <a:t>S</a:t>
            </a:r>
            <a:r>
              <a:rPr dirty="0" sz="1550" spc="355">
                <a:solidFill>
                  <a:srgbClr val="52802D"/>
                </a:solidFill>
                <a:latin typeface="Calibri"/>
                <a:cs typeface="Calibri"/>
              </a:rPr>
              <a:t>E</a:t>
            </a:r>
            <a:r>
              <a:rPr dirty="0" sz="1550" spc="300">
                <a:solidFill>
                  <a:srgbClr val="52802D"/>
                </a:solidFill>
                <a:latin typeface="Calibri"/>
                <a:cs typeface="Calibri"/>
              </a:rPr>
              <a:t>n</a:t>
            </a:r>
            <a:r>
              <a:rPr dirty="0" sz="1550" spc="280">
                <a:solidFill>
                  <a:srgbClr val="52802D"/>
                </a:solidFill>
                <a:latin typeface="Calibri"/>
                <a:cs typeface="Calibri"/>
              </a:rPr>
              <a:t>te</a:t>
            </a:r>
            <a:r>
              <a:rPr dirty="0" sz="1550" spc="290">
                <a:solidFill>
                  <a:srgbClr val="52802D"/>
                </a:solidFill>
                <a:latin typeface="Calibri"/>
                <a:cs typeface="Calibri"/>
              </a:rPr>
              <a:t>r</a:t>
            </a:r>
            <a:r>
              <a:rPr dirty="0" sz="1550" spc="415">
                <a:solidFill>
                  <a:srgbClr val="52802D"/>
                </a:solidFill>
                <a:latin typeface="Calibri"/>
                <a:cs typeface="Calibri"/>
              </a:rPr>
              <a:t>G</a:t>
            </a:r>
            <a:r>
              <a:rPr dirty="0" sz="1550" spc="280">
                <a:solidFill>
                  <a:srgbClr val="52802D"/>
                </a:solidFill>
                <a:latin typeface="Calibri"/>
                <a:cs typeface="Calibri"/>
              </a:rPr>
              <a:t>a</a:t>
            </a:r>
            <a:r>
              <a:rPr dirty="0" sz="1550" spc="525">
                <a:solidFill>
                  <a:srgbClr val="52802D"/>
                </a:solidFill>
                <a:latin typeface="Calibri"/>
                <a:cs typeface="Calibri"/>
              </a:rPr>
              <a:t>m</a:t>
            </a:r>
            <a:r>
              <a:rPr dirty="0" sz="1550" spc="215">
                <a:solidFill>
                  <a:srgbClr val="52802D"/>
                </a:solidFill>
                <a:latin typeface="Calibri"/>
                <a:cs typeface="Calibri"/>
              </a:rPr>
              <a:t>e  </a:t>
            </a:r>
            <a:r>
              <a:rPr dirty="0" sz="1550" spc="305">
                <a:solidFill>
                  <a:srgbClr val="52802D"/>
                </a:solidFill>
                <a:latin typeface="Calibri"/>
                <a:cs typeface="Calibri"/>
              </a:rPr>
              <a:t>S</a:t>
            </a:r>
            <a:r>
              <a:rPr dirty="0" sz="1550" spc="375">
                <a:solidFill>
                  <a:srgbClr val="52802D"/>
                </a:solidFill>
                <a:latin typeface="Calibri"/>
                <a:cs typeface="Calibri"/>
              </a:rPr>
              <a:t>C</a:t>
            </a:r>
            <a:r>
              <a:rPr dirty="0" sz="1550" spc="355">
                <a:solidFill>
                  <a:srgbClr val="52802D"/>
                </a:solidFill>
                <a:latin typeface="Calibri"/>
                <a:cs typeface="Calibri"/>
              </a:rPr>
              <a:t>E</a:t>
            </a:r>
            <a:r>
              <a:rPr dirty="0" sz="1550" spc="300">
                <a:solidFill>
                  <a:srgbClr val="52802D"/>
                </a:solidFill>
                <a:latin typeface="Calibri"/>
                <a:cs typeface="Calibri"/>
              </a:rPr>
              <a:t>n</a:t>
            </a:r>
            <a:r>
              <a:rPr dirty="0" sz="1550" spc="280">
                <a:solidFill>
                  <a:srgbClr val="52802D"/>
                </a:solidFill>
                <a:latin typeface="Calibri"/>
                <a:cs typeface="Calibri"/>
              </a:rPr>
              <a:t>te</a:t>
            </a:r>
            <a:r>
              <a:rPr dirty="0" sz="1550" spc="290">
                <a:solidFill>
                  <a:srgbClr val="52802D"/>
                </a:solidFill>
                <a:latin typeface="Calibri"/>
                <a:cs typeface="Calibri"/>
              </a:rPr>
              <a:t>r</a:t>
            </a:r>
            <a:r>
              <a:rPr dirty="0" sz="1550" spc="415">
                <a:solidFill>
                  <a:srgbClr val="52802D"/>
                </a:solidFill>
                <a:latin typeface="Calibri"/>
                <a:cs typeface="Calibri"/>
              </a:rPr>
              <a:t>G</a:t>
            </a:r>
            <a:r>
              <a:rPr dirty="0" sz="1550" spc="280">
                <a:solidFill>
                  <a:srgbClr val="52802D"/>
                </a:solidFill>
                <a:latin typeface="Calibri"/>
                <a:cs typeface="Calibri"/>
              </a:rPr>
              <a:t>a</a:t>
            </a:r>
            <a:r>
              <a:rPr dirty="0" sz="1550" spc="525">
                <a:solidFill>
                  <a:srgbClr val="52802D"/>
                </a:solidFill>
                <a:latin typeface="Calibri"/>
                <a:cs typeface="Calibri"/>
              </a:rPr>
              <a:t>m</a:t>
            </a:r>
            <a:r>
              <a:rPr dirty="0" sz="1550" spc="340">
                <a:solidFill>
                  <a:srgbClr val="52802D"/>
                </a:solidFill>
                <a:latin typeface="Calibri"/>
                <a:cs typeface="Calibri"/>
              </a:rPr>
              <a:t>e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568202" y="3234737"/>
            <a:ext cx="629920" cy="203835"/>
            <a:chOff x="2568202" y="3234737"/>
            <a:chExt cx="629920" cy="203835"/>
          </a:xfrm>
        </p:grpSpPr>
        <p:sp>
          <p:nvSpPr>
            <p:cNvPr id="49" name="object 49"/>
            <p:cNvSpPr/>
            <p:nvPr/>
          </p:nvSpPr>
          <p:spPr>
            <a:xfrm>
              <a:off x="2882908" y="3239817"/>
              <a:ext cx="283845" cy="157480"/>
            </a:xfrm>
            <a:custGeom>
              <a:avLst/>
              <a:gdLst/>
              <a:ahLst/>
              <a:cxnLst/>
              <a:rect l="l" t="t" r="r" b="b"/>
              <a:pathLst>
                <a:path w="283844" h="157479">
                  <a:moveTo>
                    <a:pt x="0" y="0"/>
                  </a:moveTo>
                  <a:lnTo>
                    <a:pt x="283235" y="0"/>
                  </a:lnTo>
                  <a:lnTo>
                    <a:pt x="283235" y="156912"/>
                  </a:lnTo>
                  <a:lnTo>
                    <a:pt x="102987" y="156912"/>
                  </a:lnTo>
                </a:path>
              </a:pathLst>
            </a:custGeom>
            <a:ln w="9135">
              <a:solidFill>
                <a:srgbClr val="6CA33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882908" y="3355314"/>
              <a:ext cx="118110" cy="83185"/>
            </a:xfrm>
            <a:custGeom>
              <a:avLst/>
              <a:gdLst/>
              <a:ahLst/>
              <a:cxnLst/>
              <a:rect l="l" t="t" r="r" b="b"/>
              <a:pathLst>
                <a:path w="118110" h="83185">
                  <a:moveTo>
                    <a:pt x="117700" y="0"/>
                  </a:moveTo>
                  <a:lnTo>
                    <a:pt x="0" y="41415"/>
                  </a:lnTo>
                  <a:lnTo>
                    <a:pt x="117700" y="82830"/>
                  </a:lnTo>
                  <a:lnTo>
                    <a:pt x="117700" y="0"/>
                  </a:lnTo>
                  <a:close/>
                </a:path>
              </a:pathLst>
            </a:custGeom>
            <a:solidFill>
              <a:srgbClr val="6CA3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568202" y="3259306"/>
              <a:ext cx="629920" cy="118110"/>
            </a:xfrm>
            <a:custGeom>
              <a:avLst/>
              <a:gdLst/>
              <a:ahLst/>
              <a:cxnLst/>
              <a:rect l="l" t="t" r="r" b="b"/>
              <a:pathLst>
                <a:path w="629919" h="118110">
                  <a:moveTo>
                    <a:pt x="629412" y="0"/>
                  </a:moveTo>
                  <a:lnTo>
                    <a:pt x="0" y="0"/>
                  </a:lnTo>
                  <a:lnTo>
                    <a:pt x="0" y="117933"/>
                  </a:lnTo>
                  <a:lnTo>
                    <a:pt x="629412" y="117933"/>
                  </a:lnTo>
                  <a:lnTo>
                    <a:pt x="629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2556037" y="3246661"/>
            <a:ext cx="663575" cy="1358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00" spc="320">
                <a:solidFill>
                  <a:srgbClr val="52802D"/>
                </a:solidFill>
                <a:latin typeface="SimSun"/>
                <a:cs typeface="SimSun"/>
              </a:rPr>
              <a:t>进</a:t>
            </a:r>
            <a:r>
              <a:rPr dirty="0" sz="700" spc="225">
                <a:solidFill>
                  <a:srgbClr val="52802D"/>
                </a:solidFill>
                <a:latin typeface="SimSun"/>
                <a:cs typeface="SimSun"/>
              </a:rPr>
              <a:t>行</a:t>
            </a:r>
            <a:r>
              <a:rPr dirty="0" sz="700" spc="320">
                <a:solidFill>
                  <a:srgbClr val="52802D"/>
                </a:solidFill>
                <a:latin typeface="SimSun"/>
                <a:cs typeface="SimSun"/>
              </a:rPr>
              <a:t>下一</a:t>
            </a:r>
            <a:r>
              <a:rPr dirty="0" sz="700" spc="325">
                <a:solidFill>
                  <a:srgbClr val="52802D"/>
                </a:solidFill>
                <a:latin typeface="SimSun"/>
                <a:cs typeface="SimSun"/>
              </a:rPr>
              <a:t>步</a:t>
            </a:r>
            <a:endParaRPr sz="700">
              <a:latin typeface="SimSun"/>
              <a:cs typeface="SimSun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878463" y="4140099"/>
            <a:ext cx="5589905" cy="83185"/>
            <a:chOff x="2878463" y="4140099"/>
            <a:chExt cx="5589905" cy="83185"/>
          </a:xfrm>
        </p:grpSpPr>
        <p:sp>
          <p:nvSpPr>
            <p:cNvPr id="54" name="object 54"/>
            <p:cNvSpPr/>
            <p:nvPr/>
          </p:nvSpPr>
          <p:spPr>
            <a:xfrm>
              <a:off x="2882908" y="4181514"/>
              <a:ext cx="5482590" cy="0"/>
            </a:xfrm>
            <a:custGeom>
              <a:avLst/>
              <a:gdLst/>
              <a:ahLst/>
              <a:cxnLst/>
              <a:rect l="l" t="t" r="r" b="b"/>
              <a:pathLst>
                <a:path w="5482590" h="0">
                  <a:moveTo>
                    <a:pt x="0" y="0"/>
                  </a:moveTo>
                  <a:lnTo>
                    <a:pt x="2032200" y="0"/>
                  </a:lnTo>
                </a:path>
                <a:path w="5482590" h="0">
                  <a:moveTo>
                    <a:pt x="3552939" y="0"/>
                  </a:moveTo>
                  <a:lnTo>
                    <a:pt x="5482167" y="0"/>
                  </a:lnTo>
                </a:path>
              </a:pathLst>
            </a:custGeom>
            <a:ln w="8313">
              <a:solidFill>
                <a:srgbClr val="FC96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350443" y="4140099"/>
              <a:ext cx="118110" cy="83185"/>
            </a:xfrm>
            <a:custGeom>
              <a:avLst/>
              <a:gdLst/>
              <a:ahLst/>
              <a:cxnLst/>
              <a:rect l="l" t="t" r="r" b="b"/>
              <a:pathLst>
                <a:path w="118109" h="83185">
                  <a:moveTo>
                    <a:pt x="0" y="0"/>
                  </a:moveTo>
                  <a:lnTo>
                    <a:pt x="0" y="82830"/>
                  </a:lnTo>
                  <a:lnTo>
                    <a:pt x="117700" y="41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96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4906972" y="4033772"/>
            <a:ext cx="1546225" cy="2654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550" spc="300">
                <a:solidFill>
                  <a:srgbClr val="FC9658"/>
                </a:solidFill>
                <a:latin typeface="Calibri"/>
                <a:cs typeface="Calibri"/>
              </a:rPr>
              <a:t>CSGetSysInfo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568202" y="3768055"/>
            <a:ext cx="629920" cy="298450"/>
            <a:chOff x="2568202" y="3768055"/>
            <a:chExt cx="629920" cy="298450"/>
          </a:xfrm>
        </p:grpSpPr>
        <p:sp>
          <p:nvSpPr>
            <p:cNvPr id="58" name="object 58"/>
            <p:cNvSpPr/>
            <p:nvPr/>
          </p:nvSpPr>
          <p:spPr>
            <a:xfrm>
              <a:off x="2882908" y="3773453"/>
              <a:ext cx="283845" cy="251460"/>
            </a:xfrm>
            <a:custGeom>
              <a:avLst/>
              <a:gdLst/>
              <a:ahLst/>
              <a:cxnLst/>
              <a:rect l="l" t="t" r="r" b="b"/>
              <a:pathLst>
                <a:path w="283844" h="251460">
                  <a:moveTo>
                    <a:pt x="0" y="0"/>
                  </a:moveTo>
                  <a:lnTo>
                    <a:pt x="283235" y="0"/>
                  </a:lnTo>
                  <a:lnTo>
                    <a:pt x="283235" y="251148"/>
                  </a:lnTo>
                  <a:lnTo>
                    <a:pt x="102987" y="251148"/>
                  </a:lnTo>
                </a:path>
              </a:pathLst>
            </a:custGeom>
            <a:ln w="9854">
              <a:solidFill>
                <a:srgbClr val="6CA33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882908" y="3983186"/>
              <a:ext cx="118110" cy="83185"/>
            </a:xfrm>
            <a:custGeom>
              <a:avLst/>
              <a:gdLst/>
              <a:ahLst/>
              <a:cxnLst/>
              <a:rect l="l" t="t" r="r" b="b"/>
              <a:pathLst>
                <a:path w="118110" h="83185">
                  <a:moveTo>
                    <a:pt x="117700" y="0"/>
                  </a:moveTo>
                  <a:lnTo>
                    <a:pt x="0" y="41415"/>
                  </a:lnTo>
                  <a:lnTo>
                    <a:pt x="117700" y="82830"/>
                  </a:lnTo>
                  <a:lnTo>
                    <a:pt x="117700" y="0"/>
                  </a:lnTo>
                  <a:close/>
                </a:path>
              </a:pathLst>
            </a:custGeom>
            <a:solidFill>
              <a:srgbClr val="6CA3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568202" y="3840005"/>
              <a:ext cx="629920" cy="118110"/>
            </a:xfrm>
            <a:custGeom>
              <a:avLst/>
              <a:gdLst/>
              <a:ahLst/>
              <a:cxnLst/>
              <a:rect l="l" t="t" r="r" b="b"/>
              <a:pathLst>
                <a:path w="629919" h="118110">
                  <a:moveTo>
                    <a:pt x="629412" y="0"/>
                  </a:moveTo>
                  <a:lnTo>
                    <a:pt x="0" y="0"/>
                  </a:lnTo>
                  <a:lnTo>
                    <a:pt x="0" y="117933"/>
                  </a:lnTo>
                  <a:lnTo>
                    <a:pt x="629412" y="117933"/>
                  </a:lnTo>
                  <a:lnTo>
                    <a:pt x="629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2556037" y="3828634"/>
            <a:ext cx="662940" cy="1352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00" spc="320">
                <a:solidFill>
                  <a:srgbClr val="52802D"/>
                </a:solidFill>
                <a:latin typeface="SimSun"/>
                <a:cs typeface="SimSun"/>
              </a:rPr>
              <a:t>进</a:t>
            </a:r>
            <a:r>
              <a:rPr dirty="0" sz="700" spc="225">
                <a:solidFill>
                  <a:srgbClr val="52802D"/>
                </a:solidFill>
                <a:latin typeface="SimSun"/>
                <a:cs typeface="SimSun"/>
              </a:rPr>
              <a:t>行</a:t>
            </a:r>
            <a:r>
              <a:rPr dirty="0" sz="700" spc="320">
                <a:solidFill>
                  <a:srgbClr val="52802D"/>
                </a:solidFill>
                <a:latin typeface="SimSun"/>
                <a:cs typeface="SimSun"/>
              </a:rPr>
              <a:t>下一步</a:t>
            </a:r>
            <a:endParaRPr sz="700">
              <a:latin typeface="SimSun"/>
              <a:cs typeface="SimSun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725683" y="4444083"/>
            <a:ext cx="5753735" cy="407034"/>
            <a:chOff x="2725683" y="4444083"/>
            <a:chExt cx="5753735" cy="407034"/>
          </a:xfrm>
        </p:grpSpPr>
        <p:sp>
          <p:nvSpPr>
            <p:cNvPr id="63" name="object 63"/>
            <p:cNvSpPr/>
            <p:nvPr/>
          </p:nvSpPr>
          <p:spPr>
            <a:xfrm>
              <a:off x="2732350" y="4492903"/>
              <a:ext cx="5740400" cy="0"/>
            </a:xfrm>
            <a:custGeom>
              <a:avLst/>
              <a:gdLst/>
              <a:ahLst/>
              <a:cxnLst/>
              <a:rect l="l" t="t" r="r" b="b"/>
              <a:pathLst>
                <a:path w="5740400" h="0">
                  <a:moveTo>
                    <a:pt x="0" y="0"/>
                  </a:moveTo>
                  <a:lnTo>
                    <a:pt x="2109589" y="0"/>
                  </a:lnTo>
                </a:path>
                <a:path w="5740400" h="0">
                  <a:moveTo>
                    <a:pt x="3630328" y="0"/>
                  </a:moveTo>
                  <a:lnTo>
                    <a:pt x="5739949" y="0"/>
                  </a:lnTo>
                </a:path>
              </a:pathLst>
            </a:custGeom>
            <a:ln w="13185">
              <a:solidFill>
                <a:srgbClr val="FC965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736507" y="4449163"/>
              <a:ext cx="118110" cy="83185"/>
            </a:xfrm>
            <a:custGeom>
              <a:avLst/>
              <a:gdLst/>
              <a:ahLst/>
              <a:cxnLst/>
              <a:rect l="l" t="t" r="r" b="b"/>
              <a:pathLst>
                <a:path w="118110" h="83185">
                  <a:moveTo>
                    <a:pt x="117763" y="0"/>
                  </a:moveTo>
                  <a:lnTo>
                    <a:pt x="0" y="41304"/>
                  </a:lnTo>
                  <a:lnTo>
                    <a:pt x="117621" y="82830"/>
                  </a:lnTo>
                </a:path>
              </a:pathLst>
            </a:custGeom>
            <a:ln w="9471">
              <a:solidFill>
                <a:srgbClr val="FC96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882908" y="4809275"/>
              <a:ext cx="5482590" cy="0"/>
            </a:xfrm>
            <a:custGeom>
              <a:avLst/>
              <a:gdLst/>
              <a:ahLst/>
              <a:cxnLst/>
              <a:rect l="l" t="t" r="r" b="b"/>
              <a:pathLst>
                <a:path w="5482590" h="0">
                  <a:moveTo>
                    <a:pt x="0" y="0"/>
                  </a:moveTo>
                  <a:lnTo>
                    <a:pt x="2190812" y="0"/>
                  </a:lnTo>
                </a:path>
                <a:path w="5482590" h="0">
                  <a:moveTo>
                    <a:pt x="3394280" y="0"/>
                  </a:moveTo>
                  <a:lnTo>
                    <a:pt x="5482167" y="0"/>
                  </a:lnTo>
                </a:path>
              </a:pathLst>
            </a:custGeom>
            <a:ln w="8313">
              <a:solidFill>
                <a:srgbClr val="FC96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8350443" y="4767860"/>
              <a:ext cx="118110" cy="83185"/>
            </a:xfrm>
            <a:custGeom>
              <a:avLst/>
              <a:gdLst/>
              <a:ahLst/>
              <a:cxnLst/>
              <a:rect l="l" t="t" r="r" b="b"/>
              <a:pathLst>
                <a:path w="118109" h="83185">
                  <a:moveTo>
                    <a:pt x="0" y="0"/>
                  </a:moveTo>
                  <a:lnTo>
                    <a:pt x="0" y="82830"/>
                  </a:lnTo>
                  <a:lnTo>
                    <a:pt x="117700" y="41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96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4833645" y="4268310"/>
            <a:ext cx="1544320" cy="6591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4475" marR="5080" indent="-232410">
              <a:lnSpc>
                <a:spcPct val="134100"/>
              </a:lnSpc>
              <a:spcBef>
                <a:spcPts val="95"/>
              </a:spcBef>
            </a:pPr>
            <a:r>
              <a:rPr dirty="0" sz="1550" spc="305">
                <a:solidFill>
                  <a:srgbClr val="FC9658"/>
                </a:solidFill>
                <a:latin typeface="Calibri"/>
                <a:cs typeface="Calibri"/>
              </a:rPr>
              <a:t>S</a:t>
            </a:r>
            <a:r>
              <a:rPr dirty="0" sz="1550" spc="370">
                <a:solidFill>
                  <a:srgbClr val="FC9658"/>
                </a:solidFill>
                <a:latin typeface="Calibri"/>
                <a:cs typeface="Calibri"/>
              </a:rPr>
              <a:t>C</a:t>
            </a:r>
            <a:r>
              <a:rPr dirty="0" sz="1550" spc="409">
                <a:solidFill>
                  <a:srgbClr val="FC9658"/>
                </a:solidFill>
                <a:latin typeface="Calibri"/>
                <a:cs typeface="Calibri"/>
              </a:rPr>
              <a:t>G</a:t>
            </a:r>
            <a:r>
              <a:rPr dirty="0" sz="1550" spc="295">
                <a:solidFill>
                  <a:srgbClr val="FC9658"/>
                </a:solidFill>
                <a:latin typeface="Calibri"/>
                <a:cs typeface="Calibri"/>
              </a:rPr>
              <a:t>etSy</a:t>
            </a:r>
            <a:r>
              <a:rPr dirty="0" sz="1550" spc="229">
                <a:solidFill>
                  <a:srgbClr val="FC9658"/>
                </a:solidFill>
                <a:latin typeface="Calibri"/>
                <a:cs typeface="Calibri"/>
              </a:rPr>
              <a:t>s</a:t>
            </a:r>
            <a:r>
              <a:rPr dirty="0" sz="1550" spc="170">
                <a:solidFill>
                  <a:srgbClr val="FC9658"/>
                </a:solidFill>
                <a:latin typeface="Calibri"/>
                <a:cs typeface="Calibri"/>
              </a:rPr>
              <a:t>I</a:t>
            </a:r>
            <a:r>
              <a:rPr dirty="0" sz="1550" spc="380">
                <a:solidFill>
                  <a:srgbClr val="FC9658"/>
                </a:solidFill>
                <a:latin typeface="Calibri"/>
                <a:cs typeface="Calibri"/>
              </a:rPr>
              <a:t>n</a:t>
            </a:r>
            <a:r>
              <a:rPr dirty="0" sz="1550" spc="170">
                <a:solidFill>
                  <a:srgbClr val="FC9658"/>
                </a:solidFill>
                <a:latin typeface="Calibri"/>
                <a:cs typeface="Calibri"/>
              </a:rPr>
              <a:t>f</a:t>
            </a:r>
            <a:r>
              <a:rPr dirty="0" sz="1550" spc="220">
                <a:solidFill>
                  <a:srgbClr val="FC9658"/>
                </a:solidFill>
                <a:latin typeface="Calibri"/>
                <a:cs typeface="Calibri"/>
              </a:rPr>
              <a:t>o  </a:t>
            </a:r>
            <a:r>
              <a:rPr dirty="0" sz="1550" spc="315">
                <a:solidFill>
                  <a:srgbClr val="FC9658"/>
                </a:solidFill>
                <a:latin typeface="Calibri"/>
                <a:cs typeface="Calibri"/>
              </a:rPr>
              <a:t>CSGetMail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2568202" y="2543871"/>
            <a:ext cx="5900420" cy="2966085"/>
            <a:chOff x="2568202" y="2543871"/>
            <a:chExt cx="5900420" cy="2966085"/>
          </a:xfrm>
        </p:grpSpPr>
        <p:sp>
          <p:nvSpPr>
            <p:cNvPr id="69" name="object 69"/>
            <p:cNvSpPr/>
            <p:nvPr/>
          </p:nvSpPr>
          <p:spPr>
            <a:xfrm>
              <a:off x="2736507" y="5468486"/>
              <a:ext cx="5628640" cy="0"/>
            </a:xfrm>
            <a:custGeom>
              <a:avLst/>
              <a:gdLst/>
              <a:ahLst/>
              <a:cxnLst/>
              <a:rect l="l" t="t" r="r" b="b"/>
              <a:pathLst>
                <a:path w="5628640" h="0">
                  <a:moveTo>
                    <a:pt x="0" y="0"/>
                  </a:moveTo>
                  <a:lnTo>
                    <a:pt x="2251298" y="0"/>
                  </a:lnTo>
                </a:path>
                <a:path w="5628640" h="0">
                  <a:moveTo>
                    <a:pt x="3480352" y="0"/>
                  </a:moveTo>
                  <a:lnTo>
                    <a:pt x="5628569" y="0"/>
                  </a:lnTo>
                </a:path>
              </a:pathLst>
            </a:custGeom>
            <a:ln w="8313">
              <a:solidFill>
                <a:srgbClr val="FC96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8350443" y="5427071"/>
              <a:ext cx="118110" cy="83185"/>
            </a:xfrm>
            <a:custGeom>
              <a:avLst/>
              <a:gdLst/>
              <a:ahLst/>
              <a:cxnLst/>
              <a:rect l="l" t="t" r="r" b="b"/>
              <a:pathLst>
                <a:path w="118109" h="83185">
                  <a:moveTo>
                    <a:pt x="0" y="0"/>
                  </a:moveTo>
                  <a:lnTo>
                    <a:pt x="0" y="82830"/>
                  </a:lnTo>
                  <a:lnTo>
                    <a:pt x="117700" y="41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96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882908" y="2549268"/>
              <a:ext cx="283845" cy="219710"/>
            </a:xfrm>
            <a:custGeom>
              <a:avLst/>
              <a:gdLst/>
              <a:ahLst/>
              <a:cxnLst/>
              <a:rect l="l" t="t" r="r" b="b"/>
              <a:pathLst>
                <a:path w="283844" h="219710">
                  <a:moveTo>
                    <a:pt x="0" y="0"/>
                  </a:moveTo>
                  <a:lnTo>
                    <a:pt x="283235" y="0"/>
                  </a:lnTo>
                  <a:lnTo>
                    <a:pt x="283235" y="219699"/>
                  </a:lnTo>
                  <a:lnTo>
                    <a:pt x="102987" y="219699"/>
                  </a:lnTo>
                </a:path>
              </a:pathLst>
            </a:custGeom>
            <a:ln w="9628">
              <a:solidFill>
                <a:srgbClr val="6CA33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882908" y="2727553"/>
              <a:ext cx="118110" cy="83185"/>
            </a:xfrm>
            <a:custGeom>
              <a:avLst/>
              <a:gdLst/>
              <a:ahLst/>
              <a:cxnLst/>
              <a:rect l="l" t="t" r="r" b="b"/>
              <a:pathLst>
                <a:path w="118110" h="83185">
                  <a:moveTo>
                    <a:pt x="117700" y="0"/>
                  </a:moveTo>
                  <a:lnTo>
                    <a:pt x="0" y="41415"/>
                  </a:lnTo>
                  <a:lnTo>
                    <a:pt x="117700" y="82830"/>
                  </a:lnTo>
                  <a:lnTo>
                    <a:pt x="117700" y="0"/>
                  </a:lnTo>
                  <a:close/>
                </a:path>
              </a:pathLst>
            </a:custGeom>
            <a:solidFill>
              <a:srgbClr val="6CA3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568202" y="2600096"/>
              <a:ext cx="629920" cy="118110"/>
            </a:xfrm>
            <a:custGeom>
              <a:avLst/>
              <a:gdLst/>
              <a:ahLst/>
              <a:cxnLst/>
              <a:rect l="l" t="t" r="r" b="b"/>
              <a:pathLst>
                <a:path w="629919" h="118110">
                  <a:moveTo>
                    <a:pt x="629412" y="0"/>
                  </a:moveTo>
                  <a:lnTo>
                    <a:pt x="0" y="0"/>
                  </a:lnTo>
                  <a:lnTo>
                    <a:pt x="0" y="117933"/>
                  </a:lnTo>
                  <a:lnTo>
                    <a:pt x="629412" y="117933"/>
                  </a:lnTo>
                  <a:lnTo>
                    <a:pt x="629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2556037" y="2586953"/>
            <a:ext cx="662940" cy="1352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00" spc="320">
                <a:solidFill>
                  <a:srgbClr val="52802D"/>
                </a:solidFill>
                <a:latin typeface="SimSun"/>
                <a:cs typeface="SimSun"/>
              </a:rPr>
              <a:t>进</a:t>
            </a:r>
            <a:r>
              <a:rPr dirty="0" sz="700" spc="225">
                <a:solidFill>
                  <a:srgbClr val="52802D"/>
                </a:solidFill>
                <a:latin typeface="SimSun"/>
                <a:cs typeface="SimSun"/>
              </a:rPr>
              <a:t>行</a:t>
            </a:r>
            <a:r>
              <a:rPr dirty="0" sz="700" spc="320">
                <a:solidFill>
                  <a:srgbClr val="52802D"/>
                </a:solidFill>
                <a:latin typeface="SimSun"/>
                <a:cs typeface="SimSun"/>
              </a:rPr>
              <a:t>下一步</a:t>
            </a:r>
            <a:endParaRPr sz="700">
              <a:latin typeface="SimSun"/>
              <a:cs typeface="SimSun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2495001" y="4175799"/>
            <a:ext cx="629920" cy="262890"/>
            <a:chOff x="2495001" y="4175799"/>
            <a:chExt cx="629920" cy="262890"/>
          </a:xfrm>
        </p:grpSpPr>
        <p:sp>
          <p:nvSpPr>
            <p:cNvPr id="76" name="object 76"/>
            <p:cNvSpPr/>
            <p:nvPr/>
          </p:nvSpPr>
          <p:spPr>
            <a:xfrm>
              <a:off x="2736507" y="4181514"/>
              <a:ext cx="146685" cy="251460"/>
            </a:xfrm>
            <a:custGeom>
              <a:avLst/>
              <a:gdLst/>
              <a:ahLst/>
              <a:cxnLst/>
              <a:rect l="l" t="t" r="r" b="b"/>
              <a:pathLst>
                <a:path w="146685" h="251460">
                  <a:moveTo>
                    <a:pt x="146401" y="0"/>
                  </a:moveTo>
                  <a:lnTo>
                    <a:pt x="0" y="251148"/>
                  </a:lnTo>
                </a:path>
              </a:pathLst>
            </a:custGeom>
            <a:ln w="10925">
              <a:solidFill>
                <a:srgbClr val="FC965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726735" y="4340309"/>
              <a:ext cx="109220" cy="92710"/>
            </a:xfrm>
            <a:custGeom>
              <a:avLst/>
              <a:gdLst/>
              <a:ahLst/>
              <a:cxnLst/>
              <a:rect l="l" t="t" r="r" b="b"/>
              <a:pathLst>
                <a:path w="109219" h="92710">
                  <a:moveTo>
                    <a:pt x="0" y="0"/>
                  </a:moveTo>
                  <a:lnTo>
                    <a:pt x="9771" y="92353"/>
                  </a:lnTo>
                  <a:lnTo>
                    <a:pt x="108888" y="31338"/>
                  </a:lnTo>
                </a:path>
              </a:pathLst>
            </a:custGeom>
            <a:ln w="9777">
              <a:solidFill>
                <a:srgbClr val="FC96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495001" y="4248066"/>
              <a:ext cx="629920" cy="118110"/>
            </a:xfrm>
            <a:custGeom>
              <a:avLst/>
              <a:gdLst/>
              <a:ahLst/>
              <a:cxnLst/>
              <a:rect l="l" t="t" r="r" b="b"/>
              <a:pathLst>
                <a:path w="629919" h="118110">
                  <a:moveTo>
                    <a:pt x="629412" y="0"/>
                  </a:moveTo>
                  <a:lnTo>
                    <a:pt x="0" y="0"/>
                  </a:lnTo>
                  <a:lnTo>
                    <a:pt x="0" y="117933"/>
                  </a:lnTo>
                  <a:lnTo>
                    <a:pt x="629412" y="117933"/>
                  </a:lnTo>
                  <a:lnTo>
                    <a:pt x="629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2482474" y="4236972"/>
            <a:ext cx="664845" cy="1358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00" spc="325">
                <a:solidFill>
                  <a:srgbClr val="FC9658"/>
                </a:solidFill>
                <a:latin typeface="SimSun"/>
                <a:cs typeface="SimSun"/>
              </a:rPr>
              <a:t>进</a:t>
            </a:r>
            <a:r>
              <a:rPr dirty="0" sz="700" spc="229">
                <a:solidFill>
                  <a:srgbClr val="FC9658"/>
                </a:solidFill>
                <a:latin typeface="SimSun"/>
                <a:cs typeface="SimSun"/>
              </a:rPr>
              <a:t>行</a:t>
            </a:r>
            <a:r>
              <a:rPr dirty="0" sz="700" spc="325">
                <a:solidFill>
                  <a:srgbClr val="FC9658"/>
                </a:solidFill>
                <a:latin typeface="SimSun"/>
                <a:cs typeface="SimSun"/>
              </a:rPr>
              <a:t>下一步</a:t>
            </a:r>
            <a:endParaRPr sz="700">
              <a:latin typeface="SimSun"/>
              <a:cs typeface="SimSun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2731427" y="2108628"/>
            <a:ext cx="5741670" cy="573405"/>
            <a:chOff x="2731427" y="2108628"/>
            <a:chExt cx="5741670" cy="573405"/>
          </a:xfrm>
        </p:grpSpPr>
        <p:sp>
          <p:nvSpPr>
            <p:cNvPr id="81" name="object 81"/>
            <p:cNvSpPr/>
            <p:nvPr/>
          </p:nvSpPr>
          <p:spPr>
            <a:xfrm>
              <a:off x="2736507" y="2360906"/>
              <a:ext cx="5628640" cy="0"/>
            </a:xfrm>
            <a:custGeom>
              <a:avLst/>
              <a:gdLst/>
              <a:ahLst/>
              <a:cxnLst/>
              <a:rect l="l" t="t" r="r" b="b"/>
              <a:pathLst>
                <a:path w="5628640" h="0">
                  <a:moveTo>
                    <a:pt x="0" y="0"/>
                  </a:moveTo>
                  <a:lnTo>
                    <a:pt x="5628569" y="0"/>
                  </a:lnTo>
                </a:path>
              </a:pathLst>
            </a:custGeom>
            <a:ln w="831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704410" y="2108631"/>
              <a:ext cx="3764279" cy="504825"/>
            </a:xfrm>
            <a:custGeom>
              <a:avLst/>
              <a:gdLst/>
              <a:ahLst/>
              <a:cxnLst/>
              <a:rect l="l" t="t" r="r" b="b"/>
              <a:pathLst>
                <a:path w="3764279" h="504825">
                  <a:moveTo>
                    <a:pt x="1795716" y="0"/>
                  </a:moveTo>
                  <a:lnTo>
                    <a:pt x="0" y="0"/>
                  </a:lnTo>
                  <a:lnTo>
                    <a:pt x="0" y="504532"/>
                  </a:lnTo>
                  <a:lnTo>
                    <a:pt x="1795716" y="504532"/>
                  </a:lnTo>
                  <a:lnTo>
                    <a:pt x="1795716" y="0"/>
                  </a:lnTo>
                  <a:close/>
                </a:path>
                <a:path w="3764279" h="504825">
                  <a:moveTo>
                    <a:pt x="3763721" y="252285"/>
                  </a:moveTo>
                  <a:lnTo>
                    <a:pt x="3646030" y="210870"/>
                  </a:lnTo>
                  <a:lnTo>
                    <a:pt x="3646030" y="293700"/>
                  </a:lnTo>
                  <a:lnTo>
                    <a:pt x="3763721" y="2522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736507" y="2549268"/>
              <a:ext cx="5732145" cy="0"/>
            </a:xfrm>
            <a:custGeom>
              <a:avLst/>
              <a:gdLst/>
              <a:ahLst/>
              <a:cxnLst/>
              <a:rect l="l" t="t" r="r" b="b"/>
              <a:pathLst>
                <a:path w="5732145" h="0">
                  <a:moveTo>
                    <a:pt x="5731635" y="0"/>
                  </a:moveTo>
                  <a:lnTo>
                    <a:pt x="0" y="0"/>
                  </a:lnTo>
                </a:path>
              </a:pathLst>
            </a:custGeom>
            <a:ln w="8313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2736507" y="2507853"/>
              <a:ext cx="118110" cy="83185"/>
            </a:xfrm>
            <a:custGeom>
              <a:avLst/>
              <a:gdLst/>
              <a:ahLst/>
              <a:cxnLst/>
              <a:rect l="l" t="t" r="r" b="b"/>
              <a:pathLst>
                <a:path w="118110" h="83185">
                  <a:moveTo>
                    <a:pt x="117700" y="0"/>
                  </a:moveTo>
                  <a:lnTo>
                    <a:pt x="0" y="41415"/>
                  </a:lnTo>
                  <a:lnTo>
                    <a:pt x="117700" y="82830"/>
                  </a:lnTo>
                </a:path>
              </a:pathLst>
            </a:custGeom>
            <a:ln w="94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4632502" y="2416573"/>
              <a:ext cx="1939925" cy="265430"/>
            </a:xfrm>
            <a:custGeom>
              <a:avLst/>
              <a:gdLst/>
              <a:ahLst/>
              <a:cxnLst/>
              <a:rect l="l" t="t" r="r" b="b"/>
              <a:pathLst>
                <a:path w="1939925" h="265430">
                  <a:moveTo>
                    <a:pt x="1939849" y="0"/>
                  </a:moveTo>
                  <a:lnTo>
                    <a:pt x="0" y="0"/>
                  </a:lnTo>
                  <a:lnTo>
                    <a:pt x="0" y="265356"/>
                  </a:lnTo>
                  <a:lnTo>
                    <a:pt x="1939849" y="265356"/>
                  </a:lnTo>
                  <a:lnTo>
                    <a:pt x="1939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 txBox="1"/>
          <p:nvPr/>
        </p:nvSpPr>
        <p:spPr>
          <a:xfrm>
            <a:off x="4623736" y="2028346"/>
            <a:ext cx="1964055" cy="642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71755">
              <a:lnSpc>
                <a:spcPct val="130600"/>
              </a:lnSpc>
              <a:spcBef>
                <a:spcPts val="95"/>
              </a:spcBef>
            </a:pPr>
            <a:r>
              <a:rPr dirty="0" sz="1550" spc="680">
                <a:solidFill>
                  <a:srgbClr val="52802D"/>
                </a:solidFill>
                <a:latin typeface="SimSun"/>
                <a:cs typeface="SimSun"/>
              </a:rPr>
              <a:t>验证获取</a:t>
            </a:r>
            <a:r>
              <a:rPr dirty="0" sz="1550" spc="325">
                <a:solidFill>
                  <a:srgbClr val="52802D"/>
                </a:solidFill>
                <a:latin typeface="Calibri"/>
                <a:cs typeface="Calibri"/>
              </a:rPr>
              <a:t>token </a:t>
            </a:r>
            <a:r>
              <a:rPr dirty="0" sz="1550" spc="-340">
                <a:solidFill>
                  <a:srgbClr val="52802D"/>
                </a:solidFill>
                <a:latin typeface="Calibri"/>
                <a:cs typeface="Calibri"/>
              </a:rPr>
              <a:t> </a:t>
            </a:r>
            <a:r>
              <a:rPr dirty="0" sz="1550" spc="225">
                <a:solidFill>
                  <a:srgbClr val="52802D"/>
                </a:solidFill>
                <a:latin typeface="Calibri"/>
                <a:cs typeface="Calibri"/>
              </a:rPr>
              <a:t>t</a:t>
            </a:r>
            <a:r>
              <a:rPr dirty="0" sz="1550" spc="385">
                <a:solidFill>
                  <a:srgbClr val="52802D"/>
                </a:solidFill>
                <a:latin typeface="Calibri"/>
                <a:cs typeface="Calibri"/>
              </a:rPr>
              <a:t>o</a:t>
            </a:r>
            <a:r>
              <a:rPr dirty="0" sz="1550" spc="315">
                <a:solidFill>
                  <a:srgbClr val="52802D"/>
                </a:solidFill>
                <a:latin typeface="Calibri"/>
                <a:cs typeface="Calibri"/>
              </a:rPr>
              <a:t>k</a:t>
            </a:r>
            <a:r>
              <a:rPr dirty="0" sz="1550" spc="340">
                <a:solidFill>
                  <a:srgbClr val="52802D"/>
                </a:solidFill>
                <a:latin typeface="Calibri"/>
                <a:cs typeface="Calibri"/>
              </a:rPr>
              <a:t>e</a:t>
            </a:r>
            <a:r>
              <a:rPr dirty="0" sz="1550" spc="320">
                <a:solidFill>
                  <a:srgbClr val="52802D"/>
                </a:solidFill>
                <a:latin typeface="Calibri"/>
                <a:cs typeface="Calibri"/>
              </a:rPr>
              <a:t>n</a:t>
            </a:r>
            <a:r>
              <a:rPr dirty="0" sz="1550" spc="680">
                <a:solidFill>
                  <a:srgbClr val="52802D"/>
                </a:solidFill>
                <a:latin typeface="SimSun"/>
                <a:cs typeface="SimSun"/>
              </a:rPr>
              <a:t>和渠</a:t>
            </a:r>
            <a:r>
              <a:rPr dirty="0" sz="1550" spc="675">
                <a:solidFill>
                  <a:srgbClr val="52802D"/>
                </a:solidFill>
                <a:latin typeface="SimSun"/>
                <a:cs typeface="SimSun"/>
              </a:rPr>
              <a:t>道</a:t>
            </a:r>
            <a:r>
              <a:rPr dirty="0" sz="1550" spc="400">
                <a:solidFill>
                  <a:srgbClr val="52802D"/>
                </a:solidFill>
                <a:latin typeface="Calibri"/>
                <a:cs typeface="Calibri"/>
              </a:rPr>
              <a:t>U</a:t>
            </a:r>
            <a:r>
              <a:rPr dirty="0" sz="1550" spc="295">
                <a:solidFill>
                  <a:srgbClr val="52802D"/>
                </a:solidFill>
                <a:latin typeface="Calibri"/>
                <a:cs typeface="Calibri"/>
              </a:rPr>
              <a:t>ID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2781101" y="4176110"/>
            <a:ext cx="5975985" cy="2118995"/>
            <a:chOff x="2781101" y="4176110"/>
            <a:chExt cx="5975985" cy="2118995"/>
          </a:xfrm>
        </p:grpSpPr>
        <p:sp>
          <p:nvSpPr>
            <p:cNvPr id="88" name="object 88"/>
            <p:cNvSpPr/>
            <p:nvPr/>
          </p:nvSpPr>
          <p:spPr>
            <a:xfrm>
              <a:off x="2882908" y="5123211"/>
              <a:ext cx="5585460" cy="0"/>
            </a:xfrm>
            <a:custGeom>
              <a:avLst/>
              <a:gdLst/>
              <a:ahLst/>
              <a:cxnLst/>
              <a:rect l="l" t="t" r="r" b="b"/>
              <a:pathLst>
                <a:path w="5585459" h="0">
                  <a:moveTo>
                    <a:pt x="0" y="0"/>
                  </a:moveTo>
                  <a:lnTo>
                    <a:pt x="2190812" y="0"/>
                  </a:lnTo>
                </a:path>
                <a:path w="5585459" h="0">
                  <a:moveTo>
                    <a:pt x="3394280" y="0"/>
                  </a:moveTo>
                  <a:lnTo>
                    <a:pt x="5585234" y="0"/>
                  </a:lnTo>
                </a:path>
              </a:pathLst>
            </a:custGeom>
            <a:ln w="8313">
              <a:solidFill>
                <a:srgbClr val="FC965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2882908" y="5081796"/>
              <a:ext cx="5868670" cy="701040"/>
            </a:xfrm>
            <a:custGeom>
              <a:avLst/>
              <a:gdLst/>
              <a:ahLst/>
              <a:cxnLst/>
              <a:rect l="l" t="t" r="r" b="b"/>
              <a:pathLst>
                <a:path w="5868670" h="701039">
                  <a:moveTo>
                    <a:pt x="117700" y="0"/>
                  </a:moveTo>
                  <a:lnTo>
                    <a:pt x="0" y="41415"/>
                  </a:lnTo>
                  <a:lnTo>
                    <a:pt x="117700" y="82830"/>
                  </a:lnTo>
                </a:path>
                <a:path w="5868670" h="701039">
                  <a:moveTo>
                    <a:pt x="5585234" y="386689"/>
                  </a:moveTo>
                  <a:lnTo>
                    <a:pt x="5868469" y="386689"/>
                  </a:lnTo>
                  <a:lnTo>
                    <a:pt x="5868469" y="700570"/>
                  </a:lnTo>
                  <a:lnTo>
                    <a:pt x="5688143" y="700570"/>
                  </a:lnTo>
                </a:path>
              </a:pathLst>
            </a:custGeom>
            <a:ln w="10063">
              <a:solidFill>
                <a:srgbClr val="FC96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8468142" y="5741007"/>
              <a:ext cx="118110" cy="83185"/>
            </a:xfrm>
            <a:custGeom>
              <a:avLst/>
              <a:gdLst/>
              <a:ahLst/>
              <a:cxnLst/>
              <a:rect l="l" t="t" r="r" b="b"/>
              <a:pathLst>
                <a:path w="118109" h="83185">
                  <a:moveTo>
                    <a:pt x="117700" y="0"/>
                  </a:moveTo>
                  <a:lnTo>
                    <a:pt x="0" y="41359"/>
                  </a:lnTo>
                  <a:lnTo>
                    <a:pt x="117700" y="82775"/>
                  </a:lnTo>
                  <a:lnTo>
                    <a:pt x="117700" y="0"/>
                  </a:lnTo>
                  <a:close/>
                </a:path>
              </a:pathLst>
            </a:custGeom>
            <a:solidFill>
              <a:srgbClr val="FC96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8468142" y="4809275"/>
              <a:ext cx="283845" cy="314325"/>
            </a:xfrm>
            <a:custGeom>
              <a:avLst/>
              <a:gdLst/>
              <a:ahLst/>
              <a:cxnLst/>
              <a:rect l="l" t="t" r="r" b="b"/>
              <a:pathLst>
                <a:path w="283845" h="314325">
                  <a:moveTo>
                    <a:pt x="0" y="0"/>
                  </a:moveTo>
                  <a:lnTo>
                    <a:pt x="283235" y="0"/>
                  </a:lnTo>
                  <a:lnTo>
                    <a:pt x="283235" y="313936"/>
                  </a:lnTo>
                  <a:lnTo>
                    <a:pt x="102908" y="313936"/>
                  </a:lnTo>
                </a:path>
              </a:pathLst>
            </a:custGeom>
            <a:ln w="10242">
              <a:solidFill>
                <a:srgbClr val="FC96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8468142" y="5081796"/>
              <a:ext cx="118110" cy="83185"/>
            </a:xfrm>
            <a:custGeom>
              <a:avLst/>
              <a:gdLst/>
              <a:ahLst/>
              <a:cxnLst/>
              <a:rect l="l" t="t" r="r" b="b"/>
              <a:pathLst>
                <a:path w="118109" h="83185">
                  <a:moveTo>
                    <a:pt x="117700" y="0"/>
                  </a:moveTo>
                  <a:lnTo>
                    <a:pt x="0" y="41415"/>
                  </a:lnTo>
                  <a:lnTo>
                    <a:pt x="117700" y="82830"/>
                  </a:lnTo>
                  <a:lnTo>
                    <a:pt x="117700" y="0"/>
                  </a:lnTo>
                  <a:close/>
                </a:path>
              </a:pathLst>
            </a:custGeom>
            <a:solidFill>
              <a:srgbClr val="FC96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8468142" y="4181514"/>
              <a:ext cx="283845" cy="314325"/>
            </a:xfrm>
            <a:custGeom>
              <a:avLst/>
              <a:gdLst/>
              <a:ahLst/>
              <a:cxnLst/>
              <a:rect l="l" t="t" r="r" b="b"/>
              <a:pathLst>
                <a:path w="283845" h="314325">
                  <a:moveTo>
                    <a:pt x="0" y="0"/>
                  </a:moveTo>
                  <a:lnTo>
                    <a:pt x="283235" y="0"/>
                  </a:lnTo>
                  <a:lnTo>
                    <a:pt x="283235" y="313825"/>
                  </a:lnTo>
                  <a:lnTo>
                    <a:pt x="102908" y="313825"/>
                  </a:lnTo>
                </a:path>
              </a:pathLst>
            </a:custGeom>
            <a:ln w="10242">
              <a:solidFill>
                <a:srgbClr val="FC96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8468142" y="4453924"/>
              <a:ext cx="118110" cy="83185"/>
            </a:xfrm>
            <a:custGeom>
              <a:avLst/>
              <a:gdLst/>
              <a:ahLst/>
              <a:cxnLst/>
              <a:rect l="l" t="t" r="r" b="b"/>
              <a:pathLst>
                <a:path w="118109" h="83185">
                  <a:moveTo>
                    <a:pt x="117700" y="0"/>
                  </a:moveTo>
                  <a:lnTo>
                    <a:pt x="0" y="41415"/>
                  </a:lnTo>
                  <a:lnTo>
                    <a:pt x="117700" y="82830"/>
                  </a:lnTo>
                  <a:lnTo>
                    <a:pt x="117700" y="0"/>
                  </a:lnTo>
                  <a:close/>
                </a:path>
              </a:pathLst>
            </a:custGeom>
            <a:solidFill>
              <a:srgbClr val="FC96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2882908" y="5782366"/>
              <a:ext cx="5585460" cy="0"/>
            </a:xfrm>
            <a:custGeom>
              <a:avLst/>
              <a:gdLst/>
              <a:ahLst/>
              <a:cxnLst/>
              <a:rect l="l" t="t" r="r" b="b"/>
              <a:pathLst>
                <a:path w="5585459" h="0">
                  <a:moveTo>
                    <a:pt x="0" y="0"/>
                  </a:moveTo>
                  <a:lnTo>
                    <a:pt x="2178066" y="0"/>
                  </a:lnTo>
                </a:path>
                <a:path w="5585459" h="0">
                  <a:moveTo>
                    <a:pt x="3407120" y="0"/>
                  </a:moveTo>
                  <a:lnTo>
                    <a:pt x="5585234" y="0"/>
                  </a:lnTo>
                </a:path>
              </a:pathLst>
            </a:custGeom>
            <a:ln w="8313">
              <a:solidFill>
                <a:srgbClr val="FC965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882908" y="5741007"/>
              <a:ext cx="118110" cy="83185"/>
            </a:xfrm>
            <a:custGeom>
              <a:avLst/>
              <a:gdLst/>
              <a:ahLst/>
              <a:cxnLst/>
              <a:rect l="l" t="t" r="r" b="b"/>
              <a:pathLst>
                <a:path w="118110" h="83185">
                  <a:moveTo>
                    <a:pt x="117700" y="0"/>
                  </a:moveTo>
                  <a:lnTo>
                    <a:pt x="0" y="41359"/>
                  </a:lnTo>
                  <a:lnTo>
                    <a:pt x="117700" y="82775"/>
                  </a:lnTo>
                </a:path>
              </a:pathLst>
            </a:custGeom>
            <a:ln w="9471">
              <a:solidFill>
                <a:srgbClr val="FC96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2781101" y="6253215"/>
              <a:ext cx="5629275" cy="0"/>
            </a:xfrm>
            <a:custGeom>
              <a:avLst/>
              <a:gdLst/>
              <a:ahLst/>
              <a:cxnLst/>
              <a:rect l="l" t="t" r="r" b="b"/>
              <a:pathLst>
                <a:path w="5629275" h="0">
                  <a:moveTo>
                    <a:pt x="0" y="0"/>
                  </a:moveTo>
                  <a:lnTo>
                    <a:pt x="2441003" y="0"/>
                  </a:lnTo>
                </a:path>
                <a:path w="5629275" h="0">
                  <a:moveTo>
                    <a:pt x="3290710" y="0"/>
                  </a:moveTo>
                  <a:lnTo>
                    <a:pt x="5628663" y="0"/>
                  </a:lnTo>
                </a:path>
              </a:pathLst>
            </a:custGeom>
            <a:ln w="8313">
              <a:solidFill>
                <a:srgbClr val="FC96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8394973" y="6211800"/>
              <a:ext cx="118110" cy="83185"/>
            </a:xfrm>
            <a:custGeom>
              <a:avLst/>
              <a:gdLst/>
              <a:ahLst/>
              <a:cxnLst/>
              <a:rect l="l" t="t" r="r" b="b"/>
              <a:pathLst>
                <a:path w="118109" h="83185">
                  <a:moveTo>
                    <a:pt x="0" y="0"/>
                  </a:moveTo>
                  <a:lnTo>
                    <a:pt x="0" y="82830"/>
                  </a:lnTo>
                  <a:lnTo>
                    <a:pt x="117700" y="41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96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4979669" y="4870492"/>
            <a:ext cx="1330960" cy="1509395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just" marL="12700" marR="5080" indent="85725">
              <a:lnSpc>
                <a:spcPct val="139700"/>
              </a:lnSpc>
              <a:spcBef>
                <a:spcPts val="219"/>
              </a:spcBef>
            </a:pPr>
            <a:r>
              <a:rPr dirty="0" sz="1550" spc="315">
                <a:solidFill>
                  <a:srgbClr val="FC9658"/>
                </a:solidFill>
                <a:latin typeface="Calibri"/>
                <a:cs typeface="Calibri"/>
              </a:rPr>
              <a:t>SCGetMail </a:t>
            </a:r>
            <a:r>
              <a:rPr dirty="0" sz="1550" spc="-340">
                <a:solidFill>
                  <a:srgbClr val="FC9658"/>
                </a:solidFill>
                <a:latin typeface="Calibri"/>
                <a:cs typeface="Calibri"/>
              </a:rPr>
              <a:t> </a:t>
            </a:r>
            <a:r>
              <a:rPr dirty="0" sz="1550" spc="325">
                <a:solidFill>
                  <a:srgbClr val="FC9658"/>
                </a:solidFill>
                <a:latin typeface="Calibri"/>
                <a:cs typeface="Calibri"/>
              </a:rPr>
              <a:t>CSGetItem </a:t>
            </a:r>
            <a:r>
              <a:rPr dirty="0" sz="1550" spc="-340">
                <a:solidFill>
                  <a:srgbClr val="FC9658"/>
                </a:solidFill>
                <a:latin typeface="Calibri"/>
                <a:cs typeface="Calibri"/>
              </a:rPr>
              <a:t> </a:t>
            </a:r>
            <a:r>
              <a:rPr dirty="0" sz="1550" spc="325">
                <a:solidFill>
                  <a:srgbClr val="FC9658"/>
                </a:solidFill>
                <a:latin typeface="Calibri"/>
                <a:cs typeface="Calibri"/>
              </a:rPr>
              <a:t>SCGetItem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Calibri"/>
              <a:cs typeface="Calibri"/>
            </a:endParaRPr>
          </a:p>
          <a:p>
            <a:pPr marL="247015">
              <a:lnSpc>
                <a:spcPct val="100000"/>
              </a:lnSpc>
            </a:pPr>
            <a:r>
              <a:rPr dirty="0" sz="1550" spc="680">
                <a:solidFill>
                  <a:srgbClr val="FC9658"/>
                </a:solidFill>
                <a:latin typeface="SimSun"/>
                <a:cs typeface="SimSun"/>
              </a:rPr>
              <a:t>。。。</a:t>
            </a:r>
            <a:endParaRPr sz="1550">
              <a:latin typeface="SimSun"/>
              <a:cs typeface="SimSun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8739" y="58039"/>
            <a:ext cx="67691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我们如何开展服务器性能测试（场景协议交互）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5102" y="235711"/>
            <a:ext cx="42551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6235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D</a:t>
            </a:r>
            <a:r>
              <a:rPr dirty="0" sz="2400" spc="-10" b="1">
                <a:solidFill>
                  <a:srgbClr val="5A637B"/>
                </a:solidFill>
                <a:latin typeface="Microsoft YaHei"/>
                <a:cs typeface="Microsoft YaHei"/>
              </a:rPr>
              <a:t>e</a:t>
            </a:r>
            <a:r>
              <a:rPr dirty="0" sz="2400" spc="-30" b="1">
                <a:solidFill>
                  <a:srgbClr val="5A637B"/>
                </a:solidFill>
                <a:latin typeface="Microsoft YaHei"/>
                <a:cs typeface="Microsoft YaHei"/>
              </a:rPr>
              <a:t>v</a:t>
            </a:r>
            <a:r>
              <a:rPr dirty="0" sz="2400" spc="-5" b="1">
                <a:solidFill>
                  <a:srgbClr val="5A637B"/>
                </a:solidFill>
                <a:latin typeface="Microsoft YaHei"/>
                <a:cs typeface="Microsoft YaHei"/>
              </a:rPr>
              <a:t>ops</a:t>
            </a: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对测试质量提出要求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1627632"/>
            <a:ext cx="10472928" cy="29519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02335" y="5556910"/>
            <a:ext cx="844486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设置质量红线，避免坏质量代码进入下个环节。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Microsoft YaHei"/>
                <a:cs typeface="Microsoft YaHei"/>
              </a:rPr>
              <a:t>红线的设置意味着测试结果直接决定</a:t>
            </a:r>
            <a:r>
              <a:rPr dirty="0" sz="1800">
                <a:latin typeface="Microsoft YaHei"/>
                <a:cs typeface="Microsoft YaHei"/>
              </a:rPr>
              <a:t>了</a:t>
            </a:r>
            <a:r>
              <a:rPr dirty="0" sz="1800" spc="-5">
                <a:latin typeface="Microsoft YaHei"/>
                <a:cs typeface="Microsoft YaHei"/>
              </a:rPr>
              <a:t>pipeline的流动，对测试提出高质量的要求。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1" y="1014983"/>
            <a:ext cx="12179935" cy="9525"/>
          </a:xfrm>
          <a:custGeom>
            <a:avLst/>
            <a:gdLst/>
            <a:ahLst/>
            <a:cxnLst/>
            <a:rect l="l" t="t" r="r" b="b"/>
            <a:pathLst>
              <a:path w="12179935" h="9525">
                <a:moveTo>
                  <a:pt x="0" y="9144"/>
                </a:moveTo>
                <a:lnTo>
                  <a:pt x="12179807" y="9144"/>
                </a:lnTo>
                <a:lnTo>
                  <a:pt x="12179808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31363" y="3563365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4" h="833754">
                <a:moveTo>
                  <a:pt x="0" y="0"/>
                </a:moveTo>
                <a:lnTo>
                  <a:pt x="0" y="833374"/>
                </a:lnTo>
                <a:lnTo>
                  <a:pt x="833374" y="833374"/>
                </a:lnTo>
                <a:lnTo>
                  <a:pt x="832054" y="786084"/>
                </a:lnTo>
                <a:lnTo>
                  <a:pt x="828143" y="739487"/>
                </a:lnTo>
                <a:lnTo>
                  <a:pt x="821711" y="693652"/>
                </a:lnTo>
                <a:lnTo>
                  <a:pt x="812828" y="648649"/>
                </a:lnTo>
                <a:lnTo>
                  <a:pt x="801564" y="604550"/>
                </a:lnTo>
                <a:lnTo>
                  <a:pt x="787990" y="561423"/>
                </a:lnTo>
                <a:lnTo>
                  <a:pt x="772176" y="519341"/>
                </a:lnTo>
                <a:lnTo>
                  <a:pt x="754193" y="478373"/>
                </a:lnTo>
                <a:lnTo>
                  <a:pt x="734111" y="438589"/>
                </a:lnTo>
                <a:lnTo>
                  <a:pt x="711999" y="400060"/>
                </a:lnTo>
                <a:lnTo>
                  <a:pt x="687930" y="362856"/>
                </a:lnTo>
                <a:lnTo>
                  <a:pt x="661972" y="327047"/>
                </a:lnTo>
                <a:lnTo>
                  <a:pt x="634197" y="292705"/>
                </a:lnTo>
                <a:lnTo>
                  <a:pt x="604674" y="259899"/>
                </a:lnTo>
                <a:lnTo>
                  <a:pt x="573474" y="228699"/>
                </a:lnTo>
                <a:lnTo>
                  <a:pt x="540668" y="199176"/>
                </a:lnTo>
                <a:lnTo>
                  <a:pt x="506326" y="171401"/>
                </a:lnTo>
                <a:lnTo>
                  <a:pt x="470517" y="145443"/>
                </a:lnTo>
                <a:lnTo>
                  <a:pt x="433313" y="121374"/>
                </a:lnTo>
                <a:lnTo>
                  <a:pt x="394784" y="99262"/>
                </a:lnTo>
                <a:lnTo>
                  <a:pt x="355000" y="79180"/>
                </a:lnTo>
                <a:lnTo>
                  <a:pt x="314032" y="61197"/>
                </a:lnTo>
                <a:lnTo>
                  <a:pt x="271950" y="45383"/>
                </a:lnTo>
                <a:lnTo>
                  <a:pt x="228823" y="31809"/>
                </a:lnTo>
                <a:lnTo>
                  <a:pt x="184724" y="20545"/>
                </a:lnTo>
                <a:lnTo>
                  <a:pt x="139721" y="11662"/>
                </a:lnTo>
                <a:lnTo>
                  <a:pt x="93886" y="5230"/>
                </a:lnTo>
                <a:lnTo>
                  <a:pt x="47289" y="1319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845817" y="4583176"/>
            <a:ext cx="2036445" cy="998219"/>
            <a:chOff x="1845817" y="4583176"/>
            <a:chExt cx="2036445" cy="998219"/>
          </a:xfrm>
        </p:grpSpPr>
        <p:sp>
          <p:nvSpPr>
            <p:cNvPr id="5" name="object 5"/>
            <p:cNvSpPr/>
            <p:nvPr/>
          </p:nvSpPr>
          <p:spPr>
            <a:xfrm>
              <a:off x="3048634" y="4671822"/>
              <a:ext cx="833755" cy="807720"/>
            </a:xfrm>
            <a:custGeom>
              <a:avLst/>
              <a:gdLst/>
              <a:ahLst/>
              <a:cxnLst/>
              <a:rect l="l" t="t" r="r" b="b"/>
              <a:pathLst>
                <a:path w="833754" h="807720">
                  <a:moveTo>
                    <a:pt x="833501" y="0"/>
                  </a:moveTo>
                  <a:lnTo>
                    <a:pt x="0" y="0"/>
                  </a:lnTo>
                  <a:lnTo>
                    <a:pt x="207263" y="807338"/>
                  </a:lnTo>
                  <a:lnTo>
                    <a:pt x="254695" y="793665"/>
                  </a:lnTo>
                  <a:lnTo>
                    <a:pt x="300796" y="777391"/>
                  </a:lnTo>
                  <a:lnTo>
                    <a:pt x="345496" y="758608"/>
                  </a:lnTo>
                  <a:lnTo>
                    <a:pt x="388720" y="737409"/>
                  </a:lnTo>
                  <a:lnTo>
                    <a:pt x="430398" y="713890"/>
                  </a:lnTo>
                  <a:lnTo>
                    <a:pt x="470455" y="688142"/>
                  </a:lnTo>
                  <a:lnTo>
                    <a:pt x="508821" y="660259"/>
                  </a:lnTo>
                  <a:lnTo>
                    <a:pt x="545423" y="630335"/>
                  </a:lnTo>
                  <a:lnTo>
                    <a:pt x="580188" y="598463"/>
                  </a:lnTo>
                  <a:lnTo>
                    <a:pt x="613044" y="564736"/>
                  </a:lnTo>
                  <a:lnTo>
                    <a:pt x="643918" y="529248"/>
                  </a:lnTo>
                  <a:lnTo>
                    <a:pt x="672739" y="492092"/>
                  </a:lnTo>
                  <a:lnTo>
                    <a:pt x="699433" y="453362"/>
                  </a:lnTo>
                  <a:lnTo>
                    <a:pt x="723928" y="413150"/>
                  </a:lnTo>
                  <a:lnTo>
                    <a:pt x="746153" y="371550"/>
                  </a:lnTo>
                  <a:lnTo>
                    <a:pt x="766034" y="328656"/>
                  </a:lnTo>
                  <a:lnTo>
                    <a:pt x="783499" y="284562"/>
                  </a:lnTo>
                  <a:lnTo>
                    <a:pt x="798475" y="239359"/>
                  </a:lnTo>
                  <a:lnTo>
                    <a:pt x="810891" y="193142"/>
                  </a:lnTo>
                  <a:lnTo>
                    <a:pt x="820674" y="146004"/>
                  </a:lnTo>
                  <a:lnTo>
                    <a:pt x="827752" y="98039"/>
                  </a:lnTo>
                  <a:lnTo>
                    <a:pt x="832051" y="49340"/>
                  </a:lnTo>
                  <a:lnTo>
                    <a:pt x="83350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07208" y="4747514"/>
              <a:ext cx="739140" cy="833755"/>
            </a:xfrm>
            <a:custGeom>
              <a:avLst/>
              <a:gdLst/>
              <a:ahLst/>
              <a:cxnLst/>
              <a:rect l="l" t="t" r="r" b="b"/>
              <a:pathLst>
                <a:path w="739139" h="833754">
                  <a:moveTo>
                    <a:pt x="531368" y="0"/>
                  </a:moveTo>
                  <a:lnTo>
                    <a:pt x="0" y="642112"/>
                  </a:lnTo>
                  <a:lnTo>
                    <a:pt x="39339" y="672719"/>
                  </a:lnTo>
                  <a:lnTo>
                    <a:pt x="80171" y="700752"/>
                  </a:lnTo>
                  <a:lnTo>
                    <a:pt x="122369" y="726182"/>
                  </a:lnTo>
                  <a:lnTo>
                    <a:pt x="165810" y="748983"/>
                  </a:lnTo>
                  <a:lnTo>
                    <a:pt x="210368" y="769125"/>
                  </a:lnTo>
                  <a:lnTo>
                    <a:pt x="255920" y="786580"/>
                  </a:lnTo>
                  <a:lnTo>
                    <a:pt x="302340" y="801322"/>
                  </a:lnTo>
                  <a:lnTo>
                    <a:pt x="349504" y="813320"/>
                  </a:lnTo>
                  <a:lnTo>
                    <a:pt x="397286" y="822548"/>
                  </a:lnTo>
                  <a:lnTo>
                    <a:pt x="445564" y="828978"/>
                  </a:lnTo>
                  <a:lnTo>
                    <a:pt x="494211" y="832580"/>
                  </a:lnTo>
                  <a:lnTo>
                    <a:pt x="543103" y="833328"/>
                  </a:lnTo>
                  <a:lnTo>
                    <a:pt x="592116" y="831193"/>
                  </a:lnTo>
                  <a:lnTo>
                    <a:pt x="641125" y="826148"/>
                  </a:lnTo>
                  <a:lnTo>
                    <a:pt x="690005" y="818163"/>
                  </a:lnTo>
                  <a:lnTo>
                    <a:pt x="738632" y="807212"/>
                  </a:lnTo>
                  <a:lnTo>
                    <a:pt x="531368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40432" y="4666615"/>
              <a:ext cx="775335" cy="642620"/>
            </a:xfrm>
            <a:custGeom>
              <a:avLst/>
              <a:gdLst/>
              <a:ahLst/>
              <a:cxnLst/>
              <a:rect l="l" t="t" r="r" b="b"/>
              <a:pathLst>
                <a:path w="775335" h="642620">
                  <a:moveTo>
                    <a:pt x="774954" y="0"/>
                  </a:moveTo>
                  <a:lnTo>
                    <a:pt x="0" y="306832"/>
                  </a:lnTo>
                  <a:lnTo>
                    <a:pt x="20874" y="355055"/>
                  </a:lnTo>
                  <a:lnTo>
                    <a:pt x="44670" y="401724"/>
                  </a:lnTo>
                  <a:lnTo>
                    <a:pt x="71296" y="446715"/>
                  </a:lnTo>
                  <a:lnTo>
                    <a:pt x="100663" y="489902"/>
                  </a:lnTo>
                  <a:lnTo>
                    <a:pt x="132679" y="531160"/>
                  </a:lnTo>
                  <a:lnTo>
                    <a:pt x="167253" y="570364"/>
                  </a:lnTo>
                  <a:lnTo>
                    <a:pt x="204294" y="607390"/>
                  </a:lnTo>
                  <a:lnTo>
                    <a:pt x="243712" y="642112"/>
                  </a:lnTo>
                  <a:lnTo>
                    <a:pt x="774954" y="0"/>
                  </a:lnTo>
                  <a:close/>
                </a:path>
              </a:pathLst>
            </a:custGeom>
            <a:solidFill>
              <a:srgbClr val="9E47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45817" y="4583176"/>
              <a:ext cx="833755" cy="307340"/>
            </a:xfrm>
            <a:custGeom>
              <a:avLst/>
              <a:gdLst/>
              <a:ahLst/>
              <a:cxnLst/>
              <a:rect l="l" t="t" r="r" b="b"/>
              <a:pathLst>
                <a:path w="833755" h="307339">
                  <a:moveTo>
                    <a:pt x="833501" y="0"/>
                  </a:moveTo>
                  <a:lnTo>
                    <a:pt x="0" y="0"/>
                  </a:lnTo>
                  <a:lnTo>
                    <a:pt x="1646" y="52414"/>
                  </a:lnTo>
                  <a:lnTo>
                    <a:pt x="6571" y="104525"/>
                  </a:lnTo>
                  <a:lnTo>
                    <a:pt x="14747" y="156178"/>
                  </a:lnTo>
                  <a:lnTo>
                    <a:pt x="26152" y="207216"/>
                  </a:lnTo>
                  <a:lnTo>
                    <a:pt x="40760" y="257486"/>
                  </a:lnTo>
                  <a:lnTo>
                    <a:pt x="58546" y="306831"/>
                  </a:lnTo>
                  <a:lnTo>
                    <a:pt x="833501" y="0"/>
                  </a:lnTo>
                  <a:close/>
                </a:path>
              </a:pathLst>
            </a:custGeom>
            <a:solidFill>
              <a:srgbClr val="9973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845817" y="3375659"/>
            <a:ext cx="1018540" cy="1129665"/>
            <a:chOff x="1845817" y="3375659"/>
            <a:chExt cx="1018540" cy="1129665"/>
          </a:xfrm>
        </p:grpSpPr>
        <p:sp>
          <p:nvSpPr>
            <p:cNvPr id="10" name="object 10"/>
            <p:cNvSpPr/>
            <p:nvPr/>
          </p:nvSpPr>
          <p:spPr>
            <a:xfrm>
              <a:off x="1845817" y="4198238"/>
              <a:ext cx="833755" cy="307340"/>
            </a:xfrm>
            <a:custGeom>
              <a:avLst/>
              <a:gdLst/>
              <a:ahLst/>
              <a:cxnLst/>
              <a:rect l="l" t="t" r="r" b="b"/>
              <a:pathLst>
                <a:path w="833755" h="307339">
                  <a:moveTo>
                    <a:pt x="58546" y="0"/>
                  </a:moveTo>
                  <a:lnTo>
                    <a:pt x="40760" y="49345"/>
                  </a:lnTo>
                  <a:lnTo>
                    <a:pt x="26152" y="99615"/>
                  </a:lnTo>
                  <a:lnTo>
                    <a:pt x="14747" y="150653"/>
                  </a:lnTo>
                  <a:lnTo>
                    <a:pt x="6571" y="202306"/>
                  </a:lnTo>
                  <a:lnTo>
                    <a:pt x="1646" y="254417"/>
                  </a:lnTo>
                  <a:lnTo>
                    <a:pt x="0" y="306831"/>
                  </a:lnTo>
                  <a:lnTo>
                    <a:pt x="833501" y="306831"/>
                  </a:lnTo>
                  <a:lnTo>
                    <a:pt x="58546" y="0"/>
                  </a:lnTo>
                  <a:close/>
                </a:path>
              </a:pathLst>
            </a:custGeom>
            <a:solidFill>
              <a:srgbClr val="4368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29637" y="3906773"/>
              <a:ext cx="775335" cy="531495"/>
            </a:xfrm>
            <a:custGeom>
              <a:avLst/>
              <a:gdLst/>
              <a:ahLst/>
              <a:cxnLst/>
              <a:rect l="l" t="t" r="r" b="b"/>
              <a:pathLst>
                <a:path w="775335" h="531495">
                  <a:moveTo>
                    <a:pt x="132842" y="0"/>
                  </a:moveTo>
                  <a:lnTo>
                    <a:pt x="100714" y="41431"/>
                  </a:lnTo>
                  <a:lnTo>
                    <a:pt x="71286" y="84716"/>
                  </a:lnTo>
                  <a:lnTo>
                    <a:pt x="44638" y="129725"/>
                  </a:lnTo>
                  <a:lnTo>
                    <a:pt x="20850" y="176332"/>
                  </a:lnTo>
                  <a:lnTo>
                    <a:pt x="0" y="224408"/>
                  </a:lnTo>
                  <a:lnTo>
                    <a:pt x="774954" y="531240"/>
                  </a:lnTo>
                  <a:lnTo>
                    <a:pt x="132842" y="0"/>
                  </a:lnTo>
                  <a:close/>
                </a:path>
              </a:pathLst>
            </a:custGeom>
            <a:solidFill>
              <a:srgbClr val="F096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99182" y="3717924"/>
              <a:ext cx="642620" cy="674370"/>
            </a:xfrm>
            <a:custGeom>
              <a:avLst/>
              <a:gdLst/>
              <a:ahLst/>
              <a:cxnLst/>
              <a:rect l="l" t="t" r="r" b="b"/>
              <a:pathLst>
                <a:path w="642619" h="674370">
                  <a:moveTo>
                    <a:pt x="152273" y="0"/>
                  </a:moveTo>
                  <a:lnTo>
                    <a:pt x="110853" y="32131"/>
                  </a:lnTo>
                  <a:lnTo>
                    <a:pt x="71612" y="66738"/>
                  </a:lnTo>
                  <a:lnTo>
                    <a:pt x="34633" y="103727"/>
                  </a:lnTo>
                  <a:lnTo>
                    <a:pt x="0" y="143001"/>
                  </a:lnTo>
                  <a:lnTo>
                    <a:pt x="642112" y="674243"/>
                  </a:lnTo>
                  <a:lnTo>
                    <a:pt x="152273" y="0"/>
                  </a:lnTo>
                  <a:close/>
                </a:path>
              </a:pathLst>
            </a:custGeom>
            <a:solidFill>
              <a:srgbClr val="FFCD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88031" y="3610609"/>
              <a:ext cx="490220" cy="754380"/>
            </a:xfrm>
            <a:custGeom>
              <a:avLst/>
              <a:gdLst/>
              <a:ahLst/>
              <a:cxnLst/>
              <a:rect l="l" t="t" r="r" b="b"/>
              <a:pathLst>
                <a:path w="490219" h="754379">
                  <a:moveTo>
                    <a:pt x="135000" y="0"/>
                  </a:moveTo>
                  <a:lnTo>
                    <a:pt x="99887" y="17571"/>
                  </a:lnTo>
                  <a:lnTo>
                    <a:pt x="65643" y="36750"/>
                  </a:lnTo>
                  <a:lnTo>
                    <a:pt x="32327" y="57525"/>
                  </a:lnTo>
                  <a:lnTo>
                    <a:pt x="0" y="79882"/>
                  </a:lnTo>
                  <a:lnTo>
                    <a:pt x="489838" y="754126"/>
                  </a:lnTo>
                  <a:lnTo>
                    <a:pt x="135000" y="0"/>
                  </a:lnTo>
                  <a:close/>
                </a:path>
              </a:pathLst>
            </a:custGeom>
            <a:solidFill>
              <a:srgbClr val="8BC1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58465" y="3540759"/>
              <a:ext cx="354965" cy="807720"/>
            </a:xfrm>
            <a:custGeom>
              <a:avLst/>
              <a:gdLst/>
              <a:ahLst/>
              <a:cxnLst/>
              <a:rect l="l" t="t" r="r" b="b"/>
              <a:pathLst>
                <a:path w="354964" h="807720">
                  <a:moveTo>
                    <a:pt x="147700" y="0"/>
                  </a:moveTo>
                  <a:lnTo>
                    <a:pt x="109870" y="10689"/>
                  </a:lnTo>
                  <a:lnTo>
                    <a:pt x="72612" y="23129"/>
                  </a:lnTo>
                  <a:lnTo>
                    <a:pt x="35972" y="37308"/>
                  </a:lnTo>
                  <a:lnTo>
                    <a:pt x="0" y="53212"/>
                  </a:lnTo>
                  <a:lnTo>
                    <a:pt x="354964" y="807338"/>
                  </a:lnTo>
                  <a:lnTo>
                    <a:pt x="147700" y="0"/>
                  </a:lnTo>
                  <a:close/>
                </a:path>
              </a:pathLst>
            </a:custGeom>
            <a:solidFill>
              <a:srgbClr val="D25F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631185" y="3522090"/>
              <a:ext cx="207645" cy="819150"/>
            </a:xfrm>
            <a:custGeom>
              <a:avLst/>
              <a:gdLst/>
              <a:ahLst/>
              <a:cxnLst/>
              <a:rect l="l" t="t" r="r" b="b"/>
              <a:pathLst>
                <a:path w="207644" h="819150">
                  <a:moveTo>
                    <a:pt x="51181" y="0"/>
                  </a:moveTo>
                  <a:lnTo>
                    <a:pt x="25542" y="5334"/>
                  </a:lnTo>
                  <a:lnTo>
                    <a:pt x="0" y="11430"/>
                  </a:lnTo>
                  <a:lnTo>
                    <a:pt x="207390" y="818642"/>
                  </a:lnTo>
                  <a:lnTo>
                    <a:pt x="51181" y="0"/>
                  </a:lnTo>
                  <a:close/>
                </a:path>
              </a:pathLst>
            </a:custGeom>
            <a:solidFill>
              <a:srgbClr val="CC9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708147" y="3503167"/>
              <a:ext cx="156210" cy="833755"/>
            </a:xfrm>
            <a:custGeom>
              <a:avLst/>
              <a:gdLst/>
              <a:ahLst/>
              <a:cxnLst/>
              <a:rect l="l" t="t" r="r" b="b"/>
              <a:pathLst>
                <a:path w="156210" h="833754">
                  <a:moveTo>
                    <a:pt x="156209" y="0"/>
                  </a:moveTo>
                  <a:lnTo>
                    <a:pt x="116925" y="928"/>
                  </a:lnTo>
                  <a:lnTo>
                    <a:pt x="77771" y="3714"/>
                  </a:lnTo>
                  <a:lnTo>
                    <a:pt x="38784" y="8358"/>
                  </a:lnTo>
                  <a:lnTo>
                    <a:pt x="0" y="14859"/>
                  </a:lnTo>
                  <a:lnTo>
                    <a:pt x="156209" y="833501"/>
                  </a:lnTo>
                  <a:lnTo>
                    <a:pt x="156209" y="0"/>
                  </a:lnTo>
                  <a:close/>
                </a:path>
              </a:pathLst>
            </a:custGeom>
            <a:solidFill>
              <a:srgbClr val="5A89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418587" y="3378707"/>
              <a:ext cx="428625" cy="186055"/>
            </a:xfrm>
            <a:custGeom>
              <a:avLst/>
              <a:gdLst/>
              <a:ahLst/>
              <a:cxnLst/>
              <a:rect l="l" t="t" r="r" b="b"/>
              <a:pathLst>
                <a:path w="428625" h="186054">
                  <a:moveTo>
                    <a:pt x="112775" y="185927"/>
                  </a:moveTo>
                  <a:lnTo>
                    <a:pt x="57912" y="0"/>
                  </a:lnTo>
                  <a:lnTo>
                    <a:pt x="0" y="0"/>
                  </a:lnTo>
                </a:path>
                <a:path w="428625" h="186054">
                  <a:moveTo>
                    <a:pt x="367284" y="128015"/>
                  </a:moveTo>
                  <a:lnTo>
                    <a:pt x="370331" y="13715"/>
                  </a:lnTo>
                  <a:lnTo>
                    <a:pt x="428244" y="13715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380994" y="3858259"/>
            <a:ext cx="2438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25%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57194" y="4944236"/>
            <a:ext cx="2438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21%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71114" y="5315839"/>
            <a:ext cx="2438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15%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66035" y="4962855"/>
            <a:ext cx="1803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8%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04238" y="4601336"/>
            <a:ext cx="1803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6%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04238" y="4286758"/>
            <a:ext cx="1803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6%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18538" y="4000880"/>
            <a:ext cx="1803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5%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80438" y="3591305"/>
            <a:ext cx="1803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4%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70938" y="3190646"/>
            <a:ext cx="237490" cy="42545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475"/>
              </a:spcBef>
            </a:pPr>
            <a:r>
              <a:rPr dirty="0" sz="1000" spc="-10">
                <a:latin typeface="Calibri"/>
                <a:cs typeface="Calibri"/>
              </a:rPr>
              <a:t>3%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1000" spc="-10">
                <a:latin typeface="Calibri"/>
                <a:cs typeface="Calibri"/>
              </a:rPr>
              <a:t>3%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23235" y="3305683"/>
            <a:ext cx="1803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1%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47213" y="3248405"/>
            <a:ext cx="1803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3%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67508" y="1559433"/>
            <a:ext cx="6617970" cy="1014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1285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高峰期2小时活跃时间段，人数，协议总量，各协议量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Microsoft YaHei"/>
                <a:cs typeface="Microsoft YaHei"/>
              </a:rPr>
              <a:t>封测协议数据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49723" y="3067811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3" y="0"/>
                </a:moveTo>
                <a:lnTo>
                  <a:pt x="0" y="0"/>
                </a:lnTo>
                <a:lnTo>
                  <a:pt x="0" y="70103"/>
                </a:lnTo>
                <a:lnTo>
                  <a:pt x="70103" y="70103"/>
                </a:lnTo>
                <a:lnTo>
                  <a:pt x="7010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737353" y="3003295"/>
            <a:ext cx="2787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SimSun"/>
                <a:cs typeface="SimSun"/>
              </a:rPr>
              <a:t>战斗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649723" y="3297935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3" y="0"/>
                </a:moveTo>
                <a:lnTo>
                  <a:pt x="0" y="0"/>
                </a:lnTo>
                <a:lnTo>
                  <a:pt x="0" y="70103"/>
                </a:lnTo>
                <a:lnTo>
                  <a:pt x="70103" y="70103"/>
                </a:lnTo>
                <a:lnTo>
                  <a:pt x="7010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4737353" y="3155467"/>
            <a:ext cx="531495" cy="2552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600"/>
              </a:lnSpc>
              <a:spcBef>
                <a:spcPts val="100"/>
              </a:spcBef>
            </a:pPr>
            <a:r>
              <a:rPr dirty="0" sz="1000" spc="-5">
                <a:latin typeface="SimSun"/>
                <a:cs typeface="SimSun"/>
              </a:rPr>
              <a:t>战斗结束 </a:t>
            </a:r>
            <a:r>
              <a:rPr dirty="0" sz="1000" spc="-5">
                <a:latin typeface="SimSun"/>
                <a:cs typeface="SimSun"/>
              </a:rPr>
              <a:t>登入</a:t>
            </a:r>
            <a:endParaRPr sz="1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1000" spc="-5">
                <a:latin typeface="SimSun"/>
                <a:cs typeface="SimSun"/>
              </a:rPr>
              <a:t>注册</a:t>
            </a:r>
            <a:endParaRPr sz="1000">
              <a:latin typeface="SimSun"/>
              <a:cs typeface="SimSun"/>
            </a:endParaRPr>
          </a:p>
          <a:p>
            <a:pPr algn="just" marL="12700" marR="5080">
              <a:lnSpc>
                <a:spcPct val="150700"/>
              </a:lnSpc>
            </a:pPr>
            <a:r>
              <a:rPr dirty="0" sz="1000" spc="-5">
                <a:latin typeface="SimSun"/>
                <a:cs typeface="SimSun"/>
              </a:rPr>
              <a:t>升级角色 购买道具 升级技能 </a:t>
            </a:r>
            <a:r>
              <a:rPr dirty="0" sz="1000" spc="-10">
                <a:latin typeface="SimSun"/>
                <a:cs typeface="SimSun"/>
              </a:rPr>
              <a:t>好友</a:t>
            </a:r>
            <a:endParaRPr sz="1000">
              <a:latin typeface="SimSun"/>
              <a:cs typeface="SimSun"/>
            </a:endParaRPr>
          </a:p>
          <a:p>
            <a:pPr marL="12700" marR="257810">
              <a:lnSpc>
                <a:spcPct val="150700"/>
              </a:lnSpc>
            </a:pPr>
            <a:r>
              <a:rPr dirty="0" sz="1000" spc="-5">
                <a:latin typeface="SimSun"/>
                <a:cs typeface="SimSun"/>
              </a:rPr>
              <a:t>聊天 邮件</a:t>
            </a:r>
            <a:endParaRPr sz="1000">
              <a:latin typeface="SimSun"/>
              <a:cs typeface="SimSun"/>
            </a:endParaRPr>
          </a:p>
          <a:p>
            <a:pPr marL="12700" marR="5080">
              <a:lnSpc>
                <a:spcPts val="1810"/>
              </a:lnSpc>
              <a:spcBef>
                <a:spcPts val="100"/>
              </a:spcBef>
            </a:pPr>
            <a:r>
              <a:rPr dirty="0" sz="1000" spc="-5">
                <a:latin typeface="SimSun"/>
                <a:cs typeface="SimSun"/>
              </a:rPr>
              <a:t>升级道具 </a:t>
            </a:r>
            <a:r>
              <a:rPr dirty="0" sz="1000" spc="-5">
                <a:latin typeface="SimSun"/>
                <a:cs typeface="SimSun"/>
              </a:rPr>
              <a:t>邮件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649723" y="3528059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3" y="0"/>
                </a:moveTo>
                <a:lnTo>
                  <a:pt x="0" y="0"/>
                </a:lnTo>
                <a:lnTo>
                  <a:pt x="0" y="70103"/>
                </a:lnTo>
                <a:lnTo>
                  <a:pt x="70103" y="70103"/>
                </a:lnTo>
                <a:lnTo>
                  <a:pt x="70103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49723" y="3756659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3" y="0"/>
                </a:moveTo>
                <a:lnTo>
                  <a:pt x="0" y="0"/>
                </a:lnTo>
                <a:lnTo>
                  <a:pt x="0" y="70104"/>
                </a:lnTo>
                <a:lnTo>
                  <a:pt x="70103" y="70104"/>
                </a:lnTo>
                <a:lnTo>
                  <a:pt x="70103" y="0"/>
                </a:lnTo>
                <a:close/>
              </a:path>
            </a:pathLst>
          </a:custGeom>
          <a:solidFill>
            <a:srgbClr val="9E47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649723" y="3986784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3" y="0"/>
                </a:moveTo>
                <a:lnTo>
                  <a:pt x="0" y="0"/>
                </a:lnTo>
                <a:lnTo>
                  <a:pt x="0" y="70104"/>
                </a:lnTo>
                <a:lnTo>
                  <a:pt x="70103" y="70104"/>
                </a:lnTo>
                <a:lnTo>
                  <a:pt x="70103" y="0"/>
                </a:lnTo>
                <a:close/>
              </a:path>
            </a:pathLst>
          </a:custGeom>
          <a:solidFill>
            <a:srgbClr val="997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649723" y="4216908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3" y="0"/>
                </a:moveTo>
                <a:lnTo>
                  <a:pt x="0" y="0"/>
                </a:lnTo>
                <a:lnTo>
                  <a:pt x="0" y="70104"/>
                </a:lnTo>
                <a:lnTo>
                  <a:pt x="70103" y="70104"/>
                </a:lnTo>
                <a:lnTo>
                  <a:pt x="70103" y="0"/>
                </a:lnTo>
                <a:close/>
              </a:path>
            </a:pathLst>
          </a:custGeom>
          <a:solidFill>
            <a:srgbClr val="4368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649723" y="4447032"/>
            <a:ext cx="70485" cy="68580"/>
          </a:xfrm>
          <a:custGeom>
            <a:avLst/>
            <a:gdLst/>
            <a:ahLst/>
            <a:cxnLst/>
            <a:rect l="l" t="t" r="r" b="b"/>
            <a:pathLst>
              <a:path w="70485" h="68579">
                <a:moveTo>
                  <a:pt x="70103" y="0"/>
                </a:moveTo>
                <a:lnTo>
                  <a:pt x="0" y="0"/>
                </a:lnTo>
                <a:lnTo>
                  <a:pt x="0" y="68580"/>
                </a:lnTo>
                <a:lnTo>
                  <a:pt x="70103" y="68580"/>
                </a:lnTo>
                <a:lnTo>
                  <a:pt x="70103" y="0"/>
                </a:lnTo>
                <a:close/>
              </a:path>
            </a:pathLst>
          </a:custGeom>
          <a:solidFill>
            <a:srgbClr val="F096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649723" y="4675632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3" y="0"/>
                </a:moveTo>
                <a:lnTo>
                  <a:pt x="0" y="0"/>
                </a:lnTo>
                <a:lnTo>
                  <a:pt x="0" y="70104"/>
                </a:lnTo>
                <a:lnTo>
                  <a:pt x="70103" y="70104"/>
                </a:lnTo>
                <a:lnTo>
                  <a:pt x="70103" y="0"/>
                </a:lnTo>
                <a:close/>
              </a:path>
            </a:pathLst>
          </a:custGeom>
          <a:solidFill>
            <a:srgbClr val="FFCD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649723" y="4905755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3" y="0"/>
                </a:moveTo>
                <a:lnTo>
                  <a:pt x="0" y="0"/>
                </a:lnTo>
                <a:lnTo>
                  <a:pt x="0" y="70104"/>
                </a:lnTo>
                <a:lnTo>
                  <a:pt x="70103" y="70104"/>
                </a:lnTo>
                <a:lnTo>
                  <a:pt x="70103" y="0"/>
                </a:lnTo>
                <a:close/>
              </a:path>
            </a:pathLst>
          </a:custGeom>
          <a:solidFill>
            <a:srgbClr val="8BC1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649723" y="5135879"/>
            <a:ext cx="70485" cy="68580"/>
          </a:xfrm>
          <a:custGeom>
            <a:avLst/>
            <a:gdLst/>
            <a:ahLst/>
            <a:cxnLst/>
            <a:rect l="l" t="t" r="r" b="b"/>
            <a:pathLst>
              <a:path w="70485" h="68579">
                <a:moveTo>
                  <a:pt x="70103" y="0"/>
                </a:moveTo>
                <a:lnTo>
                  <a:pt x="0" y="0"/>
                </a:lnTo>
                <a:lnTo>
                  <a:pt x="0" y="68580"/>
                </a:lnTo>
                <a:lnTo>
                  <a:pt x="70103" y="68580"/>
                </a:lnTo>
                <a:lnTo>
                  <a:pt x="70103" y="0"/>
                </a:lnTo>
                <a:close/>
              </a:path>
            </a:pathLst>
          </a:custGeom>
          <a:solidFill>
            <a:srgbClr val="D25F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649723" y="5364479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3" y="0"/>
                </a:moveTo>
                <a:lnTo>
                  <a:pt x="0" y="0"/>
                </a:lnTo>
                <a:lnTo>
                  <a:pt x="0" y="70104"/>
                </a:lnTo>
                <a:lnTo>
                  <a:pt x="70103" y="70104"/>
                </a:lnTo>
                <a:lnTo>
                  <a:pt x="70103" y="0"/>
                </a:lnTo>
                <a:close/>
              </a:path>
            </a:pathLst>
          </a:custGeom>
          <a:solidFill>
            <a:srgbClr val="CC9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649723" y="5594603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3" y="0"/>
                </a:moveTo>
                <a:lnTo>
                  <a:pt x="0" y="0"/>
                </a:lnTo>
                <a:lnTo>
                  <a:pt x="0" y="70104"/>
                </a:lnTo>
                <a:lnTo>
                  <a:pt x="70103" y="70104"/>
                </a:lnTo>
                <a:lnTo>
                  <a:pt x="70103" y="0"/>
                </a:lnTo>
                <a:close/>
              </a:path>
            </a:pathLst>
          </a:custGeom>
          <a:solidFill>
            <a:srgbClr val="5A893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4" name="object 4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5436" y="2686557"/>
            <a:ext cx="3986403" cy="3009468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78739" y="58039"/>
            <a:ext cx="67691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我们如何开展服务器性能测试（协议数据比例）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0" y="6545578"/>
            <a:ext cx="962644" cy="18328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885898" y="1417266"/>
            <a:ext cx="7306309" cy="4054475"/>
            <a:chOff x="4885898" y="1417266"/>
            <a:chExt cx="7306309" cy="40544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5898" y="1417266"/>
              <a:ext cx="7306101" cy="405394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4440" y="1575815"/>
              <a:ext cx="6949440" cy="353872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899659" y="1077467"/>
            <a:ext cx="2080260" cy="32384"/>
            <a:chOff x="4899659" y="1077467"/>
            <a:chExt cx="2080260" cy="32384"/>
          </a:xfrm>
        </p:grpSpPr>
        <p:sp>
          <p:nvSpPr>
            <p:cNvPr id="7" name="object 7"/>
            <p:cNvSpPr/>
            <p:nvPr/>
          </p:nvSpPr>
          <p:spPr>
            <a:xfrm>
              <a:off x="4899659" y="1077467"/>
              <a:ext cx="2080260" cy="32384"/>
            </a:xfrm>
            <a:custGeom>
              <a:avLst/>
              <a:gdLst/>
              <a:ahLst/>
              <a:cxnLst/>
              <a:rect l="l" t="t" r="r" b="b"/>
              <a:pathLst>
                <a:path w="2080259" h="32384">
                  <a:moveTo>
                    <a:pt x="2080260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2080260" y="32003"/>
                  </a:lnTo>
                  <a:lnTo>
                    <a:pt x="208026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93079" y="1077467"/>
              <a:ext cx="693420" cy="32384"/>
            </a:xfrm>
            <a:custGeom>
              <a:avLst/>
              <a:gdLst/>
              <a:ahLst/>
              <a:cxnLst/>
              <a:rect l="l" t="t" r="r" b="b"/>
              <a:pathLst>
                <a:path w="693420" h="32384">
                  <a:moveTo>
                    <a:pt x="693420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693420" y="32003"/>
                  </a:lnTo>
                  <a:lnTo>
                    <a:pt x="69342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393185" y="1575816"/>
            <a:ext cx="684530" cy="684530"/>
            <a:chOff x="393185" y="1575816"/>
            <a:chExt cx="684530" cy="684530"/>
          </a:xfrm>
        </p:grpSpPr>
        <p:sp>
          <p:nvSpPr>
            <p:cNvPr id="10" name="object 10"/>
            <p:cNvSpPr/>
            <p:nvPr/>
          </p:nvSpPr>
          <p:spPr>
            <a:xfrm>
              <a:off x="393185" y="1575816"/>
              <a:ext cx="684530" cy="684530"/>
            </a:xfrm>
            <a:custGeom>
              <a:avLst/>
              <a:gdLst/>
              <a:ahLst/>
              <a:cxnLst/>
              <a:rect l="l" t="t" r="r" b="b"/>
              <a:pathLst>
                <a:path w="684530" h="684530">
                  <a:moveTo>
                    <a:pt x="342126" y="0"/>
                  </a:moveTo>
                  <a:lnTo>
                    <a:pt x="298445" y="2783"/>
                  </a:lnTo>
                  <a:lnTo>
                    <a:pt x="255340" y="11133"/>
                  </a:lnTo>
                  <a:lnTo>
                    <a:pt x="213389" y="25050"/>
                  </a:lnTo>
                  <a:lnTo>
                    <a:pt x="173168" y="44534"/>
                  </a:lnTo>
                  <a:lnTo>
                    <a:pt x="135253" y="69585"/>
                  </a:lnTo>
                  <a:lnTo>
                    <a:pt x="100222" y="100203"/>
                  </a:lnTo>
                  <a:lnTo>
                    <a:pt x="69598" y="135238"/>
                  </a:lnTo>
                  <a:lnTo>
                    <a:pt x="44543" y="173157"/>
                  </a:lnTo>
                  <a:lnTo>
                    <a:pt x="25055" y="213383"/>
                  </a:lnTo>
                  <a:lnTo>
                    <a:pt x="11135" y="255340"/>
                  </a:lnTo>
                  <a:lnTo>
                    <a:pt x="2783" y="298450"/>
                  </a:lnTo>
                  <a:lnTo>
                    <a:pt x="0" y="342138"/>
                  </a:lnTo>
                  <a:lnTo>
                    <a:pt x="2783" y="385825"/>
                  </a:lnTo>
                  <a:lnTo>
                    <a:pt x="11135" y="428935"/>
                  </a:lnTo>
                  <a:lnTo>
                    <a:pt x="25055" y="470892"/>
                  </a:lnTo>
                  <a:lnTo>
                    <a:pt x="44543" y="511118"/>
                  </a:lnTo>
                  <a:lnTo>
                    <a:pt x="69598" y="549037"/>
                  </a:lnTo>
                  <a:lnTo>
                    <a:pt x="100222" y="584073"/>
                  </a:lnTo>
                  <a:lnTo>
                    <a:pt x="135253" y="614690"/>
                  </a:lnTo>
                  <a:lnTo>
                    <a:pt x="173168" y="639741"/>
                  </a:lnTo>
                  <a:lnTo>
                    <a:pt x="213389" y="659225"/>
                  </a:lnTo>
                  <a:lnTo>
                    <a:pt x="255340" y="673142"/>
                  </a:lnTo>
                  <a:lnTo>
                    <a:pt x="298445" y="681492"/>
                  </a:lnTo>
                  <a:lnTo>
                    <a:pt x="342126" y="684276"/>
                  </a:lnTo>
                  <a:lnTo>
                    <a:pt x="385808" y="681492"/>
                  </a:lnTo>
                  <a:lnTo>
                    <a:pt x="428914" y="673142"/>
                  </a:lnTo>
                  <a:lnTo>
                    <a:pt x="470866" y="659225"/>
                  </a:lnTo>
                  <a:lnTo>
                    <a:pt x="511089" y="639741"/>
                  </a:lnTo>
                  <a:lnTo>
                    <a:pt x="549006" y="614690"/>
                  </a:lnTo>
                  <a:lnTo>
                    <a:pt x="584041" y="584073"/>
                  </a:lnTo>
                  <a:lnTo>
                    <a:pt x="614661" y="549037"/>
                  </a:lnTo>
                  <a:lnTo>
                    <a:pt x="639714" y="511118"/>
                  </a:lnTo>
                  <a:lnTo>
                    <a:pt x="659200" y="470892"/>
                  </a:lnTo>
                  <a:lnTo>
                    <a:pt x="673119" y="428935"/>
                  </a:lnTo>
                  <a:lnTo>
                    <a:pt x="681470" y="385825"/>
                  </a:lnTo>
                  <a:lnTo>
                    <a:pt x="684253" y="342138"/>
                  </a:lnTo>
                  <a:lnTo>
                    <a:pt x="681470" y="298450"/>
                  </a:lnTo>
                  <a:lnTo>
                    <a:pt x="673119" y="255340"/>
                  </a:lnTo>
                  <a:lnTo>
                    <a:pt x="659200" y="213383"/>
                  </a:lnTo>
                  <a:lnTo>
                    <a:pt x="639714" y="173157"/>
                  </a:lnTo>
                  <a:lnTo>
                    <a:pt x="614661" y="135238"/>
                  </a:lnTo>
                  <a:lnTo>
                    <a:pt x="584041" y="100203"/>
                  </a:lnTo>
                  <a:lnTo>
                    <a:pt x="549006" y="69585"/>
                  </a:lnTo>
                  <a:lnTo>
                    <a:pt x="511089" y="44534"/>
                  </a:lnTo>
                  <a:lnTo>
                    <a:pt x="470866" y="25050"/>
                  </a:lnTo>
                  <a:lnTo>
                    <a:pt x="428914" y="11133"/>
                  </a:lnTo>
                  <a:lnTo>
                    <a:pt x="385808" y="2783"/>
                  </a:lnTo>
                  <a:lnTo>
                    <a:pt x="34212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79172" y="1659636"/>
              <a:ext cx="311150" cy="467995"/>
            </a:xfrm>
            <a:custGeom>
              <a:avLst/>
              <a:gdLst/>
              <a:ahLst/>
              <a:cxnLst/>
              <a:rect l="l" t="t" r="r" b="b"/>
              <a:pathLst>
                <a:path w="311150" h="467994">
                  <a:moveTo>
                    <a:pt x="155395" y="0"/>
                  </a:moveTo>
                  <a:lnTo>
                    <a:pt x="106353" y="7883"/>
                  </a:lnTo>
                  <a:lnTo>
                    <a:pt x="63674" y="29841"/>
                  </a:lnTo>
                  <a:lnTo>
                    <a:pt x="30012" y="63258"/>
                  </a:lnTo>
                  <a:lnTo>
                    <a:pt x="7896" y="105647"/>
                  </a:lnTo>
                  <a:lnTo>
                    <a:pt x="92" y="153542"/>
                  </a:lnTo>
                  <a:lnTo>
                    <a:pt x="0" y="154812"/>
                  </a:lnTo>
                  <a:lnTo>
                    <a:pt x="4096" y="184435"/>
                  </a:lnTo>
                  <a:lnTo>
                    <a:pt x="16645" y="222869"/>
                  </a:lnTo>
                  <a:lnTo>
                    <a:pt x="37653" y="269880"/>
                  </a:lnTo>
                  <a:lnTo>
                    <a:pt x="67295" y="325881"/>
                  </a:lnTo>
                  <a:lnTo>
                    <a:pt x="90790" y="366539"/>
                  </a:lnTo>
                  <a:lnTo>
                    <a:pt x="111307" y="400161"/>
                  </a:lnTo>
                  <a:lnTo>
                    <a:pt x="132421" y="432815"/>
                  </a:lnTo>
                  <a:lnTo>
                    <a:pt x="155395" y="467867"/>
                  </a:lnTo>
                  <a:lnTo>
                    <a:pt x="178369" y="432815"/>
                  </a:lnTo>
                  <a:lnTo>
                    <a:pt x="184691" y="423376"/>
                  </a:lnTo>
                  <a:lnTo>
                    <a:pt x="199483" y="400161"/>
                  </a:lnTo>
                  <a:lnTo>
                    <a:pt x="219999" y="366539"/>
                  </a:lnTo>
                  <a:lnTo>
                    <a:pt x="243495" y="325881"/>
                  </a:lnTo>
                  <a:lnTo>
                    <a:pt x="273143" y="269875"/>
                  </a:lnTo>
                  <a:lnTo>
                    <a:pt x="289274" y="233806"/>
                  </a:lnTo>
                  <a:lnTo>
                    <a:pt x="155395" y="233806"/>
                  </a:lnTo>
                  <a:lnTo>
                    <a:pt x="124088" y="227516"/>
                  </a:lnTo>
                  <a:lnTo>
                    <a:pt x="98477" y="210343"/>
                  </a:lnTo>
                  <a:lnTo>
                    <a:pt x="81186" y="184836"/>
                  </a:lnTo>
                  <a:lnTo>
                    <a:pt x="74839" y="153542"/>
                  </a:lnTo>
                  <a:lnTo>
                    <a:pt x="81186" y="122356"/>
                  </a:lnTo>
                  <a:lnTo>
                    <a:pt x="98477" y="96837"/>
                  </a:lnTo>
                  <a:lnTo>
                    <a:pt x="124088" y="79605"/>
                  </a:lnTo>
                  <a:lnTo>
                    <a:pt x="155395" y="73278"/>
                  </a:lnTo>
                  <a:lnTo>
                    <a:pt x="285949" y="73278"/>
                  </a:lnTo>
                  <a:lnTo>
                    <a:pt x="280777" y="63340"/>
                  </a:lnTo>
                  <a:lnTo>
                    <a:pt x="247091" y="29841"/>
                  </a:lnTo>
                  <a:lnTo>
                    <a:pt x="204412" y="7880"/>
                  </a:lnTo>
                  <a:lnTo>
                    <a:pt x="155395" y="0"/>
                  </a:lnTo>
                  <a:close/>
                </a:path>
                <a:path w="311150" h="467994">
                  <a:moveTo>
                    <a:pt x="285949" y="73278"/>
                  </a:moveTo>
                  <a:lnTo>
                    <a:pt x="155395" y="73278"/>
                  </a:lnTo>
                  <a:lnTo>
                    <a:pt x="186702" y="79605"/>
                  </a:lnTo>
                  <a:lnTo>
                    <a:pt x="212313" y="96837"/>
                  </a:lnTo>
                  <a:lnTo>
                    <a:pt x="229604" y="122356"/>
                  </a:lnTo>
                  <a:lnTo>
                    <a:pt x="235951" y="153542"/>
                  </a:lnTo>
                  <a:lnTo>
                    <a:pt x="229604" y="184836"/>
                  </a:lnTo>
                  <a:lnTo>
                    <a:pt x="212313" y="210343"/>
                  </a:lnTo>
                  <a:lnTo>
                    <a:pt x="186702" y="227516"/>
                  </a:lnTo>
                  <a:lnTo>
                    <a:pt x="155395" y="233806"/>
                  </a:lnTo>
                  <a:lnTo>
                    <a:pt x="289274" y="233806"/>
                  </a:lnTo>
                  <a:lnTo>
                    <a:pt x="294182" y="222821"/>
                  </a:lnTo>
                  <a:lnTo>
                    <a:pt x="306615" y="184836"/>
                  </a:lnTo>
                  <a:lnTo>
                    <a:pt x="306716" y="184435"/>
                  </a:lnTo>
                  <a:lnTo>
                    <a:pt x="310843" y="154812"/>
                  </a:lnTo>
                  <a:lnTo>
                    <a:pt x="302894" y="105842"/>
                  </a:lnTo>
                  <a:lnTo>
                    <a:pt x="285949" y="732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78739" y="58039"/>
            <a:ext cx="7864475" cy="3594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ts val="269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我们如何开展服务器性能测试</a:t>
            </a:r>
            <a:endParaRPr sz="2400">
              <a:latin typeface="Microsoft YaHei"/>
              <a:cs typeface="Microsoft YaHei"/>
            </a:endParaRPr>
          </a:p>
          <a:p>
            <a:pPr marL="3870325">
              <a:lnSpc>
                <a:spcPts val="2570"/>
              </a:lnSpc>
            </a:pPr>
            <a:r>
              <a:rPr dirty="0" baseline="1322" sz="3150" spc="44">
                <a:solidFill>
                  <a:srgbClr val="A6AAA9"/>
                </a:solidFill>
                <a:latin typeface="Microsoft YaHei"/>
                <a:cs typeface="Microsoft YaHei"/>
              </a:rPr>
              <a:t>服务器压测：</a:t>
            </a:r>
            <a:r>
              <a:rPr dirty="0" sz="2300" spc="10">
                <a:solidFill>
                  <a:srgbClr val="FFC000"/>
                </a:solidFill>
                <a:latin typeface="Microsoft YaHei"/>
                <a:cs typeface="Microsoft YaHei"/>
              </a:rPr>
              <a:t>精准定位与经验库</a:t>
            </a:r>
            <a:endParaRPr sz="2300">
              <a:latin typeface="Microsoft YaHei"/>
              <a:cs typeface="Microsoft YaHei"/>
            </a:endParaRPr>
          </a:p>
          <a:p>
            <a:pPr marL="4939665">
              <a:lnSpc>
                <a:spcPct val="100000"/>
              </a:lnSpc>
              <a:spcBef>
                <a:spcPts val="535"/>
              </a:spcBef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精准定位问题，经验库分享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Microsoft YaHei"/>
              <a:cs typeface="Microsoft YaHei"/>
            </a:endParaRPr>
          </a:p>
          <a:p>
            <a:pPr marL="1092200">
              <a:lnSpc>
                <a:spcPct val="100000"/>
              </a:lnSpc>
            </a:pPr>
            <a:r>
              <a:rPr dirty="0" sz="2000">
                <a:solidFill>
                  <a:srgbClr val="4471C4"/>
                </a:solidFill>
                <a:latin typeface="Microsoft YaHei"/>
                <a:cs typeface="Microsoft YaHei"/>
              </a:rPr>
              <a:t>精准定位问题瓶颈</a:t>
            </a:r>
            <a:endParaRPr sz="2000">
              <a:latin typeface="Microsoft YaHei"/>
              <a:cs typeface="Microsoft YaHei"/>
            </a:endParaRPr>
          </a:p>
          <a:p>
            <a:pPr lvl="1" marL="1261745" marR="3125470" indent="-287020">
              <a:lnSpc>
                <a:spcPct val="150000"/>
              </a:lnSpc>
              <a:spcBef>
                <a:spcPts val="1910"/>
              </a:spcBef>
              <a:buFont typeface="Wingdings"/>
              <a:buChar char=""/>
              <a:tabLst>
                <a:tab pos="1261745" algn="l"/>
                <a:tab pos="1262380" algn="l"/>
              </a:tabLst>
            </a:pP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测试指标覆盖</a:t>
            </a:r>
            <a:r>
              <a:rPr dirty="0" sz="1200" spc="-5">
                <a:solidFill>
                  <a:srgbClr val="4471C4"/>
                </a:solidFill>
                <a:latin typeface="Microsoft YaHei"/>
                <a:cs typeface="Microsoft YaHei"/>
              </a:rPr>
              <a:t>T</a:t>
            </a:r>
            <a:r>
              <a:rPr dirty="0" sz="1200">
                <a:solidFill>
                  <a:srgbClr val="4471C4"/>
                </a:solidFill>
                <a:latin typeface="Microsoft YaHei"/>
                <a:cs typeface="Microsoft YaHei"/>
              </a:rPr>
              <a:t>PS、响应时间、收发包量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等种基础性 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能指标及进程级服务器等</a:t>
            </a:r>
            <a:r>
              <a:rPr dirty="0" sz="1200">
                <a:solidFill>
                  <a:srgbClr val="4471C4"/>
                </a:solidFill>
                <a:latin typeface="Microsoft YaHei"/>
                <a:cs typeface="Microsoft YaHei"/>
              </a:rPr>
              <a:t>14项监控数据</a:t>
            </a:r>
            <a:endParaRPr sz="1200">
              <a:latin typeface="Microsoft YaHei"/>
              <a:cs typeface="Microsoft YaHei"/>
            </a:endParaRPr>
          </a:p>
          <a:p>
            <a:pPr lvl="1" marL="1261745" indent="-287020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1261745" algn="l"/>
                <a:tab pos="1262380" algn="l"/>
              </a:tabLst>
            </a:pP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百万并发</a:t>
            </a:r>
            <a:r>
              <a:rPr dirty="0" sz="1200">
                <a:solidFill>
                  <a:srgbClr val="4471C4"/>
                </a:solidFill>
                <a:latin typeface="Microsoft YaHei"/>
                <a:cs typeface="Microsoft YaHei"/>
              </a:rPr>
              <a:t>实时报告查看，</a:t>
            </a:r>
            <a:endParaRPr sz="1200">
              <a:latin typeface="Microsoft YaHei"/>
              <a:cs typeface="Microsoft YaHei"/>
            </a:endParaRPr>
          </a:p>
          <a:p>
            <a:pPr lvl="1" marL="1261745" indent="-287020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1261745" algn="l"/>
                <a:tab pos="1262380" algn="l"/>
              </a:tabLst>
            </a:pP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支持分享、下载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PDF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报告等多种</a:t>
            </a:r>
            <a:r>
              <a:rPr dirty="0" sz="1200">
                <a:solidFill>
                  <a:srgbClr val="4471C4"/>
                </a:solidFill>
                <a:latin typeface="Microsoft YaHei"/>
                <a:cs typeface="Microsoft YaHei"/>
              </a:rPr>
              <a:t>协作功能</a:t>
            </a:r>
            <a:endParaRPr sz="1200">
              <a:latin typeface="Microsoft YaHei"/>
              <a:cs typeface="Microsoft YaHei"/>
            </a:endParaRPr>
          </a:p>
          <a:p>
            <a:pPr lvl="1" marL="1261745" indent="-287020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1261745" algn="l"/>
                <a:tab pos="1262380" algn="l"/>
              </a:tabLst>
            </a:pP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极精确的数据统计，对</a:t>
            </a:r>
            <a:r>
              <a:rPr dirty="0" sz="1200">
                <a:solidFill>
                  <a:srgbClr val="4471C4"/>
                </a:solidFill>
                <a:latin typeface="Microsoft YaHei"/>
                <a:cs typeface="Microsoft YaHei"/>
              </a:rPr>
              <a:t>每一个请求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负责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92723" y="1249680"/>
            <a:ext cx="6237605" cy="5608320"/>
            <a:chOff x="5792723" y="1249680"/>
            <a:chExt cx="6237605" cy="56083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7210" y="6545578"/>
              <a:ext cx="962644" cy="18328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2723" y="1249680"/>
              <a:ext cx="5532120" cy="56083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7795" y="1444751"/>
              <a:ext cx="4943856" cy="541324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56512" y="2001773"/>
            <a:ext cx="1240155" cy="222059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819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H</a:t>
            </a:r>
            <a:r>
              <a:rPr dirty="0" sz="1200" spc="15">
                <a:solidFill>
                  <a:srgbClr val="585858"/>
                </a:solidFill>
                <a:latin typeface="Microsoft YaHei"/>
                <a:cs typeface="Microsoft YaHei"/>
              </a:rPr>
              <a:t>T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T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P/H</a:t>
            </a:r>
            <a:r>
              <a:rPr dirty="0" sz="1200" spc="15">
                <a:solidFill>
                  <a:srgbClr val="585858"/>
                </a:solidFill>
                <a:latin typeface="Microsoft YaHei"/>
                <a:cs typeface="Microsoft YaHei"/>
              </a:rPr>
              <a:t>T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T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PS</a:t>
            </a:r>
            <a:endParaRPr sz="12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200" spc="-15">
                <a:solidFill>
                  <a:srgbClr val="585858"/>
                </a:solidFill>
                <a:latin typeface="Microsoft YaHei"/>
                <a:cs typeface="Microsoft YaHei"/>
              </a:rPr>
              <a:t>TDR&amp;TGCP</a:t>
            </a:r>
            <a:endParaRPr sz="12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ProtoBuff</a:t>
            </a:r>
            <a:endParaRPr sz="12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Thrift</a:t>
            </a:r>
            <a:endParaRPr sz="12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200" spc="-10">
                <a:solidFill>
                  <a:srgbClr val="585858"/>
                </a:solidFill>
                <a:latin typeface="Microsoft YaHei"/>
                <a:cs typeface="Microsoft YaHei"/>
              </a:rPr>
              <a:t>WebSocket</a:t>
            </a:r>
            <a:endParaRPr sz="12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200" spc="-15">
                <a:solidFill>
                  <a:srgbClr val="585858"/>
                </a:solidFill>
                <a:latin typeface="Microsoft YaHei"/>
                <a:cs typeface="Microsoft YaHei"/>
              </a:rPr>
              <a:t>RTMP</a:t>
            </a:r>
            <a:endParaRPr sz="12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200" spc="-10">
                <a:solidFill>
                  <a:srgbClr val="585858"/>
                </a:solidFill>
                <a:latin typeface="Microsoft YaHei"/>
                <a:cs typeface="Microsoft YaHei"/>
              </a:rPr>
              <a:t>WebRtc</a:t>
            </a:r>
            <a:endParaRPr sz="12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UDP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85642" y="2001773"/>
            <a:ext cx="2677160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02895" indent="8890">
              <a:lnSpc>
                <a:spcPct val="150000"/>
              </a:lnSpc>
              <a:spcBef>
                <a:spcPts val="100"/>
              </a:spcBef>
            </a:pP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Apps</a:t>
            </a:r>
            <a:r>
              <a:rPr dirty="0" sz="1200" spc="-1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、</a:t>
            </a:r>
            <a:r>
              <a:rPr dirty="0" sz="1200" spc="-15">
                <a:solidFill>
                  <a:srgbClr val="585858"/>
                </a:solidFill>
                <a:latin typeface="Microsoft YaHei"/>
                <a:cs typeface="Microsoft YaHei"/>
              </a:rPr>
              <a:t>Web</a:t>
            </a:r>
            <a:r>
              <a:rPr dirty="0" sz="1200" spc="-35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Site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、</a:t>
            </a:r>
            <a:r>
              <a:rPr dirty="0" sz="1200" spc="-10">
                <a:solidFill>
                  <a:srgbClr val="585858"/>
                </a:solidFill>
                <a:latin typeface="Microsoft YaHei"/>
                <a:cs typeface="Microsoft YaHei"/>
              </a:rPr>
              <a:t>Restful</a:t>
            </a:r>
            <a:r>
              <a:rPr dirty="0" sz="1200" spc="-3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API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等. </a:t>
            </a:r>
            <a:r>
              <a:rPr dirty="0" sz="1200" spc="-340">
                <a:solidFill>
                  <a:srgbClr val="585858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腾讯游戏</a:t>
            </a:r>
            <a:endParaRPr sz="1200">
              <a:latin typeface="Microsoft YaHei"/>
              <a:cs typeface="Microsoft YaHei"/>
            </a:endParaRPr>
          </a:p>
          <a:p>
            <a:pPr marL="12700" marR="5080">
              <a:lnSpc>
                <a:spcPts val="2160"/>
              </a:lnSpc>
              <a:spcBef>
                <a:spcPts val="190"/>
              </a:spcBef>
            </a:pP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业界广泛应用的通信协议，来自google 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来自</a:t>
            </a:r>
            <a:r>
              <a:rPr dirty="0" sz="1200" spc="-10">
                <a:solidFill>
                  <a:srgbClr val="585858"/>
                </a:solidFill>
                <a:latin typeface="Microsoft YaHei"/>
                <a:cs typeface="Microsoft YaHei"/>
              </a:rPr>
              <a:t>FaceBook</a:t>
            </a:r>
            <a:endParaRPr sz="1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主要是</a:t>
            </a: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H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5项目</a:t>
            </a:r>
            <a:endParaRPr sz="1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视频传输相关应用</a:t>
            </a:r>
            <a:endParaRPr sz="1200">
              <a:latin typeface="Microsoft YaHei"/>
              <a:cs typeface="Microsoft YaHei"/>
            </a:endParaRPr>
          </a:p>
          <a:p>
            <a:pPr marL="13970">
              <a:lnSpc>
                <a:spcPct val="100000"/>
              </a:lnSpc>
              <a:spcBef>
                <a:spcPts val="720"/>
              </a:spcBef>
            </a:pP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视频流相关应用，如云游戏</a:t>
            </a:r>
            <a:endParaRPr sz="1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高实时性需求场景下的游戏项目较多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6863" y="4969255"/>
            <a:ext cx="2237105" cy="11868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6FAC46"/>
                </a:solidFill>
                <a:latin typeface="Microsoft YaHei"/>
                <a:cs typeface="Microsoft YaHei"/>
              </a:rPr>
              <a:t>开发语言</a:t>
            </a:r>
            <a:endParaRPr sz="16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146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C++,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网络包封装与发送</a:t>
            </a:r>
            <a:endParaRPr sz="12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Lua,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逻辑构建</a:t>
            </a:r>
            <a:endParaRPr sz="1200">
              <a:latin typeface="Microsoft YaHei"/>
              <a:cs typeface="Microsoft YaHei"/>
            </a:endParaRPr>
          </a:p>
          <a:p>
            <a:pPr marL="299085" indent="-287020">
              <a:lnSpc>
                <a:spcPct val="100000"/>
              </a:lnSpc>
              <a:spcBef>
                <a:spcPts val="72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200" spc="-5">
                <a:solidFill>
                  <a:srgbClr val="585858"/>
                </a:solidFill>
                <a:latin typeface="Microsoft YaHei"/>
                <a:cs typeface="Microsoft YaHei"/>
              </a:rPr>
              <a:t>Python,</a:t>
            </a:r>
            <a:r>
              <a:rPr dirty="0" sz="1200">
                <a:solidFill>
                  <a:srgbClr val="585858"/>
                </a:solidFill>
                <a:latin typeface="Microsoft YaHei"/>
                <a:cs typeface="Microsoft YaHei"/>
              </a:rPr>
              <a:t>用例管理及平台对接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792979" y="1077467"/>
            <a:ext cx="1905000" cy="32384"/>
            <a:chOff x="4792979" y="1077467"/>
            <a:chExt cx="1905000" cy="32384"/>
          </a:xfrm>
        </p:grpSpPr>
        <p:sp>
          <p:nvSpPr>
            <p:cNvPr id="10" name="object 10"/>
            <p:cNvSpPr/>
            <p:nvPr/>
          </p:nvSpPr>
          <p:spPr>
            <a:xfrm>
              <a:off x="4792979" y="1077467"/>
              <a:ext cx="1905000" cy="32384"/>
            </a:xfrm>
            <a:custGeom>
              <a:avLst/>
              <a:gdLst/>
              <a:ahLst/>
              <a:cxnLst/>
              <a:rect l="l" t="t" r="r" b="b"/>
              <a:pathLst>
                <a:path w="1905000" h="32384">
                  <a:moveTo>
                    <a:pt x="1905000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905000" y="32003"/>
                  </a:lnTo>
                  <a:lnTo>
                    <a:pt x="190500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28487" y="1077467"/>
              <a:ext cx="634365" cy="32384"/>
            </a:xfrm>
            <a:custGeom>
              <a:avLst/>
              <a:gdLst/>
              <a:ahLst/>
              <a:cxnLst/>
              <a:rect l="l" t="t" r="r" b="b"/>
              <a:pathLst>
                <a:path w="634364" h="32384">
                  <a:moveTo>
                    <a:pt x="633984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633984" y="32003"/>
                  </a:lnTo>
                  <a:lnTo>
                    <a:pt x="63398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394709" y="1299908"/>
            <a:ext cx="683260" cy="683260"/>
            <a:chOff x="394709" y="1299908"/>
            <a:chExt cx="683260" cy="683260"/>
          </a:xfrm>
        </p:grpSpPr>
        <p:sp>
          <p:nvSpPr>
            <p:cNvPr id="13" name="object 13"/>
            <p:cNvSpPr/>
            <p:nvPr/>
          </p:nvSpPr>
          <p:spPr>
            <a:xfrm>
              <a:off x="394709" y="1299908"/>
              <a:ext cx="683260" cy="683260"/>
            </a:xfrm>
            <a:custGeom>
              <a:avLst/>
              <a:gdLst/>
              <a:ahLst/>
              <a:cxnLst/>
              <a:rect l="l" t="t" r="r" b="b"/>
              <a:pathLst>
                <a:path w="683260" h="683260">
                  <a:moveTo>
                    <a:pt x="341363" y="0"/>
                  </a:moveTo>
                  <a:lnTo>
                    <a:pt x="297779" y="2778"/>
                  </a:lnTo>
                  <a:lnTo>
                    <a:pt x="254770" y="11112"/>
                  </a:lnTo>
                  <a:lnTo>
                    <a:pt x="212911" y="25003"/>
                  </a:lnTo>
                  <a:lnTo>
                    <a:pt x="172779" y="44450"/>
                  </a:lnTo>
                  <a:lnTo>
                    <a:pt x="134948" y="69453"/>
                  </a:lnTo>
                  <a:lnTo>
                    <a:pt x="99993" y="100012"/>
                  </a:lnTo>
                  <a:lnTo>
                    <a:pt x="69439" y="134979"/>
                  </a:lnTo>
                  <a:lnTo>
                    <a:pt x="44441" y="172820"/>
                  </a:lnTo>
                  <a:lnTo>
                    <a:pt x="24998" y="212961"/>
                  </a:lnTo>
                  <a:lnTo>
                    <a:pt x="11110" y="254825"/>
                  </a:lnTo>
                  <a:lnTo>
                    <a:pt x="2777" y="297838"/>
                  </a:lnTo>
                  <a:lnTo>
                    <a:pt x="0" y="341423"/>
                  </a:lnTo>
                  <a:lnTo>
                    <a:pt x="2777" y="385006"/>
                  </a:lnTo>
                  <a:lnTo>
                    <a:pt x="11110" y="428011"/>
                  </a:lnTo>
                  <a:lnTo>
                    <a:pt x="24998" y="469862"/>
                  </a:lnTo>
                  <a:lnTo>
                    <a:pt x="44441" y="509984"/>
                  </a:lnTo>
                  <a:lnTo>
                    <a:pt x="69439" y="547801"/>
                  </a:lnTo>
                  <a:lnTo>
                    <a:pt x="99993" y="582739"/>
                  </a:lnTo>
                  <a:lnTo>
                    <a:pt x="134948" y="613298"/>
                  </a:lnTo>
                  <a:lnTo>
                    <a:pt x="172779" y="638301"/>
                  </a:lnTo>
                  <a:lnTo>
                    <a:pt x="212911" y="657748"/>
                  </a:lnTo>
                  <a:lnTo>
                    <a:pt x="254770" y="671639"/>
                  </a:lnTo>
                  <a:lnTo>
                    <a:pt x="297779" y="679973"/>
                  </a:lnTo>
                  <a:lnTo>
                    <a:pt x="341363" y="682751"/>
                  </a:lnTo>
                  <a:lnTo>
                    <a:pt x="384947" y="679973"/>
                  </a:lnTo>
                  <a:lnTo>
                    <a:pt x="427956" y="671639"/>
                  </a:lnTo>
                  <a:lnTo>
                    <a:pt x="469814" y="657748"/>
                  </a:lnTo>
                  <a:lnTo>
                    <a:pt x="509947" y="638301"/>
                  </a:lnTo>
                  <a:lnTo>
                    <a:pt x="547778" y="613298"/>
                  </a:lnTo>
                  <a:lnTo>
                    <a:pt x="582733" y="582739"/>
                  </a:lnTo>
                  <a:lnTo>
                    <a:pt x="613289" y="547801"/>
                  </a:lnTo>
                  <a:lnTo>
                    <a:pt x="638290" y="509984"/>
                  </a:lnTo>
                  <a:lnTo>
                    <a:pt x="657735" y="469862"/>
                  </a:lnTo>
                  <a:lnTo>
                    <a:pt x="671624" y="428011"/>
                  </a:lnTo>
                  <a:lnTo>
                    <a:pt x="679958" y="385006"/>
                  </a:lnTo>
                  <a:lnTo>
                    <a:pt x="682736" y="341423"/>
                  </a:lnTo>
                  <a:lnTo>
                    <a:pt x="679958" y="297838"/>
                  </a:lnTo>
                  <a:lnTo>
                    <a:pt x="671624" y="254825"/>
                  </a:lnTo>
                  <a:lnTo>
                    <a:pt x="657735" y="212961"/>
                  </a:lnTo>
                  <a:lnTo>
                    <a:pt x="638290" y="172820"/>
                  </a:lnTo>
                  <a:lnTo>
                    <a:pt x="613289" y="134979"/>
                  </a:lnTo>
                  <a:lnTo>
                    <a:pt x="582733" y="100012"/>
                  </a:lnTo>
                  <a:lnTo>
                    <a:pt x="547778" y="69453"/>
                  </a:lnTo>
                  <a:lnTo>
                    <a:pt x="509947" y="44450"/>
                  </a:lnTo>
                  <a:lnTo>
                    <a:pt x="469814" y="25003"/>
                  </a:lnTo>
                  <a:lnTo>
                    <a:pt x="427956" y="11112"/>
                  </a:lnTo>
                  <a:lnTo>
                    <a:pt x="384947" y="2778"/>
                  </a:lnTo>
                  <a:lnTo>
                    <a:pt x="34136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31876" y="1444752"/>
              <a:ext cx="408940" cy="405765"/>
            </a:xfrm>
            <a:custGeom>
              <a:avLst/>
              <a:gdLst/>
              <a:ahLst/>
              <a:cxnLst/>
              <a:rect l="l" t="t" r="r" b="b"/>
              <a:pathLst>
                <a:path w="408940" h="405764">
                  <a:moveTo>
                    <a:pt x="135102" y="180848"/>
                  </a:moveTo>
                  <a:lnTo>
                    <a:pt x="108711" y="180848"/>
                  </a:lnTo>
                  <a:lnTo>
                    <a:pt x="108711" y="194945"/>
                  </a:lnTo>
                  <a:lnTo>
                    <a:pt x="80759" y="194945"/>
                  </a:lnTo>
                  <a:lnTo>
                    <a:pt x="72986" y="202692"/>
                  </a:lnTo>
                  <a:lnTo>
                    <a:pt x="72986" y="212089"/>
                  </a:lnTo>
                  <a:lnTo>
                    <a:pt x="3098" y="212089"/>
                  </a:lnTo>
                  <a:lnTo>
                    <a:pt x="0" y="215137"/>
                  </a:lnTo>
                  <a:lnTo>
                    <a:pt x="0" y="241681"/>
                  </a:lnTo>
                  <a:lnTo>
                    <a:pt x="3098" y="244728"/>
                  </a:lnTo>
                  <a:lnTo>
                    <a:pt x="29502" y="244728"/>
                  </a:lnTo>
                  <a:lnTo>
                    <a:pt x="29502" y="405384"/>
                  </a:lnTo>
                  <a:lnTo>
                    <a:pt x="215861" y="405384"/>
                  </a:lnTo>
                  <a:lnTo>
                    <a:pt x="215861" y="333628"/>
                  </a:lnTo>
                  <a:lnTo>
                    <a:pt x="213194" y="332626"/>
                  </a:lnTo>
                  <a:lnTo>
                    <a:pt x="207327" y="329136"/>
                  </a:lnTo>
                  <a:lnTo>
                    <a:pt x="201460" y="322431"/>
                  </a:lnTo>
                  <a:lnTo>
                    <a:pt x="198793" y="311785"/>
                  </a:lnTo>
                  <a:lnTo>
                    <a:pt x="198793" y="299338"/>
                  </a:lnTo>
                  <a:lnTo>
                    <a:pt x="199640" y="292119"/>
                  </a:lnTo>
                  <a:lnTo>
                    <a:pt x="202088" y="284924"/>
                  </a:lnTo>
                  <a:lnTo>
                    <a:pt x="205993" y="278300"/>
                  </a:lnTo>
                  <a:lnTo>
                    <a:pt x="211213" y="272796"/>
                  </a:lnTo>
                  <a:lnTo>
                    <a:pt x="211213" y="232283"/>
                  </a:lnTo>
                  <a:lnTo>
                    <a:pt x="166166" y="232283"/>
                  </a:lnTo>
                  <a:lnTo>
                    <a:pt x="153859" y="229806"/>
                  </a:lnTo>
                  <a:lnTo>
                    <a:pt x="143449" y="222948"/>
                  </a:lnTo>
                  <a:lnTo>
                    <a:pt x="136245" y="212566"/>
                  </a:lnTo>
                  <a:lnTo>
                    <a:pt x="133553" y="199517"/>
                  </a:lnTo>
                  <a:lnTo>
                    <a:pt x="133553" y="196469"/>
                  </a:lnTo>
                  <a:lnTo>
                    <a:pt x="135102" y="194945"/>
                  </a:lnTo>
                  <a:lnTo>
                    <a:pt x="135102" y="180848"/>
                  </a:lnTo>
                  <a:close/>
                </a:path>
                <a:path w="408940" h="405764">
                  <a:moveTo>
                    <a:pt x="324573" y="335280"/>
                  </a:moveTo>
                  <a:lnTo>
                    <a:pt x="277977" y="335280"/>
                  </a:lnTo>
                  <a:lnTo>
                    <a:pt x="274338" y="335859"/>
                  </a:lnTo>
                  <a:lnTo>
                    <a:pt x="266331" y="338772"/>
                  </a:lnTo>
                  <a:lnTo>
                    <a:pt x="258325" y="345781"/>
                  </a:lnTo>
                  <a:lnTo>
                    <a:pt x="254685" y="358648"/>
                  </a:lnTo>
                  <a:lnTo>
                    <a:pt x="254685" y="399161"/>
                  </a:lnTo>
                  <a:lnTo>
                    <a:pt x="259359" y="403860"/>
                  </a:lnTo>
                  <a:lnTo>
                    <a:pt x="273329" y="403860"/>
                  </a:lnTo>
                  <a:lnTo>
                    <a:pt x="279527" y="399161"/>
                  </a:lnTo>
                  <a:lnTo>
                    <a:pt x="279527" y="361696"/>
                  </a:lnTo>
                  <a:lnTo>
                    <a:pt x="350964" y="361696"/>
                  </a:lnTo>
                  <a:lnTo>
                    <a:pt x="350964" y="358648"/>
                  </a:lnTo>
                  <a:lnTo>
                    <a:pt x="346840" y="344441"/>
                  </a:lnTo>
                  <a:lnTo>
                    <a:pt x="337769" y="337581"/>
                  </a:lnTo>
                  <a:lnTo>
                    <a:pt x="328697" y="335412"/>
                  </a:lnTo>
                  <a:lnTo>
                    <a:pt x="324573" y="335280"/>
                  </a:lnTo>
                  <a:close/>
                </a:path>
                <a:path w="408940" h="405764">
                  <a:moveTo>
                    <a:pt x="350964" y="361696"/>
                  </a:moveTo>
                  <a:lnTo>
                    <a:pt x="323024" y="361696"/>
                  </a:lnTo>
                  <a:lnTo>
                    <a:pt x="323024" y="399161"/>
                  </a:lnTo>
                  <a:lnTo>
                    <a:pt x="330796" y="403860"/>
                  </a:lnTo>
                  <a:lnTo>
                    <a:pt x="344766" y="403860"/>
                  </a:lnTo>
                  <a:lnTo>
                    <a:pt x="350964" y="399161"/>
                  </a:lnTo>
                  <a:lnTo>
                    <a:pt x="350964" y="361696"/>
                  </a:lnTo>
                  <a:close/>
                </a:path>
                <a:path w="408940" h="405764">
                  <a:moveTo>
                    <a:pt x="315252" y="318135"/>
                  </a:moveTo>
                  <a:lnTo>
                    <a:pt x="287299" y="318135"/>
                  </a:lnTo>
                  <a:lnTo>
                    <a:pt x="287299" y="335280"/>
                  </a:lnTo>
                  <a:lnTo>
                    <a:pt x="315252" y="335280"/>
                  </a:lnTo>
                  <a:lnTo>
                    <a:pt x="315252" y="318135"/>
                  </a:lnTo>
                  <a:close/>
                </a:path>
                <a:path w="408940" h="405764">
                  <a:moveTo>
                    <a:pt x="378929" y="132587"/>
                  </a:moveTo>
                  <a:lnTo>
                    <a:pt x="290398" y="132587"/>
                  </a:lnTo>
                  <a:lnTo>
                    <a:pt x="279485" y="134776"/>
                  </a:lnTo>
                  <a:lnTo>
                    <a:pt x="270608" y="140763"/>
                  </a:lnTo>
                  <a:lnTo>
                    <a:pt x="264641" y="149679"/>
                  </a:lnTo>
                  <a:lnTo>
                    <a:pt x="262458" y="160655"/>
                  </a:lnTo>
                  <a:lnTo>
                    <a:pt x="262458" y="279146"/>
                  </a:lnTo>
                  <a:lnTo>
                    <a:pt x="234505" y="279146"/>
                  </a:lnTo>
                  <a:lnTo>
                    <a:pt x="226764" y="280527"/>
                  </a:lnTo>
                  <a:lnTo>
                    <a:pt x="220332" y="284384"/>
                  </a:lnTo>
                  <a:lnTo>
                    <a:pt x="215938" y="290290"/>
                  </a:lnTo>
                  <a:lnTo>
                    <a:pt x="214312" y="297814"/>
                  </a:lnTo>
                  <a:lnTo>
                    <a:pt x="214312" y="313436"/>
                  </a:lnTo>
                  <a:lnTo>
                    <a:pt x="220510" y="318135"/>
                  </a:lnTo>
                  <a:lnTo>
                    <a:pt x="383590" y="318135"/>
                  </a:lnTo>
                  <a:lnTo>
                    <a:pt x="393365" y="316208"/>
                  </a:lnTo>
                  <a:lnTo>
                    <a:pt x="401250" y="310911"/>
                  </a:lnTo>
                  <a:lnTo>
                    <a:pt x="406515" y="302972"/>
                  </a:lnTo>
                  <a:lnTo>
                    <a:pt x="408432" y="293115"/>
                  </a:lnTo>
                  <a:lnTo>
                    <a:pt x="408432" y="160655"/>
                  </a:lnTo>
                  <a:lnTo>
                    <a:pt x="406006" y="149679"/>
                  </a:lnTo>
                  <a:lnTo>
                    <a:pt x="399505" y="140763"/>
                  </a:lnTo>
                  <a:lnTo>
                    <a:pt x="390092" y="134776"/>
                  </a:lnTo>
                  <a:lnTo>
                    <a:pt x="378929" y="132587"/>
                  </a:lnTo>
                  <a:close/>
                </a:path>
                <a:path w="408940" h="405764">
                  <a:moveTo>
                    <a:pt x="250037" y="216788"/>
                  </a:moveTo>
                  <a:lnTo>
                    <a:pt x="225183" y="216788"/>
                  </a:lnTo>
                  <a:lnTo>
                    <a:pt x="223634" y="263525"/>
                  </a:lnTo>
                  <a:lnTo>
                    <a:pt x="250037" y="263525"/>
                  </a:lnTo>
                  <a:lnTo>
                    <a:pt x="250037" y="216788"/>
                  </a:lnTo>
                  <a:close/>
                </a:path>
                <a:path w="408940" h="405764">
                  <a:moveTo>
                    <a:pt x="333895" y="107569"/>
                  </a:moveTo>
                  <a:lnTo>
                    <a:pt x="268655" y="107569"/>
                  </a:lnTo>
                  <a:lnTo>
                    <a:pt x="244830" y="113661"/>
                  </a:lnTo>
                  <a:lnTo>
                    <a:pt x="231779" y="127063"/>
                  </a:lnTo>
                  <a:lnTo>
                    <a:pt x="226298" y="140465"/>
                  </a:lnTo>
                  <a:lnTo>
                    <a:pt x="224380" y="150993"/>
                  </a:lnTo>
                  <a:lnTo>
                    <a:pt x="222265" y="160988"/>
                  </a:lnTo>
                  <a:lnTo>
                    <a:pt x="219279" y="171578"/>
                  </a:lnTo>
                  <a:lnTo>
                    <a:pt x="215861" y="177800"/>
                  </a:lnTo>
                  <a:lnTo>
                    <a:pt x="214312" y="179324"/>
                  </a:lnTo>
                  <a:lnTo>
                    <a:pt x="166166" y="179324"/>
                  </a:lnTo>
                  <a:lnTo>
                    <a:pt x="158667" y="180705"/>
                  </a:lnTo>
                  <a:lnTo>
                    <a:pt x="152768" y="184562"/>
                  </a:lnTo>
                  <a:lnTo>
                    <a:pt x="148907" y="190468"/>
                  </a:lnTo>
                  <a:lnTo>
                    <a:pt x="147523" y="197993"/>
                  </a:lnTo>
                  <a:lnTo>
                    <a:pt x="148907" y="205775"/>
                  </a:lnTo>
                  <a:lnTo>
                    <a:pt x="152768" y="212248"/>
                  </a:lnTo>
                  <a:lnTo>
                    <a:pt x="158667" y="216673"/>
                  </a:lnTo>
                  <a:lnTo>
                    <a:pt x="166166" y="218312"/>
                  </a:lnTo>
                  <a:lnTo>
                    <a:pt x="223634" y="218312"/>
                  </a:lnTo>
                  <a:lnTo>
                    <a:pt x="225183" y="216788"/>
                  </a:lnTo>
                  <a:lnTo>
                    <a:pt x="250037" y="216788"/>
                  </a:lnTo>
                  <a:lnTo>
                    <a:pt x="250037" y="160655"/>
                  </a:lnTo>
                  <a:lnTo>
                    <a:pt x="252318" y="144375"/>
                  </a:lnTo>
                  <a:lnTo>
                    <a:pt x="258965" y="129857"/>
                  </a:lnTo>
                  <a:lnTo>
                    <a:pt x="269690" y="119435"/>
                  </a:lnTo>
                  <a:lnTo>
                    <a:pt x="284200" y="115443"/>
                  </a:lnTo>
                  <a:lnTo>
                    <a:pt x="361835" y="115443"/>
                  </a:lnTo>
                  <a:lnTo>
                    <a:pt x="355719" y="111533"/>
                  </a:lnTo>
                  <a:lnTo>
                    <a:pt x="349027" y="109124"/>
                  </a:lnTo>
                  <a:lnTo>
                    <a:pt x="341754" y="107906"/>
                  </a:lnTo>
                  <a:lnTo>
                    <a:pt x="333895" y="107569"/>
                  </a:lnTo>
                  <a:close/>
                </a:path>
                <a:path w="408940" h="405764">
                  <a:moveTo>
                    <a:pt x="200342" y="32765"/>
                  </a:moveTo>
                  <a:lnTo>
                    <a:pt x="40373" y="32765"/>
                  </a:lnTo>
                  <a:lnTo>
                    <a:pt x="34162" y="40512"/>
                  </a:lnTo>
                  <a:lnTo>
                    <a:pt x="34162" y="173100"/>
                  </a:lnTo>
                  <a:lnTo>
                    <a:pt x="40373" y="180848"/>
                  </a:lnTo>
                  <a:lnTo>
                    <a:pt x="141325" y="180848"/>
                  </a:lnTo>
                  <a:lnTo>
                    <a:pt x="145639" y="174938"/>
                  </a:lnTo>
                  <a:lnTo>
                    <a:pt x="151412" y="171100"/>
                  </a:lnTo>
                  <a:lnTo>
                    <a:pt x="158352" y="169025"/>
                  </a:lnTo>
                  <a:lnTo>
                    <a:pt x="166166" y="168401"/>
                  </a:lnTo>
                  <a:lnTo>
                    <a:pt x="208089" y="168401"/>
                  </a:lnTo>
                  <a:lnTo>
                    <a:pt x="208089" y="165226"/>
                  </a:lnTo>
                  <a:lnTo>
                    <a:pt x="209638" y="165226"/>
                  </a:lnTo>
                  <a:lnTo>
                    <a:pt x="209638" y="155956"/>
                  </a:lnTo>
                  <a:lnTo>
                    <a:pt x="65214" y="155956"/>
                  </a:lnTo>
                  <a:lnTo>
                    <a:pt x="57467" y="148082"/>
                  </a:lnTo>
                  <a:lnTo>
                    <a:pt x="57467" y="65532"/>
                  </a:lnTo>
                  <a:lnTo>
                    <a:pt x="65214" y="57658"/>
                  </a:lnTo>
                  <a:lnTo>
                    <a:pt x="209638" y="57658"/>
                  </a:lnTo>
                  <a:lnTo>
                    <a:pt x="209638" y="40512"/>
                  </a:lnTo>
                  <a:lnTo>
                    <a:pt x="200342" y="32765"/>
                  </a:lnTo>
                  <a:close/>
                </a:path>
                <a:path w="408940" h="405764">
                  <a:moveTo>
                    <a:pt x="209638" y="57658"/>
                  </a:moveTo>
                  <a:lnTo>
                    <a:pt x="177037" y="57658"/>
                  </a:lnTo>
                  <a:lnTo>
                    <a:pt x="184797" y="65532"/>
                  </a:lnTo>
                  <a:lnTo>
                    <a:pt x="184797" y="148082"/>
                  </a:lnTo>
                  <a:lnTo>
                    <a:pt x="177037" y="155956"/>
                  </a:lnTo>
                  <a:lnTo>
                    <a:pt x="209638" y="155956"/>
                  </a:lnTo>
                  <a:lnTo>
                    <a:pt x="209638" y="57658"/>
                  </a:lnTo>
                  <a:close/>
                </a:path>
                <a:path w="408940" h="405764">
                  <a:moveTo>
                    <a:pt x="301269" y="0"/>
                  </a:moveTo>
                  <a:lnTo>
                    <a:pt x="281719" y="3851"/>
                  </a:lnTo>
                  <a:lnTo>
                    <a:pt x="265950" y="14430"/>
                  </a:lnTo>
                  <a:lnTo>
                    <a:pt x="255420" y="30271"/>
                  </a:lnTo>
                  <a:lnTo>
                    <a:pt x="251586" y="49911"/>
                  </a:lnTo>
                  <a:lnTo>
                    <a:pt x="255420" y="68649"/>
                  </a:lnTo>
                  <a:lnTo>
                    <a:pt x="265950" y="83994"/>
                  </a:lnTo>
                  <a:lnTo>
                    <a:pt x="281719" y="94362"/>
                  </a:lnTo>
                  <a:lnTo>
                    <a:pt x="301269" y="98171"/>
                  </a:lnTo>
                  <a:lnTo>
                    <a:pt x="319931" y="94362"/>
                  </a:lnTo>
                  <a:lnTo>
                    <a:pt x="335243" y="83994"/>
                  </a:lnTo>
                  <a:lnTo>
                    <a:pt x="345605" y="68649"/>
                  </a:lnTo>
                  <a:lnTo>
                    <a:pt x="349415" y="49911"/>
                  </a:lnTo>
                  <a:lnTo>
                    <a:pt x="345605" y="30271"/>
                  </a:lnTo>
                  <a:lnTo>
                    <a:pt x="335243" y="14430"/>
                  </a:lnTo>
                  <a:lnTo>
                    <a:pt x="319931" y="3851"/>
                  </a:lnTo>
                  <a:lnTo>
                    <a:pt x="301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78739" y="58039"/>
            <a:ext cx="7082790" cy="16821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ts val="269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我们如何开展服务器性能测试</a:t>
            </a:r>
            <a:endParaRPr sz="2400">
              <a:latin typeface="Microsoft YaHei"/>
              <a:cs typeface="Microsoft YaHei"/>
            </a:endParaRPr>
          </a:p>
          <a:p>
            <a:pPr marL="4265295">
              <a:lnSpc>
                <a:spcPts val="2570"/>
              </a:lnSpc>
            </a:pPr>
            <a:r>
              <a:rPr dirty="0" baseline="1322" sz="3150" spc="44">
                <a:solidFill>
                  <a:srgbClr val="A6AAA9"/>
                </a:solidFill>
                <a:latin typeface="Microsoft YaHei"/>
                <a:cs typeface="Microsoft YaHei"/>
              </a:rPr>
              <a:t>服务器压测：</a:t>
            </a:r>
            <a:r>
              <a:rPr dirty="0" sz="2300" spc="10">
                <a:solidFill>
                  <a:srgbClr val="FFC000"/>
                </a:solidFill>
                <a:latin typeface="Microsoft YaHei"/>
                <a:cs typeface="Microsoft YaHei"/>
              </a:rPr>
              <a:t>专家模式</a:t>
            </a:r>
            <a:endParaRPr sz="2300">
              <a:latin typeface="Microsoft YaHei"/>
              <a:cs typeface="Microsoft YaHei"/>
            </a:endParaRPr>
          </a:p>
          <a:p>
            <a:pPr algn="r" marR="728345">
              <a:lnSpc>
                <a:spcPct val="100000"/>
              </a:lnSpc>
              <a:spcBef>
                <a:spcPts val="535"/>
              </a:spcBef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无所不能的专家模式</a:t>
            </a:r>
            <a:endParaRPr sz="12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Microsoft YaHei"/>
              <a:cs typeface="Microsoft YaHei"/>
            </a:endParaRPr>
          </a:p>
          <a:p>
            <a:pPr marL="1090295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solidFill>
                  <a:srgbClr val="4471C4"/>
                </a:solidFill>
                <a:latin typeface="Microsoft YaHei"/>
                <a:cs typeface="Microsoft YaHei"/>
              </a:rPr>
              <a:t>通信协议及应用场景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05377" y="4770056"/>
            <a:ext cx="684530" cy="683260"/>
            <a:chOff x="405377" y="4770056"/>
            <a:chExt cx="684530" cy="683260"/>
          </a:xfrm>
        </p:grpSpPr>
        <p:sp>
          <p:nvSpPr>
            <p:cNvPr id="17" name="object 17"/>
            <p:cNvSpPr/>
            <p:nvPr/>
          </p:nvSpPr>
          <p:spPr>
            <a:xfrm>
              <a:off x="405377" y="4770056"/>
              <a:ext cx="684530" cy="683260"/>
            </a:xfrm>
            <a:custGeom>
              <a:avLst/>
              <a:gdLst/>
              <a:ahLst/>
              <a:cxnLst/>
              <a:rect l="l" t="t" r="r" b="b"/>
              <a:pathLst>
                <a:path w="684530" h="683260">
                  <a:moveTo>
                    <a:pt x="342126" y="0"/>
                  </a:moveTo>
                  <a:lnTo>
                    <a:pt x="298445" y="2778"/>
                  </a:lnTo>
                  <a:lnTo>
                    <a:pt x="255340" y="11112"/>
                  </a:lnTo>
                  <a:lnTo>
                    <a:pt x="213389" y="25003"/>
                  </a:lnTo>
                  <a:lnTo>
                    <a:pt x="173168" y="44449"/>
                  </a:lnTo>
                  <a:lnTo>
                    <a:pt x="135253" y="69453"/>
                  </a:lnTo>
                  <a:lnTo>
                    <a:pt x="100222" y="100012"/>
                  </a:lnTo>
                  <a:lnTo>
                    <a:pt x="69598" y="134979"/>
                  </a:lnTo>
                  <a:lnTo>
                    <a:pt x="44543" y="172820"/>
                  </a:lnTo>
                  <a:lnTo>
                    <a:pt x="25055" y="212961"/>
                  </a:lnTo>
                  <a:lnTo>
                    <a:pt x="11135" y="254825"/>
                  </a:lnTo>
                  <a:lnTo>
                    <a:pt x="2783" y="297838"/>
                  </a:lnTo>
                  <a:lnTo>
                    <a:pt x="0" y="341423"/>
                  </a:lnTo>
                  <a:lnTo>
                    <a:pt x="2783" y="385006"/>
                  </a:lnTo>
                  <a:lnTo>
                    <a:pt x="11135" y="428011"/>
                  </a:lnTo>
                  <a:lnTo>
                    <a:pt x="25055" y="469862"/>
                  </a:lnTo>
                  <a:lnTo>
                    <a:pt x="44543" y="509984"/>
                  </a:lnTo>
                  <a:lnTo>
                    <a:pt x="69598" y="547801"/>
                  </a:lnTo>
                  <a:lnTo>
                    <a:pt x="100222" y="582739"/>
                  </a:lnTo>
                  <a:lnTo>
                    <a:pt x="135253" y="613298"/>
                  </a:lnTo>
                  <a:lnTo>
                    <a:pt x="173168" y="638301"/>
                  </a:lnTo>
                  <a:lnTo>
                    <a:pt x="213389" y="657748"/>
                  </a:lnTo>
                  <a:lnTo>
                    <a:pt x="255340" y="671639"/>
                  </a:lnTo>
                  <a:lnTo>
                    <a:pt x="298445" y="679973"/>
                  </a:lnTo>
                  <a:lnTo>
                    <a:pt x="342126" y="682751"/>
                  </a:lnTo>
                  <a:lnTo>
                    <a:pt x="385808" y="679973"/>
                  </a:lnTo>
                  <a:lnTo>
                    <a:pt x="428914" y="671639"/>
                  </a:lnTo>
                  <a:lnTo>
                    <a:pt x="470866" y="657748"/>
                  </a:lnTo>
                  <a:lnTo>
                    <a:pt x="511089" y="638301"/>
                  </a:lnTo>
                  <a:lnTo>
                    <a:pt x="549006" y="613298"/>
                  </a:lnTo>
                  <a:lnTo>
                    <a:pt x="584041" y="582739"/>
                  </a:lnTo>
                  <a:lnTo>
                    <a:pt x="614661" y="547801"/>
                  </a:lnTo>
                  <a:lnTo>
                    <a:pt x="639714" y="509984"/>
                  </a:lnTo>
                  <a:lnTo>
                    <a:pt x="659200" y="469862"/>
                  </a:lnTo>
                  <a:lnTo>
                    <a:pt x="673119" y="428011"/>
                  </a:lnTo>
                  <a:lnTo>
                    <a:pt x="681470" y="385006"/>
                  </a:lnTo>
                  <a:lnTo>
                    <a:pt x="684253" y="341423"/>
                  </a:lnTo>
                  <a:lnTo>
                    <a:pt x="681470" y="297838"/>
                  </a:lnTo>
                  <a:lnTo>
                    <a:pt x="673119" y="254825"/>
                  </a:lnTo>
                  <a:lnTo>
                    <a:pt x="659200" y="212961"/>
                  </a:lnTo>
                  <a:lnTo>
                    <a:pt x="639714" y="172820"/>
                  </a:lnTo>
                  <a:lnTo>
                    <a:pt x="614661" y="134979"/>
                  </a:lnTo>
                  <a:lnTo>
                    <a:pt x="584041" y="100012"/>
                  </a:lnTo>
                  <a:lnTo>
                    <a:pt x="549006" y="69453"/>
                  </a:lnTo>
                  <a:lnTo>
                    <a:pt x="511089" y="44449"/>
                  </a:lnTo>
                  <a:lnTo>
                    <a:pt x="470866" y="25003"/>
                  </a:lnTo>
                  <a:lnTo>
                    <a:pt x="428914" y="11112"/>
                  </a:lnTo>
                  <a:lnTo>
                    <a:pt x="385808" y="2778"/>
                  </a:lnTo>
                  <a:lnTo>
                    <a:pt x="342126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31876" y="4898136"/>
              <a:ext cx="440690" cy="426720"/>
            </a:xfrm>
            <a:custGeom>
              <a:avLst/>
              <a:gdLst/>
              <a:ahLst/>
              <a:cxnLst/>
              <a:rect l="l" t="t" r="r" b="b"/>
              <a:pathLst>
                <a:path w="440690" h="426720">
                  <a:moveTo>
                    <a:pt x="213791" y="418591"/>
                  </a:moveTo>
                  <a:lnTo>
                    <a:pt x="167182" y="418591"/>
                  </a:lnTo>
                  <a:lnTo>
                    <a:pt x="172302" y="421897"/>
                  </a:lnTo>
                  <a:lnTo>
                    <a:pt x="178025" y="424465"/>
                  </a:lnTo>
                  <a:lnTo>
                    <a:pt x="184352" y="426128"/>
                  </a:lnTo>
                  <a:lnTo>
                    <a:pt x="191287" y="426719"/>
                  </a:lnTo>
                  <a:lnTo>
                    <a:pt x="200926" y="426719"/>
                  </a:lnTo>
                  <a:lnTo>
                    <a:pt x="208965" y="423417"/>
                  </a:lnTo>
                  <a:lnTo>
                    <a:pt x="213791" y="418591"/>
                  </a:lnTo>
                  <a:close/>
                </a:path>
                <a:path w="440690" h="426720">
                  <a:moveTo>
                    <a:pt x="88417" y="143890"/>
                  </a:moveTo>
                  <a:lnTo>
                    <a:pt x="42198" y="149542"/>
                  </a:lnTo>
                  <a:lnTo>
                    <a:pt x="19291" y="156718"/>
                  </a:lnTo>
                  <a:lnTo>
                    <a:pt x="19291" y="179450"/>
                  </a:lnTo>
                  <a:lnTo>
                    <a:pt x="8039" y="181101"/>
                  </a:lnTo>
                  <a:lnTo>
                    <a:pt x="0" y="185927"/>
                  </a:lnTo>
                  <a:lnTo>
                    <a:pt x="0" y="418591"/>
                  </a:lnTo>
                  <a:lnTo>
                    <a:pt x="376148" y="418591"/>
                  </a:lnTo>
                  <a:lnTo>
                    <a:pt x="376148" y="400811"/>
                  </a:lnTo>
                  <a:lnTo>
                    <a:pt x="188061" y="400811"/>
                  </a:lnTo>
                  <a:lnTo>
                    <a:pt x="172348" y="394362"/>
                  </a:lnTo>
                  <a:lnTo>
                    <a:pt x="146681" y="386365"/>
                  </a:lnTo>
                  <a:lnTo>
                    <a:pt x="146531" y="386333"/>
                  </a:lnTo>
                  <a:lnTo>
                    <a:pt x="28930" y="386333"/>
                  </a:lnTo>
                  <a:lnTo>
                    <a:pt x="28930" y="164845"/>
                  </a:lnTo>
                  <a:lnTo>
                    <a:pt x="38454" y="161998"/>
                  </a:lnTo>
                  <a:lnTo>
                    <a:pt x="52044" y="158829"/>
                  </a:lnTo>
                  <a:lnTo>
                    <a:pt x="68949" y="156255"/>
                  </a:lnTo>
                  <a:lnTo>
                    <a:pt x="88417" y="155194"/>
                  </a:lnTo>
                  <a:lnTo>
                    <a:pt x="147676" y="155194"/>
                  </a:lnTo>
                  <a:lnTo>
                    <a:pt x="143865" y="153352"/>
                  </a:lnTo>
                  <a:lnTo>
                    <a:pt x="117347" y="146276"/>
                  </a:lnTo>
                  <a:lnTo>
                    <a:pt x="88417" y="143890"/>
                  </a:lnTo>
                  <a:close/>
                </a:path>
                <a:path w="440690" h="426720">
                  <a:moveTo>
                    <a:pt x="192900" y="313563"/>
                  </a:moveTo>
                  <a:lnTo>
                    <a:pt x="188061" y="313563"/>
                  </a:lnTo>
                  <a:lnTo>
                    <a:pt x="188061" y="400811"/>
                  </a:lnTo>
                  <a:lnTo>
                    <a:pt x="192900" y="400811"/>
                  </a:lnTo>
                  <a:lnTo>
                    <a:pt x="192900" y="313563"/>
                  </a:lnTo>
                  <a:close/>
                </a:path>
                <a:path w="440690" h="426720">
                  <a:moveTo>
                    <a:pt x="298983" y="376681"/>
                  </a:moveTo>
                  <a:lnTo>
                    <a:pt x="263873" y="379559"/>
                  </a:lnTo>
                  <a:lnTo>
                    <a:pt x="232683" y="386365"/>
                  </a:lnTo>
                  <a:lnTo>
                    <a:pt x="208122" y="394362"/>
                  </a:lnTo>
                  <a:lnTo>
                    <a:pt x="192900" y="400811"/>
                  </a:lnTo>
                  <a:lnTo>
                    <a:pt x="376148" y="400811"/>
                  </a:lnTo>
                  <a:lnTo>
                    <a:pt x="376148" y="386333"/>
                  </a:lnTo>
                  <a:lnTo>
                    <a:pt x="350405" y="386333"/>
                  </a:lnTo>
                  <a:lnTo>
                    <a:pt x="338986" y="382093"/>
                  </a:lnTo>
                  <a:lnTo>
                    <a:pt x="326509" y="379079"/>
                  </a:lnTo>
                  <a:lnTo>
                    <a:pt x="313124" y="377279"/>
                  </a:lnTo>
                  <a:lnTo>
                    <a:pt x="298983" y="376681"/>
                  </a:lnTo>
                  <a:close/>
                </a:path>
                <a:path w="440690" h="426720">
                  <a:moveTo>
                    <a:pt x="78765" y="376681"/>
                  </a:moveTo>
                  <a:lnTo>
                    <a:pt x="65554" y="377279"/>
                  </a:lnTo>
                  <a:lnTo>
                    <a:pt x="52643" y="379079"/>
                  </a:lnTo>
                  <a:lnTo>
                    <a:pt x="40333" y="382093"/>
                  </a:lnTo>
                  <a:lnTo>
                    <a:pt x="28930" y="386333"/>
                  </a:lnTo>
                  <a:lnTo>
                    <a:pt x="146531" y="386333"/>
                  </a:lnTo>
                  <a:lnTo>
                    <a:pt x="114380" y="379559"/>
                  </a:lnTo>
                  <a:lnTo>
                    <a:pt x="78765" y="376681"/>
                  </a:lnTo>
                  <a:close/>
                </a:path>
                <a:path w="440690" h="426720">
                  <a:moveTo>
                    <a:pt x="376148" y="192277"/>
                  </a:moveTo>
                  <a:lnTo>
                    <a:pt x="350405" y="245618"/>
                  </a:lnTo>
                  <a:lnTo>
                    <a:pt x="350405" y="386333"/>
                  </a:lnTo>
                  <a:lnTo>
                    <a:pt x="376148" y="386333"/>
                  </a:lnTo>
                  <a:lnTo>
                    <a:pt x="376148" y="192277"/>
                  </a:lnTo>
                  <a:close/>
                </a:path>
                <a:path w="440690" h="426720">
                  <a:moveTo>
                    <a:pt x="140861" y="344342"/>
                  </a:moveTo>
                  <a:lnTo>
                    <a:pt x="93605" y="344342"/>
                  </a:lnTo>
                  <a:lnTo>
                    <a:pt x="127992" y="349551"/>
                  </a:lnTo>
                  <a:lnTo>
                    <a:pt x="151827" y="357784"/>
                  </a:lnTo>
                  <a:lnTo>
                    <a:pt x="160743" y="362076"/>
                  </a:lnTo>
                  <a:lnTo>
                    <a:pt x="165569" y="353948"/>
                  </a:lnTo>
                  <a:lnTo>
                    <a:pt x="154739" y="348936"/>
                  </a:lnTo>
                  <a:lnTo>
                    <a:pt x="140861" y="344342"/>
                  </a:lnTo>
                  <a:close/>
                </a:path>
                <a:path w="440690" h="426720">
                  <a:moveTo>
                    <a:pt x="93910" y="335339"/>
                  </a:moveTo>
                  <a:lnTo>
                    <a:pt x="51447" y="339470"/>
                  </a:lnTo>
                  <a:lnTo>
                    <a:pt x="53035" y="349122"/>
                  </a:lnTo>
                  <a:lnTo>
                    <a:pt x="93605" y="344342"/>
                  </a:lnTo>
                  <a:lnTo>
                    <a:pt x="140861" y="344342"/>
                  </a:lnTo>
                  <a:lnTo>
                    <a:pt x="129597" y="340613"/>
                  </a:lnTo>
                  <a:lnTo>
                    <a:pt x="93910" y="335339"/>
                  </a:lnTo>
                  <a:close/>
                </a:path>
                <a:path w="440690" h="426720">
                  <a:moveTo>
                    <a:pt x="140709" y="320085"/>
                  </a:moveTo>
                  <a:lnTo>
                    <a:pt x="93605" y="320085"/>
                  </a:lnTo>
                  <a:lnTo>
                    <a:pt x="127992" y="325294"/>
                  </a:lnTo>
                  <a:lnTo>
                    <a:pt x="151827" y="333527"/>
                  </a:lnTo>
                  <a:lnTo>
                    <a:pt x="160743" y="337819"/>
                  </a:lnTo>
                  <a:lnTo>
                    <a:pt x="165569" y="329691"/>
                  </a:lnTo>
                  <a:lnTo>
                    <a:pt x="154739" y="324733"/>
                  </a:lnTo>
                  <a:lnTo>
                    <a:pt x="140709" y="320085"/>
                  </a:lnTo>
                  <a:close/>
                </a:path>
                <a:path w="440690" h="426720">
                  <a:moveTo>
                    <a:pt x="93910" y="311100"/>
                  </a:moveTo>
                  <a:lnTo>
                    <a:pt x="51447" y="315213"/>
                  </a:lnTo>
                  <a:lnTo>
                    <a:pt x="53035" y="324865"/>
                  </a:lnTo>
                  <a:lnTo>
                    <a:pt x="93605" y="320085"/>
                  </a:lnTo>
                  <a:lnTo>
                    <a:pt x="140709" y="320085"/>
                  </a:lnTo>
                  <a:lnTo>
                    <a:pt x="129597" y="316404"/>
                  </a:lnTo>
                  <a:lnTo>
                    <a:pt x="93910" y="311100"/>
                  </a:lnTo>
                  <a:close/>
                </a:path>
                <a:path w="440690" h="426720">
                  <a:moveTo>
                    <a:pt x="147676" y="155194"/>
                  </a:moveTo>
                  <a:lnTo>
                    <a:pt x="88417" y="155194"/>
                  </a:lnTo>
                  <a:lnTo>
                    <a:pt x="114964" y="157287"/>
                  </a:lnTo>
                  <a:lnTo>
                    <a:pt x="139250" y="163464"/>
                  </a:lnTo>
                  <a:lnTo>
                    <a:pt x="161424" y="173571"/>
                  </a:lnTo>
                  <a:lnTo>
                    <a:pt x="181635" y="187451"/>
                  </a:lnTo>
                  <a:lnTo>
                    <a:pt x="181635" y="320039"/>
                  </a:lnTo>
                  <a:lnTo>
                    <a:pt x="188061" y="313563"/>
                  </a:lnTo>
                  <a:lnTo>
                    <a:pt x="199313" y="313563"/>
                  </a:lnTo>
                  <a:lnTo>
                    <a:pt x="199313" y="187451"/>
                  </a:lnTo>
                  <a:lnTo>
                    <a:pt x="208615" y="181101"/>
                  </a:lnTo>
                  <a:lnTo>
                    <a:pt x="189674" y="181101"/>
                  </a:lnTo>
                  <a:lnTo>
                    <a:pt x="167973" y="165000"/>
                  </a:lnTo>
                  <a:lnTo>
                    <a:pt x="147676" y="155194"/>
                  </a:lnTo>
                  <a:close/>
                </a:path>
                <a:path w="440690" h="426720">
                  <a:moveTo>
                    <a:pt x="199313" y="313563"/>
                  </a:moveTo>
                  <a:lnTo>
                    <a:pt x="192900" y="313563"/>
                  </a:lnTo>
                  <a:lnTo>
                    <a:pt x="199313" y="320039"/>
                  </a:lnTo>
                  <a:lnTo>
                    <a:pt x="199313" y="313563"/>
                  </a:lnTo>
                  <a:close/>
                </a:path>
                <a:path w="440690" h="426720">
                  <a:moveTo>
                    <a:pt x="141138" y="295596"/>
                  </a:moveTo>
                  <a:lnTo>
                    <a:pt x="93605" y="295596"/>
                  </a:lnTo>
                  <a:lnTo>
                    <a:pt x="127992" y="300418"/>
                  </a:lnTo>
                  <a:lnTo>
                    <a:pt x="151827" y="308574"/>
                  </a:lnTo>
                  <a:lnTo>
                    <a:pt x="160743" y="313563"/>
                  </a:lnTo>
                  <a:lnTo>
                    <a:pt x="165569" y="305562"/>
                  </a:lnTo>
                  <a:lnTo>
                    <a:pt x="154739" y="300315"/>
                  </a:lnTo>
                  <a:lnTo>
                    <a:pt x="141138" y="295596"/>
                  </a:lnTo>
                  <a:close/>
                </a:path>
                <a:path w="440690" h="426720">
                  <a:moveTo>
                    <a:pt x="376148" y="0"/>
                  </a:moveTo>
                  <a:lnTo>
                    <a:pt x="350405" y="54990"/>
                  </a:lnTo>
                  <a:lnTo>
                    <a:pt x="268439" y="224662"/>
                  </a:lnTo>
                  <a:lnTo>
                    <a:pt x="262013" y="313563"/>
                  </a:lnTo>
                  <a:lnTo>
                    <a:pt x="297579" y="284480"/>
                  </a:lnTo>
                  <a:lnTo>
                    <a:pt x="286118" y="284480"/>
                  </a:lnTo>
                  <a:lnTo>
                    <a:pt x="271665" y="276351"/>
                  </a:lnTo>
                  <a:lnTo>
                    <a:pt x="274866" y="226313"/>
                  </a:lnTo>
                  <a:lnTo>
                    <a:pt x="278091" y="218186"/>
                  </a:lnTo>
                  <a:lnTo>
                    <a:pt x="349711" y="218186"/>
                  </a:lnTo>
                  <a:lnTo>
                    <a:pt x="413118" y="85597"/>
                  </a:lnTo>
                  <a:lnTo>
                    <a:pt x="427167" y="58165"/>
                  </a:lnTo>
                  <a:lnTo>
                    <a:pt x="413118" y="58165"/>
                  </a:lnTo>
                  <a:lnTo>
                    <a:pt x="372922" y="38862"/>
                  </a:lnTo>
                  <a:lnTo>
                    <a:pt x="382562" y="17780"/>
                  </a:lnTo>
                  <a:lnTo>
                    <a:pt x="411582" y="17780"/>
                  </a:lnTo>
                  <a:lnTo>
                    <a:pt x="376148" y="0"/>
                  </a:lnTo>
                  <a:close/>
                </a:path>
                <a:path w="440690" h="426720">
                  <a:moveTo>
                    <a:pt x="93910" y="286202"/>
                  </a:moveTo>
                  <a:lnTo>
                    <a:pt x="51447" y="290956"/>
                  </a:lnTo>
                  <a:lnTo>
                    <a:pt x="53035" y="300608"/>
                  </a:lnTo>
                  <a:lnTo>
                    <a:pt x="93605" y="295596"/>
                  </a:lnTo>
                  <a:lnTo>
                    <a:pt x="141138" y="295596"/>
                  </a:lnTo>
                  <a:lnTo>
                    <a:pt x="129597" y="291591"/>
                  </a:lnTo>
                  <a:lnTo>
                    <a:pt x="93910" y="286202"/>
                  </a:lnTo>
                  <a:close/>
                </a:path>
                <a:path w="440690" h="426720">
                  <a:moveTo>
                    <a:pt x="142367" y="272268"/>
                  </a:moveTo>
                  <a:lnTo>
                    <a:pt x="93605" y="272268"/>
                  </a:lnTo>
                  <a:lnTo>
                    <a:pt x="127992" y="277399"/>
                  </a:lnTo>
                  <a:lnTo>
                    <a:pt x="151827" y="285245"/>
                  </a:lnTo>
                  <a:lnTo>
                    <a:pt x="160743" y="289306"/>
                  </a:lnTo>
                  <a:lnTo>
                    <a:pt x="165569" y="281177"/>
                  </a:lnTo>
                  <a:lnTo>
                    <a:pt x="154739" y="276262"/>
                  </a:lnTo>
                  <a:lnTo>
                    <a:pt x="142367" y="272268"/>
                  </a:lnTo>
                  <a:close/>
                </a:path>
                <a:path w="440690" h="426720">
                  <a:moveTo>
                    <a:pt x="336593" y="245618"/>
                  </a:moveTo>
                  <a:lnTo>
                    <a:pt x="329526" y="245618"/>
                  </a:lnTo>
                  <a:lnTo>
                    <a:pt x="326313" y="252221"/>
                  </a:lnTo>
                  <a:lnTo>
                    <a:pt x="286118" y="284480"/>
                  </a:lnTo>
                  <a:lnTo>
                    <a:pt x="297579" y="284480"/>
                  </a:lnTo>
                  <a:lnTo>
                    <a:pt x="331127" y="257047"/>
                  </a:lnTo>
                  <a:lnTo>
                    <a:pt x="336593" y="245618"/>
                  </a:lnTo>
                  <a:close/>
                </a:path>
                <a:path w="440690" h="426720">
                  <a:moveTo>
                    <a:pt x="93910" y="263336"/>
                  </a:moveTo>
                  <a:lnTo>
                    <a:pt x="51447" y="268350"/>
                  </a:lnTo>
                  <a:lnTo>
                    <a:pt x="53035" y="276351"/>
                  </a:lnTo>
                  <a:lnTo>
                    <a:pt x="93605" y="272268"/>
                  </a:lnTo>
                  <a:lnTo>
                    <a:pt x="142367" y="272268"/>
                  </a:lnTo>
                  <a:lnTo>
                    <a:pt x="129597" y="268144"/>
                  </a:lnTo>
                  <a:lnTo>
                    <a:pt x="93910" y="263336"/>
                  </a:lnTo>
                  <a:close/>
                </a:path>
                <a:path w="440690" h="426720">
                  <a:moveTo>
                    <a:pt x="140413" y="246413"/>
                  </a:moveTo>
                  <a:lnTo>
                    <a:pt x="93605" y="246413"/>
                  </a:lnTo>
                  <a:lnTo>
                    <a:pt x="127992" y="251507"/>
                  </a:lnTo>
                  <a:lnTo>
                    <a:pt x="151827" y="259339"/>
                  </a:lnTo>
                  <a:lnTo>
                    <a:pt x="160743" y="263397"/>
                  </a:lnTo>
                  <a:lnTo>
                    <a:pt x="165569" y="255396"/>
                  </a:lnTo>
                  <a:lnTo>
                    <a:pt x="154739" y="251104"/>
                  </a:lnTo>
                  <a:lnTo>
                    <a:pt x="140413" y="246413"/>
                  </a:lnTo>
                  <a:close/>
                </a:path>
                <a:path w="440690" h="426720">
                  <a:moveTo>
                    <a:pt x="341937" y="234441"/>
                  </a:moveTo>
                  <a:lnTo>
                    <a:pt x="302183" y="234441"/>
                  </a:lnTo>
                  <a:lnTo>
                    <a:pt x="305409" y="253745"/>
                  </a:lnTo>
                  <a:lnTo>
                    <a:pt x="329526" y="245618"/>
                  </a:lnTo>
                  <a:lnTo>
                    <a:pt x="336593" y="245618"/>
                  </a:lnTo>
                  <a:lnTo>
                    <a:pt x="341937" y="234441"/>
                  </a:lnTo>
                  <a:close/>
                </a:path>
                <a:path w="440690" h="426720">
                  <a:moveTo>
                    <a:pt x="93910" y="237662"/>
                  </a:moveTo>
                  <a:lnTo>
                    <a:pt x="51447" y="242443"/>
                  </a:lnTo>
                  <a:lnTo>
                    <a:pt x="53035" y="250570"/>
                  </a:lnTo>
                  <a:lnTo>
                    <a:pt x="93605" y="246413"/>
                  </a:lnTo>
                  <a:lnTo>
                    <a:pt x="140413" y="246413"/>
                  </a:lnTo>
                  <a:lnTo>
                    <a:pt x="129597" y="242871"/>
                  </a:lnTo>
                  <a:lnTo>
                    <a:pt x="93910" y="237662"/>
                  </a:lnTo>
                  <a:close/>
                </a:path>
                <a:path w="440690" h="426720">
                  <a:moveTo>
                    <a:pt x="349711" y="218186"/>
                  </a:moveTo>
                  <a:lnTo>
                    <a:pt x="278091" y="218186"/>
                  </a:lnTo>
                  <a:lnTo>
                    <a:pt x="286118" y="244094"/>
                  </a:lnTo>
                  <a:lnTo>
                    <a:pt x="302183" y="234441"/>
                  </a:lnTo>
                  <a:lnTo>
                    <a:pt x="341937" y="234441"/>
                  </a:lnTo>
                  <a:lnTo>
                    <a:pt x="349711" y="218186"/>
                  </a:lnTo>
                  <a:close/>
                </a:path>
                <a:path w="440690" h="426720">
                  <a:moveTo>
                    <a:pt x="141190" y="222843"/>
                  </a:moveTo>
                  <a:lnTo>
                    <a:pt x="93605" y="222843"/>
                  </a:lnTo>
                  <a:lnTo>
                    <a:pt x="127992" y="227695"/>
                  </a:lnTo>
                  <a:lnTo>
                    <a:pt x="151827" y="235856"/>
                  </a:lnTo>
                  <a:lnTo>
                    <a:pt x="160743" y="240791"/>
                  </a:lnTo>
                  <a:lnTo>
                    <a:pt x="165569" y="232790"/>
                  </a:lnTo>
                  <a:lnTo>
                    <a:pt x="154739" y="227544"/>
                  </a:lnTo>
                  <a:lnTo>
                    <a:pt x="141190" y="222843"/>
                  </a:lnTo>
                  <a:close/>
                </a:path>
                <a:path w="440690" h="426720">
                  <a:moveTo>
                    <a:pt x="93910" y="213431"/>
                  </a:moveTo>
                  <a:lnTo>
                    <a:pt x="51447" y="218186"/>
                  </a:lnTo>
                  <a:lnTo>
                    <a:pt x="53035" y="227837"/>
                  </a:lnTo>
                  <a:lnTo>
                    <a:pt x="93605" y="222843"/>
                  </a:lnTo>
                  <a:lnTo>
                    <a:pt x="141190" y="222843"/>
                  </a:lnTo>
                  <a:lnTo>
                    <a:pt x="129597" y="218820"/>
                  </a:lnTo>
                  <a:lnTo>
                    <a:pt x="93910" y="213431"/>
                  </a:lnTo>
                  <a:close/>
                </a:path>
                <a:path w="440690" h="426720">
                  <a:moveTo>
                    <a:pt x="140474" y="197919"/>
                  </a:moveTo>
                  <a:lnTo>
                    <a:pt x="93605" y="197919"/>
                  </a:lnTo>
                  <a:lnTo>
                    <a:pt x="127992" y="203057"/>
                  </a:lnTo>
                  <a:lnTo>
                    <a:pt x="151827" y="210933"/>
                  </a:lnTo>
                  <a:lnTo>
                    <a:pt x="160743" y="215011"/>
                  </a:lnTo>
                  <a:lnTo>
                    <a:pt x="165569" y="206882"/>
                  </a:lnTo>
                  <a:lnTo>
                    <a:pt x="154739" y="202590"/>
                  </a:lnTo>
                  <a:lnTo>
                    <a:pt x="140474" y="197919"/>
                  </a:lnTo>
                  <a:close/>
                </a:path>
                <a:path w="440690" h="426720">
                  <a:moveTo>
                    <a:pt x="93910" y="189148"/>
                  </a:moveTo>
                  <a:lnTo>
                    <a:pt x="51447" y="193928"/>
                  </a:lnTo>
                  <a:lnTo>
                    <a:pt x="53035" y="202056"/>
                  </a:lnTo>
                  <a:lnTo>
                    <a:pt x="93605" y="197919"/>
                  </a:lnTo>
                  <a:lnTo>
                    <a:pt x="140474" y="197919"/>
                  </a:lnTo>
                  <a:lnTo>
                    <a:pt x="129597" y="194357"/>
                  </a:lnTo>
                  <a:lnTo>
                    <a:pt x="93910" y="189148"/>
                  </a:lnTo>
                  <a:close/>
                </a:path>
                <a:path w="440690" h="426720">
                  <a:moveTo>
                    <a:pt x="292544" y="143890"/>
                  </a:moveTo>
                  <a:lnTo>
                    <a:pt x="263592" y="146276"/>
                  </a:lnTo>
                  <a:lnTo>
                    <a:pt x="236894" y="153352"/>
                  </a:lnTo>
                  <a:lnTo>
                    <a:pt x="212304" y="165000"/>
                  </a:lnTo>
                  <a:lnTo>
                    <a:pt x="189674" y="181101"/>
                  </a:lnTo>
                  <a:lnTo>
                    <a:pt x="208615" y="181101"/>
                  </a:lnTo>
                  <a:lnTo>
                    <a:pt x="218311" y="174482"/>
                  </a:lnTo>
                  <a:lnTo>
                    <a:pt x="239110" y="164655"/>
                  </a:lnTo>
                  <a:lnTo>
                    <a:pt x="261712" y="158162"/>
                  </a:lnTo>
                  <a:lnTo>
                    <a:pt x="286118" y="155194"/>
                  </a:lnTo>
                  <a:lnTo>
                    <a:pt x="292544" y="143890"/>
                  </a:lnTo>
                  <a:close/>
                </a:path>
                <a:path w="440690" h="426720">
                  <a:moveTo>
                    <a:pt x="411582" y="17780"/>
                  </a:moveTo>
                  <a:lnTo>
                    <a:pt x="382562" y="17780"/>
                  </a:lnTo>
                  <a:lnTo>
                    <a:pt x="422757" y="37211"/>
                  </a:lnTo>
                  <a:lnTo>
                    <a:pt x="413118" y="58165"/>
                  </a:lnTo>
                  <a:lnTo>
                    <a:pt x="427167" y="58165"/>
                  </a:lnTo>
                  <a:lnTo>
                    <a:pt x="440436" y="32257"/>
                  </a:lnTo>
                  <a:lnTo>
                    <a:pt x="411582" y="177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9302" y="1973960"/>
            <a:ext cx="3541395" cy="3664585"/>
            <a:chOff x="569302" y="1973960"/>
            <a:chExt cx="3541395" cy="3664585"/>
          </a:xfrm>
        </p:grpSpPr>
        <p:sp>
          <p:nvSpPr>
            <p:cNvPr id="3" name="object 3"/>
            <p:cNvSpPr/>
            <p:nvPr/>
          </p:nvSpPr>
          <p:spPr>
            <a:xfrm>
              <a:off x="569302" y="1973960"/>
              <a:ext cx="3541395" cy="3664585"/>
            </a:xfrm>
            <a:custGeom>
              <a:avLst/>
              <a:gdLst/>
              <a:ahLst/>
              <a:cxnLst/>
              <a:rect l="l" t="t" r="r" b="b"/>
              <a:pathLst>
                <a:path w="3541395" h="3664585">
                  <a:moveTo>
                    <a:pt x="0" y="0"/>
                  </a:moveTo>
                  <a:lnTo>
                    <a:pt x="47576" y="16049"/>
                  </a:lnTo>
                  <a:lnTo>
                    <a:pt x="94782" y="32524"/>
                  </a:lnTo>
                  <a:lnTo>
                    <a:pt x="141620" y="49425"/>
                  </a:lnTo>
                  <a:lnTo>
                    <a:pt x="188088" y="66753"/>
                  </a:lnTo>
                  <a:lnTo>
                    <a:pt x="234186" y="84506"/>
                  </a:lnTo>
                  <a:lnTo>
                    <a:pt x="279916" y="102686"/>
                  </a:lnTo>
                  <a:lnTo>
                    <a:pt x="325275" y="121292"/>
                  </a:lnTo>
                  <a:lnTo>
                    <a:pt x="370266" y="140323"/>
                  </a:lnTo>
                  <a:lnTo>
                    <a:pt x="414887" y="159781"/>
                  </a:lnTo>
                  <a:lnTo>
                    <a:pt x="459139" y="179665"/>
                  </a:lnTo>
                  <a:lnTo>
                    <a:pt x="503021" y="199975"/>
                  </a:lnTo>
                  <a:lnTo>
                    <a:pt x="546534" y="220711"/>
                  </a:lnTo>
                  <a:lnTo>
                    <a:pt x="589677" y="241873"/>
                  </a:lnTo>
                  <a:lnTo>
                    <a:pt x="632452" y="263462"/>
                  </a:lnTo>
                  <a:lnTo>
                    <a:pt x="674856" y="285476"/>
                  </a:lnTo>
                  <a:lnTo>
                    <a:pt x="716892" y="307916"/>
                  </a:lnTo>
                  <a:lnTo>
                    <a:pt x="758558" y="330783"/>
                  </a:lnTo>
                  <a:lnTo>
                    <a:pt x="799854" y="354075"/>
                  </a:lnTo>
                  <a:lnTo>
                    <a:pt x="840781" y="377794"/>
                  </a:lnTo>
                  <a:lnTo>
                    <a:pt x="881339" y="401938"/>
                  </a:lnTo>
                  <a:lnTo>
                    <a:pt x="921528" y="426509"/>
                  </a:lnTo>
                  <a:lnTo>
                    <a:pt x="961347" y="451506"/>
                  </a:lnTo>
                  <a:lnTo>
                    <a:pt x="1000796" y="476929"/>
                  </a:lnTo>
                  <a:lnTo>
                    <a:pt x="1039876" y="502777"/>
                  </a:lnTo>
                  <a:lnTo>
                    <a:pt x="1078587" y="529052"/>
                  </a:lnTo>
                  <a:lnTo>
                    <a:pt x="1116929" y="555753"/>
                  </a:lnTo>
                  <a:lnTo>
                    <a:pt x="1154901" y="582880"/>
                  </a:lnTo>
                  <a:lnTo>
                    <a:pt x="1192503" y="610433"/>
                  </a:lnTo>
                  <a:lnTo>
                    <a:pt x="1229736" y="638413"/>
                  </a:lnTo>
                  <a:lnTo>
                    <a:pt x="1266600" y="666818"/>
                  </a:lnTo>
                  <a:lnTo>
                    <a:pt x="1303095" y="695649"/>
                  </a:lnTo>
                  <a:lnTo>
                    <a:pt x="1339220" y="724906"/>
                  </a:lnTo>
                  <a:lnTo>
                    <a:pt x="1374975" y="754590"/>
                  </a:lnTo>
                  <a:lnTo>
                    <a:pt x="1410361" y="784699"/>
                  </a:lnTo>
                  <a:lnTo>
                    <a:pt x="1445378" y="815234"/>
                  </a:lnTo>
                  <a:lnTo>
                    <a:pt x="1480025" y="846196"/>
                  </a:lnTo>
                  <a:lnTo>
                    <a:pt x="1514303" y="877583"/>
                  </a:lnTo>
                  <a:lnTo>
                    <a:pt x="1548212" y="909397"/>
                  </a:lnTo>
                  <a:lnTo>
                    <a:pt x="1581751" y="941637"/>
                  </a:lnTo>
                  <a:lnTo>
                    <a:pt x="1614921" y="974302"/>
                  </a:lnTo>
                  <a:lnTo>
                    <a:pt x="1647721" y="1007394"/>
                  </a:lnTo>
                  <a:lnTo>
                    <a:pt x="1680152" y="1040912"/>
                  </a:lnTo>
                  <a:lnTo>
                    <a:pt x="1712214" y="1074855"/>
                  </a:lnTo>
                  <a:lnTo>
                    <a:pt x="1743906" y="1109225"/>
                  </a:lnTo>
                  <a:lnTo>
                    <a:pt x="1775228" y="1144021"/>
                  </a:lnTo>
                  <a:lnTo>
                    <a:pt x="1806181" y="1179243"/>
                  </a:lnTo>
                  <a:lnTo>
                    <a:pt x="1836765" y="1214891"/>
                  </a:lnTo>
                  <a:lnTo>
                    <a:pt x="1866980" y="1250964"/>
                  </a:lnTo>
                  <a:lnTo>
                    <a:pt x="1896825" y="1287464"/>
                  </a:lnTo>
                  <a:lnTo>
                    <a:pt x="1926300" y="1324390"/>
                  </a:lnTo>
                  <a:lnTo>
                    <a:pt x="1955406" y="1361742"/>
                  </a:lnTo>
                  <a:lnTo>
                    <a:pt x="1984143" y="1399520"/>
                  </a:lnTo>
                  <a:lnTo>
                    <a:pt x="2012510" y="1437724"/>
                  </a:lnTo>
                  <a:lnTo>
                    <a:pt x="2040508" y="1476354"/>
                  </a:lnTo>
                  <a:lnTo>
                    <a:pt x="2068137" y="1515410"/>
                  </a:lnTo>
                  <a:lnTo>
                    <a:pt x="2095396" y="1554892"/>
                  </a:lnTo>
                  <a:lnTo>
                    <a:pt x="2122285" y="1594801"/>
                  </a:lnTo>
                  <a:lnTo>
                    <a:pt x="2148806" y="1635135"/>
                  </a:lnTo>
                  <a:lnTo>
                    <a:pt x="2174956" y="1675895"/>
                  </a:lnTo>
                  <a:lnTo>
                    <a:pt x="2200738" y="1717081"/>
                  </a:lnTo>
                  <a:lnTo>
                    <a:pt x="2226149" y="1758693"/>
                  </a:lnTo>
                  <a:lnTo>
                    <a:pt x="2251192" y="1800731"/>
                  </a:lnTo>
                  <a:lnTo>
                    <a:pt x="2275865" y="1843195"/>
                  </a:lnTo>
                  <a:lnTo>
                    <a:pt x="2300169" y="1886086"/>
                  </a:lnTo>
                  <a:lnTo>
                    <a:pt x="2324103" y="1929402"/>
                  </a:lnTo>
                  <a:lnTo>
                    <a:pt x="2347667" y="1973144"/>
                  </a:lnTo>
                  <a:lnTo>
                    <a:pt x="2370863" y="2017312"/>
                  </a:lnTo>
                  <a:lnTo>
                    <a:pt x="2393689" y="2061906"/>
                  </a:lnTo>
                  <a:lnTo>
                    <a:pt x="2416145" y="2106927"/>
                  </a:lnTo>
                  <a:lnTo>
                    <a:pt x="2438232" y="2152373"/>
                  </a:lnTo>
                  <a:lnTo>
                    <a:pt x="2459950" y="2198245"/>
                  </a:lnTo>
                  <a:lnTo>
                    <a:pt x="2481298" y="2244543"/>
                  </a:lnTo>
                  <a:lnTo>
                    <a:pt x="2502276" y="2291268"/>
                  </a:lnTo>
                  <a:lnTo>
                    <a:pt x="2522886" y="2338418"/>
                  </a:lnTo>
                  <a:lnTo>
                    <a:pt x="2543125" y="2385994"/>
                  </a:lnTo>
                  <a:lnTo>
                    <a:pt x="2562996" y="2433996"/>
                  </a:lnTo>
                  <a:lnTo>
                    <a:pt x="2582497" y="2482424"/>
                  </a:lnTo>
                  <a:lnTo>
                    <a:pt x="2601628" y="2531279"/>
                  </a:lnTo>
                  <a:lnTo>
                    <a:pt x="2620390" y="2580559"/>
                  </a:lnTo>
                  <a:lnTo>
                    <a:pt x="2638783" y="2630265"/>
                  </a:lnTo>
                  <a:lnTo>
                    <a:pt x="2656806" y="2680397"/>
                  </a:lnTo>
                  <a:lnTo>
                    <a:pt x="2674459" y="2730955"/>
                  </a:lnTo>
                  <a:lnTo>
                    <a:pt x="2691744" y="2781939"/>
                  </a:lnTo>
                  <a:lnTo>
                    <a:pt x="2708658" y="2833349"/>
                  </a:lnTo>
                  <a:lnTo>
                    <a:pt x="2725204" y="2885186"/>
                  </a:lnTo>
                  <a:lnTo>
                    <a:pt x="2371128" y="2998724"/>
                  </a:lnTo>
                  <a:lnTo>
                    <a:pt x="3278162" y="3664407"/>
                  </a:lnTo>
                  <a:lnTo>
                    <a:pt x="3541179" y="2623566"/>
                  </a:lnTo>
                  <a:lnTo>
                    <a:pt x="3187103" y="2737104"/>
                  </a:lnTo>
                  <a:lnTo>
                    <a:pt x="3162177" y="2683311"/>
                  </a:lnTo>
                  <a:lnTo>
                    <a:pt x="3137017" y="2630043"/>
                  </a:lnTo>
                  <a:lnTo>
                    <a:pt x="3111620" y="2577302"/>
                  </a:lnTo>
                  <a:lnTo>
                    <a:pt x="3085988" y="2525085"/>
                  </a:lnTo>
                  <a:lnTo>
                    <a:pt x="3060120" y="2473394"/>
                  </a:lnTo>
                  <a:lnTo>
                    <a:pt x="3034017" y="2422228"/>
                  </a:lnTo>
                  <a:lnTo>
                    <a:pt x="3007678" y="2371588"/>
                  </a:lnTo>
                  <a:lnTo>
                    <a:pt x="2981103" y="2321473"/>
                  </a:lnTo>
                  <a:lnTo>
                    <a:pt x="2954293" y="2271883"/>
                  </a:lnTo>
                  <a:lnTo>
                    <a:pt x="2927246" y="2222819"/>
                  </a:lnTo>
                  <a:lnTo>
                    <a:pt x="2899965" y="2174281"/>
                  </a:lnTo>
                  <a:lnTo>
                    <a:pt x="2872447" y="2126267"/>
                  </a:lnTo>
                  <a:lnTo>
                    <a:pt x="2844694" y="2078779"/>
                  </a:lnTo>
                  <a:lnTo>
                    <a:pt x="2816706" y="2031817"/>
                  </a:lnTo>
                  <a:lnTo>
                    <a:pt x="2788481" y="1985380"/>
                  </a:lnTo>
                  <a:lnTo>
                    <a:pt x="2760021" y="1939468"/>
                  </a:lnTo>
                  <a:lnTo>
                    <a:pt x="2731325" y="1894082"/>
                  </a:lnTo>
                  <a:lnTo>
                    <a:pt x="2702394" y="1849221"/>
                  </a:lnTo>
                  <a:lnTo>
                    <a:pt x="2673227" y="1804886"/>
                  </a:lnTo>
                  <a:lnTo>
                    <a:pt x="2643824" y="1761076"/>
                  </a:lnTo>
                  <a:lnTo>
                    <a:pt x="2614186" y="1717791"/>
                  </a:lnTo>
                  <a:lnTo>
                    <a:pt x="2584312" y="1675032"/>
                  </a:lnTo>
                  <a:lnTo>
                    <a:pt x="2554202" y="1632798"/>
                  </a:lnTo>
                  <a:lnTo>
                    <a:pt x="2523857" y="1591089"/>
                  </a:lnTo>
                  <a:lnTo>
                    <a:pt x="2493276" y="1549906"/>
                  </a:lnTo>
                  <a:lnTo>
                    <a:pt x="2462459" y="1509249"/>
                  </a:lnTo>
                  <a:lnTo>
                    <a:pt x="2431407" y="1469116"/>
                  </a:lnTo>
                  <a:lnTo>
                    <a:pt x="2400119" y="1429510"/>
                  </a:lnTo>
                  <a:lnTo>
                    <a:pt x="2368595" y="1390428"/>
                  </a:lnTo>
                  <a:lnTo>
                    <a:pt x="2336836" y="1351872"/>
                  </a:lnTo>
                  <a:lnTo>
                    <a:pt x="2304841" y="1313842"/>
                  </a:lnTo>
                  <a:lnTo>
                    <a:pt x="2272611" y="1276336"/>
                  </a:lnTo>
                  <a:lnTo>
                    <a:pt x="2240144" y="1239357"/>
                  </a:lnTo>
                  <a:lnTo>
                    <a:pt x="2207442" y="1202902"/>
                  </a:lnTo>
                  <a:lnTo>
                    <a:pt x="2174505" y="1166973"/>
                  </a:lnTo>
                  <a:lnTo>
                    <a:pt x="2141331" y="1131569"/>
                  </a:lnTo>
                  <a:lnTo>
                    <a:pt x="2107922" y="1096691"/>
                  </a:lnTo>
                  <a:lnTo>
                    <a:pt x="2074278" y="1062339"/>
                  </a:lnTo>
                  <a:lnTo>
                    <a:pt x="2040397" y="1028511"/>
                  </a:lnTo>
                  <a:lnTo>
                    <a:pt x="2006281" y="995209"/>
                  </a:lnTo>
                  <a:lnTo>
                    <a:pt x="1971930" y="962433"/>
                  </a:lnTo>
                  <a:lnTo>
                    <a:pt x="1937343" y="930181"/>
                  </a:lnTo>
                  <a:lnTo>
                    <a:pt x="1902520" y="898456"/>
                  </a:lnTo>
                  <a:lnTo>
                    <a:pt x="1867461" y="867255"/>
                  </a:lnTo>
                  <a:lnTo>
                    <a:pt x="1832167" y="836580"/>
                  </a:lnTo>
                  <a:lnTo>
                    <a:pt x="1796637" y="806431"/>
                  </a:lnTo>
                  <a:lnTo>
                    <a:pt x="1760871" y="776807"/>
                  </a:lnTo>
                  <a:lnTo>
                    <a:pt x="1724870" y="747708"/>
                  </a:lnTo>
                  <a:lnTo>
                    <a:pt x="1688633" y="719134"/>
                  </a:lnTo>
                  <a:lnTo>
                    <a:pt x="1652160" y="691086"/>
                  </a:lnTo>
                  <a:lnTo>
                    <a:pt x="1615452" y="663564"/>
                  </a:lnTo>
                  <a:lnTo>
                    <a:pt x="1578508" y="636567"/>
                  </a:lnTo>
                  <a:lnTo>
                    <a:pt x="1541328" y="610095"/>
                  </a:lnTo>
                  <a:lnTo>
                    <a:pt x="1503913" y="584149"/>
                  </a:lnTo>
                  <a:lnTo>
                    <a:pt x="1466262" y="558728"/>
                  </a:lnTo>
                  <a:lnTo>
                    <a:pt x="1428375" y="533832"/>
                  </a:lnTo>
                  <a:lnTo>
                    <a:pt x="1390252" y="509462"/>
                  </a:lnTo>
                  <a:lnTo>
                    <a:pt x="1351894" y="485617"/>
                  </a:lnTo>
                  <a:lnTo>
                    <a:pt x="1313301" y="462298"/>
                  </a:lnTo>
                  <a:lnTo>
                    <a:pt x="1274471" y="439504"/>
                  </a:lnTo>
                  <a:lnTo>
                    <a:pt x="1235406" y="417236"/>
                  </a:lnTo>
                  <a:lnTo>
                    <a:pt x="1196105" y="395493"/>
                  </a:lnTo>
                  <a:lnTo>
                    <a:pt x="1156569" y="374275"/>
                  </a:lnTo>
                  <a:lnTo>
                    <a:pt x="1116797" y="353583"/>
                  </a:lnTo>
                  <a:lnTo>
                    <a:pt x="1076789" y="333416"/>
                  </a:lnTo>
                  <a:lnTo>
                    <a:pt x="1036546" y="313774"/>
                  </a:lnTo>
                  <a:lnTo>
                    <a:pt x="996067" y="294658"/>
                  </a:lnTo>
                  <a:lnTo>
                    <a:pt x="955352" y="276067"/>
                  </a:lnTo>
                  <a:lnTo>
                    <a:pt x="914401" y="258002"/>
                  </a:lnTo>
                  <a:lnTo>
                    <a:pt x="873215" y="240462"/>
                  </a:lnTo>
                  <a:lnTo>
                    <a:pt x="831793" y="223448"/>
                  </a:lnTo>
                  <a:lnTo>
                    <a:pt x="790136" y="206959"/>
                  </a:lnTo>
                  <a:lnTo>
                    <a:pt x="748243" y="190995"/>
                  </a:lnTo>
                  <a:lnTo>
                    <a:pt x="706114" y="175557"/>
                  </a:lnTo>
                  <a:lnTo>
                    <a:pt x="663749" y="160644"/>
                  </a:lnTo>
                  <a:lnTo>
                    <a:pt x="621149" y="146256"/>
                  </a:lnTo>
                  <a:lnTo>
                    <a:pt x="578313" y="132394"/>
                  </a:lnTo>
                  <a:lnTo>
                    <a:pt x="535242" y="119058"/>
                  </a:lnTo>
                  <a:lnTo>
                    <a:pt x="491934" y="106247"/>
                  </a:lnTo>
                  <a:lnTo>
                    <a:pt x="448391" y="93961"/>
                  </a:lnTo>
                  <a:lnTo>
                    <a:pt x="404613" y="82200"/>
                  </a:lnTo>
                  <a:lnTo>
                    <a:pt x="360598" y="70965"/>
                  </a:lnTo>
                  <a:lnTo>
                    <a:pt x="316348" y="60256"/>
                  </a:lnTo>
                  <a:lnTo>
                    <a:pt x="271863" y="50071"/>
                  </a:lnTo>
                  <a:lnTo>
                    <a:pt x="227141" y="40413"/>
                  </a:lnTo>
                  <a:lnTo>
                    <a:pt x="182184" y="31279"/>
                  </a:lnTo>
                  <a:lnTo>
                    <a:pt x="136992" y="22671"/>
                  </a:lnTo>
                  <a:lnTo>
                    <a:pt x="91563" y="14589"/>
                  </a:lnTo>
                  <a:lnTo>
                    <a:pt x="45899" y="7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1763" y="3435095"/>
              <a:ext cx="118871" cy="11887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48892" y="3329685"/>
            <a:ext cx="888365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5">
                <a:solidFill>
                  <a:srgbClr val="92D050"/>
                </a:solidFill>
                <a:latin typeface="Microsoft YaHei"/>
                <a:cs typeface="Microsoft YaHei"/>
              </a:rPr>
              <a:t>解码</a:t>
            </a:r>
            <a:endParaRPr sz="34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0121" y="1507947"/>
            <a:ext cx="4128135" cy="7994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4004"/>
              </a:lnSpc>
              <a:spcBef>
                <a:spcPts val="95"/>
              </a:spcBef>
            </a:pPr>
            <a:r>
              <a:rPr dirty="0" sz="3400" spc="-10">
                <a:solidFill>
                  <a:srgbClr val="FFC000"/>
                </a:solidFill>
              </a:rPr>
              <a:t>数据包分析</a:t>
            </a:r>
            <a:endParaRPr sz="3400"/>
          </a:p>
          <a:p>
            <a:pPr marL="1581785">
              <a:lnSpc>
                <a:spcPts val="2085"/>
              </a:lnSpc>
            </a:pP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adb +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 tcpdump</a:t>
            </a:r>
            <a:r>
              <a:rPr dirty="0" sz="1800" spc="1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Calibri"/>
                <a:cs typeface="Calibri"/>
              </a:rPr>
              <a:t>+ </a:t>
            </a: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wireshark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05073" y="5744667"/>
            <a:ext cx="888365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10">
                <a:solidFill>
                  <a:srgbClr val="006FC0"/>
                </a:solidFill>
                <a:latin typeface="Microsoft YaHei"/>
                <a:cs typeface="Microsoft YaHei"/>
              </a:rPr>
              <a:t>编码</a:t>
            </a:r>
            <a:endParaRPr sz="34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191" y="1014983"/>
            <a:ext cx="12179935" cy="9525"/>
          </a:xfrm>
          <a:custGeom>
            <a:avLst/>
            <a:gdLst/>
            <a:ahLst/>
            <a:cxnLst/>
            <a:rect l="l" t="t" r="r" b="b"/>
            <a:pathLst>
              <a:path w="12179935" h="9525">
                <a:moveTo>
                  <a:pt x="0" y="9144"/>
                </a:moveTo>
                <a:lnTo>
                  <a:pt x="12179807" y="9144"/>
                </a:lnTo>
                <a:lnTo>
                  <a:pt x="12179808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036896" y="1089270"/>
          <a:ext cx="1136015" cy="1505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045"/>
              </a:tblGrid>
              <a:tr h="213705"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750" spc="125">
                          <a:latin typeface="SimSun"/>
                          <a:cs typeface="SimSun"/>
                        </a:rPr>
                        <a:t>Length(4)</a:t>
                      </a:r>
                      <a:endParaRPr sz="750">
                        <a:latin typeface="SimSun"/>
                        <a:cs typeface="SimSun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705">
                <a:tc>
                  <a:txBody>
                    <a:bodyPr/>
                    <a:lstStyle/>
                    <a:p>
                      <a:pPr algn="r" marR="15811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750" spc="125">
                          <a:latin typeface="SimSun"/>
                          <a:cs typeface="SimSun"/>
                        </a:rPr>
                        <a:t>packageId(4)</a:t>
                      </a:r>
                      <a:endParaRPr sz="750">
                        <a:latin typeface="SimSun"/>
                        <a:cs typeface="SimSun"/>
                      </a:endParaRPr>
                    </a:p>
                  </a:txBody>
                  <a:tcPr marL="0" marR="0" marB="0" marT="406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705">
                <a:tc>
                  <a:txBody>
                    <a:bodyPr/>
                    <a:lstStyle/>
                    <a:p>
                      <a:pPr algn="r" marR="2254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750">
                          <a:latin typeface="SimSun"/>
                          <a:cs typeface="SimSun"/>
                        </a:rPr>
                        <a:t>)</a:t>
                      </a:r>
                      <a:endParaRPr sz="750">
                        <a:latin typeface="SimSun"/>
                        <a:cs typeface="SimSun"/>
                      </a:endParaRPr>
                    </a:p>
                  </a:txBody>
                  <a:tcPr marL="0" marR="0" marB="0" marT="412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705">
                <a:tc>
                  <a:txBody>
                    <a:bodyPr/>
                    <a:lstStyle/>
                    <a:p>
                      <a:pPr algn="r" marR="15811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750" spc="160">
                          <a:latin typeface="SimSun"/>
                          <a:cs typeface="SimSun"/>
                        </a:rPr>
                        <a:t>])</a:t>
                      </a:r>
                      <a:endParaRPr sz="750">
                        <a:latin typeface="SimSun"/>
                        <a:cs typeface="SimSun"/>
                      </a:endParaRPr>
                    </a:p>
                  </a:txBody>
                  <a:tcPr marL="0" marR="0" marB="0" marT="42544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705">
                <a:tc>
                  <a:txBody>
                    <a:bodyPr/>
                    <a:lstStyle/>
                    <a:p>
                      <a:pPr algn="r" marR="2254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750">
                          <a:latin typeface="SimSun"/>
                          <a:cs typeface="SimSun"/>
                        </a:rPr>
                        <a:t>)</a:t>
                      </a:r>
                      <a:endParaRPr sz="750">
                        <a:latin typeface="SimSun"/>
                        <a:cs typeface="SimSun"/>
                      </a:endParaRPr>
                    </a:p>
                  </a:txBody>
                  <a:tcPr marL="0" marR="0" marB="0" marT="431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6578600">
              <a:lnSpc>
                <a:spcPts val="815"/>
              </a:lnSpc>
            </a:pPr>
            <a:r>
              <a:rPr dirty="0" spc="114"/>
              <a:t>Stamp(8)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600"/>
          </a:p>
          <a:p>
            <a:pPr algn="ctr" marL="6523355">
              <a:lnSpc>
                <a:spcPct val="100000"/>
              </a:lnSpc>
            </a:pPr>
            <a:r>
              <a:rPr dirty="0" spc="90"/>
              <a:t>R</a:t>
            </a:r>
            <a:r>
              <a:rPr dirty="0" spc="180"/>
              <a:t>e</a:t>
            </a:r>
            <a:r>
              <a:rPr dirty="0" spc="90"/>
              <a:t>tc</a:t>
            </a:r>
            <a:r>
              <a:rPr dirty="0" spc="180"/>
              <a:t>o</a:t>
            </a:r>
            <a:r>
              <a:rPr dirty="0" spc="90"/>
              <a:t>de</a:t>
            </a:r>
            <a:r>
              <a:rPr dirty="0" spc="180"/>
              <a:t>(</a:t>
            </a:r>
            <a:r>
              <a:rPr dirty="0" spc="140"/>
              <a:t>4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600"/>
          </a:p>
          <a:p>
            <a:pPr algn="ctr" marL="6584315">
              <a:lnSpc>
                <a:spcPct val="100000"/>
              </a:lnSpc>
              <a:spcBef>
                <a:spcPts val="5"/>
              </a:spcBef>
            </a:pPr>
            <a:r>
              <a:rPr dirty="0" spc="125"/>
              <a:t>Flag(4)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600"/>
          </a:p>
          <a:p>
            <a:pPr marL="6459855">
              <a:lnSpc>
                <a:spcPts val="770"/>
              </a:lnSpc>
            </a:pPr>
            <a:r>
              <a:rPr dirty="0" spc="90"/>
              <a:t>D</a:t>
            </a:r>
            <a:r>
              <a:rPr dirty="0" spc="180"/>
              <a:t>a</a:t>
            </a:r>
            <a:r>
              <a:rPr dirty="0" spc="90"/>
              <a:t>ta</a:t>
            </a:r>
            <a:r>
              <a:rPr dirty="0" spc="180"/>
              <a:t>(</a:t>
            </a:r>
            <a:r>
              <a:rPr dirty="0" spc="90"/>
              <a:t>da</a:t>
            </a:r>
            <a:r>
              <a:rPr dirty="0" spc="180"/>
              <a:t>t</a:t>
            </a:r>
            <a:r>
              <a:rPr dirty="0" spc="90"/>
              <a:t>a</a:t>
            </a:r>
            <a:r>
              <a:rPr dirty="0" spc="140"/>
              <a:t>[</a:t>
            </a:r>
          </a:p>
          <a:p>
            <a:pPr>
              <a:lnSpc>
                <a:spcPts val="770"/>
              </a:lnSpc>
            </a:pPr>
            <a:r>
              <a:rPr dirty="0" spc="90">
                <a:solidFill>
                  <a:srgbClr val="9DBA60"/>
                </a:solidFill>
              </a:rPr>
              <a:t> </a:t>
            </a:r>
            <a:r>
              <a:rPr dirty="0" spc="185">
                <a:solidFill>
                  <a:srgbClr val="9DBA60"/>
                </a:solidFill>
              </a:rPr>
              <a:t> </a:t>
            </a:r>
            <a:r>
              <a:rPr dirty="0" spc="90">
                <a:solidFill>
                  <a:srgbClr val="9DBA60"/>
                </a:solidFill>
              </a:rPr>
              <a:t>  </a:t>
            </a:r>
            <a:r>
              <a:rPr dirty="0" spc="185">
                <a:solidFill>
                  <a:srgbClr val="9DBA60"/>
                </a:solidFill>
              </a:rPr>
              <a:t> </a:t>
            </a:r>
            <a:r>
              <a:rPr dirty="0" spc="90">
                <a:solidFill>
                  <a:srgbClr val="9DBA60"/>
                </a:solidFill>
              </a:rPr>
              <a:t>  </a:t>
            </a:r>
            <a:r>
              <a:rPr dirty="0" spc="185">
                <a:solidFill>
                  <a:srgbClr val="9DBA60"/>
                </a:solidFill>
              </a:rPr>
              <a:t> </a:t>
            </a:r>
            <a:r>
              <a:rPr dirty="0" spc="90">
                <a:solidFill>
                  <a:srgbClr val="9DBA60"/>
                </a:solidFill>
              </a:rPr>
              <a:t>  </a:t>
            </a:r>
            <a:r>
              <a:rPr dirty="0" spc="185">
                <a:solidFill>
                  <a:srgbClr val="9DBA60"/>
                </a:solidFill>
              </a:rPr>
              <a:t> </a:t>
            </a:r>
            <a:r>
              <a:rPr dirty="0" spc="90">
                <a:solidFill>
                  <a:srgbClr val="9DBA60"/>
                </a:solidFill>
              </a:rPr>
              <a:t>  </a:t>
            </a:r>
            <a:r>
              <a:rPr dirty="0" spc="185">
                <a:solidFill>
                  <a:srgbClr val="9DBA60"/>
                </a:solidFill>
              </a:rPr>
              <a:t> </a:t>
            </a:r>
            <a:r>
              <a:rPr dirty="0" spc="90">
                <a:solidFill>
                  <a:srgbClr val="9DBA60"/>
                </a:solidFill>
              </a:rPr>
              <a:t>  </a:t>
            </a:r>
            <a:r>
              <a:rPr dirty="0" spc="185">
                <a:solidFill>
                  <a:srgbClr val="9DBA60"/>
                </a:solidFill>
              </a:rPr>
              <a:t> </a:t>
            </a:r>
            <a:r>
              <a:rPr dirty="0" spc="90">
                <a:solidFill>
                  <a:srgbClr val="9DBA60"/>
                </a:solidFill>
              </a:rPr>
              <a:t>  </a:t>
            </a:r>
            <a:r>
              <a:rPr dirty="0" spc="185">
                <a:solidFill>
                  <a:srgbClr val="9DBA60"/>
                </a:solidFill>
              </a:rPr>
              <a:t> </a:t>
            </a:r>
            <a:r>
              <a:rPr dirty="0" spc="90">
                <a:solidFill>
                  <a:srgbClr val="9DBA60"/>
                </a:solidFill>
              </a:rPr>
              <a:t>  </a:t>
            </a:r>
            <a:r>
              <a:rPr dirty="0" spc="185">
                <a:solidFill>
                  <a:srgbClr val="9DBA60"/>
                </a:solidFill>
              </a:rPr>
              <a:t> </a:t>
            </a:r>
            <a:r>
              <a:rPr dirty="0" spc="90">
                <a:solidFill>
                  <a:srgbClr val="9DBA60"/>
                </a:solidFill>
              </a:rPr>
              <a:t>  </a:t>
            </a:r>
            <a:r>
              <a:rPr dirty="0" spc="185">
                <a:solidFill>
                  <a:srgbClr val="9DBA60"/>
                </a:solidFill>
              </a:rPr>
              <a:t> </a:t>
            </a:r>
            <a:r>
              <a:rPr dirty="0" spc="90">
                <a:solidFill>
                  <a:srgbClr val="9DBA60"/>
                </a:solidFill>
              </a:rPr>
              <a:t>  </a:t>
            </a:r>
            <a:r>
              <a:rPr dirty="0" spc="185">
                <a:solidFill>
                  <a:srgbClr val="9DBA60"/>
                </a:solidFill>
              </a:rPr>
              <a:t> </a:t>
            </a:r>
            <a:r>
              <a:rPr dirty="0" spc="90">
                <a:solidFill>
                  <a:srgbClr val="9DBA60"/>
                </a:solidFill>
              </a:rPr>
              <a:t>  </a:t>
            </a:r>
            <a:r>
              <a:rPr dirty="0" spc="185">
                <a:solidFill>
                  <a:srgbClr val="9DBA60"/>
                </a:solidFill>
              </a:rPr>
              <a:t> </a:t>
            </a:r>
            <a:r>
              <a:rPr dirty="0" spc="90">
                <a:solidFill>
                  <a:srgbClr val="9DBA60"/>
                </a:solidFill>
              </a:rPr>
              <a:t>  </a:t>
            </a:r>
            <a:r>
              <a:rPr dirty="0" spc="185">
                <a:solidFill>
                  <a:srgbClr val="9DBA60"/>
                </a:solidFill>
              </a:rPr>
              <a:t> </a:t>
            </a:r>
            <a:r>
              <a:rPr dirty="0" spc="90">
                <a:solidFill>
                  <a:srgbClr val="9DBA60"/>
                </a:solidFill>
              </a:rPr>
              <a:t>  </a:t>
            </a:r>
            <a:r>
              <a:rPr dirty="0" spc="185">
                <a:solidFill>
                  <a:srgbClr val="9DBA60"/>
                </a:solidFill>
              </a:rPr>
              <a:t> </a:t>
            </a:r>
            <a:r>
              <a:rPr dirty="0" spc="15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9DBA60"/>
                </a:solidFill>
              </a:rPr>
              <a:t>...</a:t>
            </a:r>
          </a:p>
          <a:p>
            <a:pPr>
              <a:lnSpc>
                <a:spcPct val="100000"/>
              </a:lnSpc>
              <a:tabLst>
                <a:tab pos="6522720" algn="l"/>
              </a:tabLst>
            </a:pPr>
            <a:r>
              <a:rPr dirty="0" spc="90">
                <a:solidFill>
                  <a:srgbClr val="9DBA60"/>
                </a:solidFill>
              </a:rPr>
              <a:t>0</a:t>
            </a:r>
            <a:r>
              <a:rPr dirty="0" spc="185">
                <a:solidFill>
                  <a:srgbClr val="9DBA60"/>
                </a:solidFill>
              </a:rPr>
              <a:t>0</a:t>
            </a:r>
            <a:r>
              <a:rPr dirty="0" spc="90">
                <a:solidFill>
                  <a:srgbClr val="9DBA60"/>
                </a:solidFill>
              </a:rPr>
              <a:t>00</a:t>
            </a:r>
            <a:r>
              <a:rPr dirty="0" spc="185">
                <a:solidFill>
                  <a:srgbClr val="9DBA60"/>
                </a:solidFill>
              </a:rPr>
              <a:t>0</a:t>
            </a:r>
            <a:r>
              <a:rPr dirty="0" spc="90">
                <a:solidFill>
                  <a:srgbClr val="9DBA60"/>
                </a:solidFill>
              </a:rPr>
              <a:t>0C</a:t>
            </a:r>
            <a:r>
              <a:rPr dirty="0" spc="185">
                <a:solidFill>
                  <a:srgbClr val="9DBA60"/>
                </a:solidFill>
              </a:rPr>
              <a:t>3</a:t>
            </a:r>
            <a:r>
              <a:rPr dirty="0" spc="75">
                <a:solidFill>
                  <a:srgbClr val="9DBA60"/>
                </a:solidFill>
              </a:rPr>
              <a:t> </a:t>
            </a:r>
            <a:r>
              <a:rPr dirty="0" spc="125">
                <a:solidFill>
                  <a:srgbClr val="F59D55"/>
                </a:solidFill>
              </a:rPr>
              <a:t> </a:t>
            </a:r>
            <a:r>
              <a:rPr dirty="0" spc="90">
                <a:solidFill>
                  <a:srgbClr val="F59D55"/>
                </a:solidFill>
              </a:rPr>
              <a:t>0</a:t>
            </a:r>
            <a:r>
              <a:rPr dirty="0" spc="180">
                <a:solidFill>
                  <a:srgbClr val="F59D55"/>
                </a:solidFill>
              </a:rPr>
              <a:t>0</a:t>
            </a:r>
            <a:r>
              <a:rPr dirty="0" spc="90">
                <a:solidFill>
                  <a:srgbClr val="F59D55"/>
                </a:solidFill>
              </a:rPr>
              <a:t> 0</a:t>
            </a:r>
            <a:r>
              <a:rPr dirty="0" spc="180">
                <a:solidFill>
                  <a:srgbClr val="F59D55"/>
                </a:solidFill>
              </a:rPr>
              <a:t>0</a:t>
            </a:r>
            <a:r>
              <a:rPr dirty="0" spc="90">
                <a:solidFill>
                  <a:srgbClr val="F59D55"/>
                </a:solidFill>
              </a:rPr>
              <a:t> 0</a:t>
            </a:r>
            <a:r>
              <a:rPr dirty="0" spc="180">
                <a:solidFill>
                  <a:srgbClr val="F59D55"/>
                </a:solidFill>
              </a:rPr>
              <a:t>1</a:t>
            </a:r>
            <a:r>
              <a:rPr dirty="0" spc="90">
                <a:solidFill>
                  <a:srgbClr val="F59D55"/>
                </a:solidFill>
              </a:rPr>
              <a:t> 8</a:t>
            </a:r>
            <a:r>
              <a:rPr dirty="0" spc="160">
                <a:solidFill>
                  <a:srgbClr val="F59D55"/>
                </a:solidFill>
              </a:rPr>
              <a:t>a</a:t>
            </a:r>
            <a:r>
              <a:rPr dirty="0" spc="120">
                <a:solidFill>
                  <a:srgbClr val="9DBA60"/>
                </a:solidFill>
              </a:rPr>
              <a:t> </a:t>
            </a:r>
            <a:r>
              <a:rPr dirty="0" spc="90">
                <a:solidFill>
                  <a:srgbClr val="00AFEF"/>
                </a:solidFill>
              </a:rPr>
              <a:t>0</a:t>
            </a:r>
            <a:r>
              <a:rPr dirty="0" spc="185">
                <a:solidFill>
                  <a:srgbClr val="00AFEF"/>
                </a:solidFill>
              </a:rPr>
              <a:t>0</a:t>
            </a:r>
            <a:r>
              <a:rPr dirty="0" spc="90">
                <a:solidFill>
                  <a:srgbClr val="00AFEF"/>
                </a:solidFill>
              </a:rPr>
              <a:t> 0</a:t>
            </a:r>
            <a:r>
              <a:rPr dirty="0" spc="185">
                <a:solidFill>
                  <a:srgbClr val="00AFEF"/>
                </a:solidFill>
              </a:rPr>
              <a:t>0</a:t>
            </a:r>
            <a:r>
              <a:rPr dirty="0" spc="90">
                <a:solidFill>
                  <a:srgbClr val="00AFEF"/>
                </a:solidFill>
              </a:rPr>
              <a:t> 2</a:t>
            </a:r>
            <a:r>
              <a:rPr dirty="0" spc="185">
                <a:solidFill>
                  <a:srgbClr val="00AFEF"/>
                </a:solidFill>
              </a:rPr>
              <a:t>7</a:t>
            </a:r>
            <a:r>
              <a:rPr dirty="0" spc="90">
                <a:solidFill>
                  <a:srgbClr val="00AFEF"/>
                </a:solidFill>
              </a:rPr>
              <a:t> 1</a:t>
            </a:r>
            <a:r>
              <a:rPr dirty="0" spc="185">
                <a:solidFill>
                  <a:srgbClr val="00AFEF"/>
                </a:solidFill>
              </a:rPr>
              <a:t>1</a:t>
            </a:r>
            <a:r>
              <a:rPr dirty="0" spc="90">
                <a:solidFill>
                  <a:srgbClr val="00AFEF"/>
                </a:solidFill>
              </a:rPr>
              <a:t> </a:t>
            </a:r>
            <a:r>
              <a:rPr dirty="0" spc="95">
                <a:solidFill>
                  <a:srgbClr val="00AFEF"/>
                </a:solidFill>
              </a:rPr>
              <a:t> </a:t>
            </a:r>
            <a:r>
              <a:rPr dirty="0" spc="90">
                <a:solidFill>
                  <a:srgbClr val="F59D55"/>
                </a:solidFill>
              </a:rPr>
              <a:t>0</a:t>
            </a:r>
            <a:r>
              <a:rPr dirty="0" spc="185">
                <a:solidFill>
                  <a:srgbClr val="F59D55"/>
                </a:solidFill>
              </a:rPr>
              <a:t>8</a:t>
            </a:r>
            <a:r>
              <a:rPr dirty="0" spc="90">
                <a:solidFill>
                  <a:srgbClr val="F59D55"/>
                </a:solidFill>
              </a:rPr>
              <a:t> d</a:t>
            </a:r>
            <a:r>
              <a:rPr dirty="0" spc="185">
                <a:solidFill>
                  <a:srgbClr val="F59D55"/>
                </a:solidFill>
              </a:rPr>
              <a:t>3</a:t>
            </a:r>
            <a:r>
              <a:rPr dirty="0" spc="90">
                <a:solidFill>
                  <a:srgbClr val="F59D55"/>
                </a:solidFill>
              </a:rPr>
              <a:t> 5</a:t>
            </a:r>
            <a:r>
              <a:rPr dirty="0" spc="185">
                <a:solidFill>
                  <a:srgbClr val="F59D55"/>
                </a:solidFill>
              </a:rPr>
              <a:t>8</a:t>
            </a:r>
            <a:r>
              <a:rPr dirty="0" spc="90">
                <a:solidFill>
                  <a:srgbClr val="F59D55"/>
                </a:solidFill>
              </a:rPr>
              <a:t> 2</a:t>
            </a:r>
            <a:r>
              <a:rPr dirty="0" spc="185">
                <a:solidFill>
                  <a:srgbClr val="F59D55"/>
                </a:solidFill>
              </a:rPr>
              <a:t>2</a:t>
            </a:r>
            <a:r>
              <a:rPr dirty="0" spc="90">
                <a:solidFill>
                  <a:srgbClr val="F59D55"/>
                </a:solidFill>
              </a:rPr>
              <a:t> 4</a:t>
            </a:r>
            <a:r>
              <a:rPr dirty="0" spc="185">
                <a:solidFill>
                  <a:srgbClr val="F59D55"/>
                </a:solidFill>
              </a:rPr>
              <a:t>6</a:t>
            </a:r>
            <a:r>
              <a:rPr dirty="0" spc="90">
                <a:solidFill>
                  <a:srgbClr val="F59D55"/>
                </a:solidFill>
              </a:rPr>
              <a:t> 0</a:t>
            </a:r>
            <a:r>
              <a:rPr dirty="0" spc="185">
                <a:solidFill>
                  <a:srgbClr val="F59D55"/>
                </a:solidFill>
              </a:rPr>
              <a:t>f</a:t>
            </a:r>
            <a:r>
              <a:rPr dirty="0" spc="90">
                <a:solidFill>
                  <a:srgbClr val="F59D55"/>
                </a:solidFill>
              </a:rPr>
              <a:t> f</a:t>
            </a:r>
            <a:r>
              <a:rPr dirty="0" spc="185">
                <a:solidFill>
                  <a:srgbClr val="F59D55"/>
                </a:solidFill>
              </a:rPr>
              <a:t>7</a:t>
            </a:r>
            <a:r>
              <a:rPr dirty="0" spc="90">
                <a:solidFill>
                  <a:srgbClr val="F59D55"/>
                </a:solidFill>
              </a:rPr>
              <a:t> 5</a:t>
            </a:r>
            <a:r>
              <a:rPr dirty="0" spc="110">
                <a:solidFill>
                  <a:srgbClr val="F59D55"/>
                </a:solidFill>
              </a:rPr>
              <a:t>c</a:t>
            </a:r>
            <a:r>
              <a:rPr dirty="0" spc="120">
                <a:solidFill>
                  <a:srgbClr val="9DBA60"/>
                </a:solidFill>
              </a:rPr>
              <a:t> </a:t>
            </a:r>
            <a:r>
              <a:rPr dirty="0" spc="90">
                <a:solidFill>
                  <a:srgbClr val="9DBA60"/>
                </a:solidFill>
              </a:rPr>
              <a:t>.</a:t>
            </a:r>
            <a:r>
              <a:rPr dirty="0" spc="180">
                <a:solidFill>
                  <a:srgbClr val="9DBA60"/>
                </a:solidFill>
              </a:rPr>
              <a:t>.</a:t>
            </a:r>
            <a:r>
              <a:rPr dirty="0" spc="90">
                <a:solidFill>
                  <a:srgbClr val="9DBA60"/>
                </a:solidFill>
              </a:rPr>
              <a:t>..</a:t>
            </a:r>
            <a:r>
              <a:rPr dirty="0" spc="180">
                <a:solidFill>
                  <a:srgbClr val="9DBA60"/>
                </a:solidFill>
              </a:rPr>
              <a:t>.</a:t>
            </a:r>
            <a:r>
              <a:rPr dirty="0" spc="90">
                <a:solidFill>
                  <a:srgbClr val="9DBA60"/>
                </a:solidFill>
              </a:rPr>
              <a:t>.'</a:t>
            </a:r>
            <a:r>
              <a:rPr dirty="0" spc="180">
                <a:solidFill>
                  <a:srgbClr val="9DBA60"/>
                </a:solidFill>
              </a:rPr>
              <a:t>.</a:t>
            </a:r>
            <a:r>
              <a:rPr dirty="0" spc="90">
                <a:solidFill>
                  <a:srgbClr val="9DBA60"/>
                </a:solidFill>
              </a:rPr>
              <a:t> .</a:t>
            </a:r>
            <a:r>
              <a:rPr dirty="0" spc="180">
                <a:solidFill>
                  <a:srgbClr val="9DBA60"/>
                </a:solidFill>
              </a:rPr>
              <a:t>.</a:t>
            </a:r>
            <a:r>
              <a:rPr dirty="0" spc="90">
                <a:solidFill>
                  <a:srgbClr val="9DBA60"/>
                </a:solidFill>
              </a:rPr>
              <a:t>X"</a:t>
            </a:r>
            <a:r>
              <a:rPr dirty="0" spc="180">
                <a:solidFill>
                  <a:srgbClr val="9DBA60"/>
                </a:solidFill>
              </a:rPr>
              <a:t>F</a:t>
            </a:r>
            <a:r>
              <a:rPr dirty="0" spc="90">
                <a:solidFill>
                  <a:srgbClr val="9DBA60"/>
                </a:solidFill>
              </a:rPr>
              <a:t>..</a:t>
            </a:r>
            <a:r>
              <a:rPr dirty="0" spc="140">
                <a:solidFill>
                  <a:srgbClr val="9DBA60"/>
                </a:solidFill>
              </a:rPr>
              <a:t>\</a:t>
            </a:r>
            <a:r>
              <a:rPr dirty="0">
                <a:solidFill>
                  <a:srgbClr val="9DBA60"/>
                </a:solidFill>
              </a:rPr>
              <a:t>	</a:t>
            </a:r>
            <a:r>
              <a:rPr dirty="0" baseline="-11111" sz="1125" spc="127"/>
              <a:t>E</a:t>
            </a:r>
            <a:r>
              <a:rPr dirty="0" baseline="-11111" sz="1125" spc="270"/>
              <a:t>n</a:t>
            </a:r>
            <a:r>
              <a:rPr dirty="0" baseline="-11111" sz="1125" spc="127"/>
              <a:t>cr</a:t>
            </a:r>
            <a:r>
              <a:rPr dirty="0" baseline="-11111" sz="1125" spc="270"/>
              <a:t>y</a:t>
            </a:r>
            <a:r>
              <a:rPr dirty="0" baseline="-11111" sz="1125" spc="127"/>
              <a:t>pt</a:t>
            </a:r>
            <a:r>
              <a:rPr dirty="0" baseline="-11111" sz="1125" spc="270"/>
              <a:t>(</a:t>
            </a:r>
            <a:r>
              <a:rPr dirty="0" baseline="-11111" sz="1125" spc="202"/>
              <a:t>4</a:t>
            </a:r>
            <a:endParaRPr baseline="-11111" sz="1125"/>
          </a:p>
          <a:p>
            <a:pPr>
              <a:lnSpc>
                <a:spcPts val="900"/>
              </a:lnSpc>
            </a:pPr>
            <a:r>
              <a:rPr dirty="0" spc="125">
                <a:solidFill>
                  <a:srgbClr val="9DBA60"/>
                </a:solidFill>
              </a:rPr>
              <a:t>000000D3</a:t>
            </a:r>
            <a:r>
              <a:rPr dirty="0" spc="580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4AACC5"/>
                </a:solidFill>
              </a:rPr>
              <a:t>00</a:t>
            </a:r>
            <a:r>
              <a:rPr dirty="0" spc="95">
                <a:solidFill>
                  <a:srgbClr val="4AACC5"/>
                </a:solidFill>
              </a:rPr>
              <a:t> </a:t>
            </a:r>
            <a:r>
              <a:rPr dirty="0" spc="135">
                <a:solidFill>
                  <a:srgbClr val="4AACC5"/>
                </a:solidFill>
              </a:rPr>
              <a:t>00</a:t>
            </a:r>
            <a:r>
              <a:rPr dirty="0" spc="95">
                <a:solidFill>
                  <a:srgbClr val="4AACC5"/>
                </a:solidFill>
              </a:rPr>
              <a:t> </a:t>
            </a:r>
            <a:r>
              <a:rPr dirty="0" spc="135">
                <a:solidFill>
                  <a:srgbClr val="4AACC5"/>
                </a:solidFill>
              </a:rPr>
              <a:t>00</a:t>
            </a:r>
            <a:r>
              <a:rPr dirty="0" spc="95">
                <a:solidFill>
                  <a:srgbClr val="4AACC5"/>
                </a:solidFill>
              </a:rPr>
              <a:t> </a:t>
            </a:r>
            <a:r>
              <a:rPr dirty="0" spc="120">
                <a:solidFill>
                  <a:srgbClr val="4AACC5"/>
                </a:solidFill>
              </a:rPr>
              <a:t>00</a:t>
            </a:r>
            <a:r>
              <a:rPr dirty="0" spc="125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F59D55"/>
                </a:solidFill>
              </a:rPr>
              <a:t>00</a:t>
            </a:r>
            <a:r>
              <a:rPr dirty="0" spc="100">
                <a:solidFill>
                  <a:srgbClr val="F59D55"/>
                </a:solidFill>
              </a:rPr>
              <a:t> </a:t>
            </a:r>
            <a:r>
              <a:rPr dirty="0" spc="135">
                <a:solidFill>
                  <a:srgbClr val="F59D55"/>
                </a:solidFill>
              </a:rPr>
              <a:t>00</a:t>
            </a:r>
            <a:r>
              <a:rPr dirty="0" spc="100">
                <a:solidFill>
                  <a:srgbClr val="F59D55"/>
                </a:solidFill>
              </a:rPr>
              <a:t> </a:t>
            </a:r>
            <a:r>
              <a:rPr dirty="0" spc="135">
                <a:solidFill>
                  <a:srgbClr val="F59D55"/>
                </a:solidFill>
              </a:rPr>
              <a:t>00</a:t>
            </a:r>
            <a:r>
              <a:rPr dirty="0" spc="100">
                <a:solidFill>
                  <a:srgbClr val="F59D55"/>
                </a:solidFill>
              </a:rPr>
              <a:t> </a:t>
            </a:r>
            <a:r>
              <a:rPr dirty="0" spc="110">
                <a:solidFill>
                  <a:srgbClr val="F59D55"/>
                </a:solidFill>
              </a:rPr>
              <a:t>00</a:t>
            </a:r>
            <a:r>
              <a:rPr dirty="0" spc="110">
                <a:solidFill>
                  <a:srgbClr val="9DBA60"/>
                </a:solidFill>
              </a:rPr>
              <a:t> </a:t>
            </a:r>
            <a:r>
              <a:rPr dirty="0" spc="145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0a</a:t>
            </a:r>
            <a:r>
              <a:rPr dirty="0" spc="10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20</a:t>
            </a:r>
            <a:r>
              <a:rPr dirty="0" spc="10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64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33</a:t>
            </a:r>
            <a:r>
              <a:rPr dirty="0" spc="10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38</a:t>
            </a:r>
            <a:r>
              <a:rPr dirty="0" spc="10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31</a:t>
            </a:r>
            <a:r>
              <a:rPr dirty="0" spc="10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34</a:t>
            </a:r>
            <a:r>
              <a:rPr dirty="0" spc="100">
                <a:solidFill>
                  <a:srgbClr val="7D639E"/>
                </a:solidFill>
              </a:rPr>
              <a:t> </a:t>
            </a:r>
            <a:r>
              <a:rPr dirty="0" spc="95">
                <a:solidFill>
                  <a:srgbClr val="7D639E"/>
                </a:solidFill>
              </a:rPr>
              <a:t>38</a:t>
            </a:r>
            <a:r>
              <a:rPr dirty="0" spc="125">
                <a:solidFill>
                  <a:srgbClr val="9DBA60"/>
                </a:solidFill>
              </a:rPr>
              <a:t> </a:t>
            </a:r>
            <a:r>
              <a:rPr dirty="0" spc="120">
                <a:solidFill>
                  <a:srgbClr val="9DBA60"/>
                </a:solidFill>
              </a:rPr>
              <a:t>........</a:t>
            </a:r>
            <a:r>
              <a:rPr dirty="0" spc="95">
                <a:solidFill>
                  <a:srgbClr val="9DBA60"/>
                </a:solidFill>
              </a:rPr>
              <a:t> </a:t>
            </a:r>
            <a:r>
              <a:rPr dirty="0" spc="85">
                <a:solidFill>
                  <a:srgbClr val="9DBA60"/>
                </a:solidFill>
              </a:rPr>
              <a:t>.</a:t>
            </a:r>
            <a:r>
              <a:rPr dirty="0" spc="190">
                <a:solidFill>
                  <a:srgbClr val="9DBA60"/>
                </a:solidFill>
              </a:rPr>
              <a:t> </a:t>
            </a:r>
            <a:r>
              <a:rPr dirty="0" spc="110">
                <a:solidFill>
                  <a:srgbClr val="9DBA60"/>
                </a:solidFill>
              </a:rPr>
              <a:t>d38148</a:t>
            </a:r>
          </a:p>
          <a:p>
            <a:pPr>
              <a:lnSpc>
                <a:spcPts val="900"/>
              </a:lnSpc>
            </a:pPr>
            <a:r>
              <a:rPr dirty="0" spc="125">
                <a:solidFill>
                  <a:srgbClr val="9DBA60"/>
                </a:solidFill>
              </a:rPr>
              <a:t>000000E3</a:t>
            </a:r>
            <a:r>
              <a:rPr dirty="0" spc="570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31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33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56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61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31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61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64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38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36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60">
                <a:solidFill>
                  <a:srgbClr val="7D639E"/>
                </a:solidFill>
              </a:rPr>
              <a:t>31</a:t>
            </a:r>
            <a:r>
              <a:rPr dirty="0" spc="120">
                <a:solidFill>
                  <a:srgbClr val="9DBA60"/>
                </a:solidFill>
              </a:rPr>
              <a:t> b21b223e</a:t>
            </a:r>
            <a:r>
              <a:rPr dirty="0" spc="95">
                <a:solidFill>
                  <a:srgbClr val="9DBA60"/>
                </a:solidFill>
              </a:rPr>
              <a:t> </a:t>
            </a:r>
            <a:r>
              <a:rPr dirty="0" spc="114">
                <a:solidFill>
                  <a:srgbClr val="9DBA60"/>
                </a:solidFill>
              </a:rPr>
              <a:t>a1add861</a:t>
            </a:r>
          </a:p>
          <a:p>
            <a:pPr>
              <a:lnSpc>
                <a:spcPct val="100000"/>
              </a:lnSpc>
            </a:pPr>
            <a:r>
              <a:rPr dirty="0" spc="125">
                <a:solidFill>
                  <a:srgbClr val="9DBA60"/>
                </a:solidFill>
              </a:rPr>
              <a:t>000000F3</a:t>
            </a:r>
            <a:r>
              <a:rPr dirty="0" spc="570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33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38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38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30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61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38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35</a:t>
            </a:r>
            <a:r>
              <a:rPr dirty="0" spc="56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37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64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12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08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30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2e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60">
                <a:solidFill>
                  <a:srgbClr val="7D639E"/>
                </a:solidFill>
              </a:rPr>
              <a:t>38</a:t>
            </a:r>
            <a:r>
              <a:rPr dirty="0" spc="120">
                <a:solidFill>
                  <a:srgbClr val="9DBA60"/>
                </a:solidFill>
              </a:rPr>
              <a:t> 3880ae85</a:t>
            </a:r>
            <a:r>
              <a:rPr dirty="0" spc="95">
                <a:solidFill>
                  <a:srgbClr val="9DBA60"/>
                </a:solidFill>
              </a:rPr>
              <a:t> </a:t>
            </a:r>
            <a:r>
              <a:rPr dirty="0" spc="114">
                <a:solidFill>
                  <a:srgbClr val="9DBA60"/>
                </a:solidFill>
              </a:rPr>
              <a:t>7d..0.28</a:t>
            </a:r>
          </a:p>
          <a:p>
            <a:pPr>
              <a:lnSpc>
                <a:spcPct val="100000"/>
              </a:lnSpc>
            </a:pPr>
            <a:r>
              <a:rPr dirty="0" spc="125">
                <a:solidFill>
                  <a:srgbClr val="9DBA60"/>
                </a:solidFill>
              </a:rPr>
              <a:t>00000103</a:t>
            </a:r>
            <a:r>
              <a:rPr dirty="0" spc="570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2e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2e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18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02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20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00</a:t>
            </a:r>
            <a:r>
              <a:rPr dirty="0" spc="55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2a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d7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02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7b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48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4a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60">
                <a:solidFill>
                  <a:srgbClr val="7D639E"/>
                </a:solidFill>
              </a:rPr>
              <a:t>41</a:t>
            </a:r>
            <a:r>
              <a:rPr dirty="0" spc="120">
                <a:solidFill>
                  <a:srgbClr val="9DBA60"/>
                </a:solidFill>
              </a:rPr>
              <a:t> .4.2..</a:t>
            </a:r>
            <a:r>
              <a:rPr dirty="0" spc="90">
                <a:solidFill>
                  <a:srgbClr val="9DBA60"/>
                </a:solidFill>
              </a:rPr>
              <a:t> </a:t>
            </a:r>
            <a:r>
              <a:rPr dirty="0" spc="180">
                <a:solidFill>
                  <a:srgbClr val="9DBA60"/>
                </a:solidFill>
              </a:rPr>
              <a:t>.</a:t>
            </a:r>
            <a:r>
              <a:rPr dirty="0" spc="90">
                <a:solidFill>
                  <a:srgbClr val="9DBA60"/>
                </a:solidFill>
              </a:rPr>
              <a:t> </a:t>
            </a:r>
            <a:r>
              <a:rPr dirty="0" spc="114">
                <a:solidFill>
                  <a:srgbClr val="9DBA60"/>
                </a:solidFill>
              </a:rPr>
              <a:t>*..{"HJA</a:t>
            </a:r>
          </a:p>
          <a:p>
            <a:pPr>
              <a:lnSpc>
                <a:spcPts val="900"/>
              </a:lnSpc>
            </a:pPr>
            <a:r>
              <a:rPr dirty="0" spc="125">
                <a:solidFill>
                  <a:srgbClr val="9DBA60"/>
                </a:solidFill>
              </a:rPr>
              <a:t>00000113</a:t>
            </a:r>
            <a:r>
              <a:rPr dirty="0" spc="575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70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70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49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3a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74</a:t>
            </a:r>
            <a:r>
              <a:rPr dirty="0" spc="56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73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5f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73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68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55">
                <a:solidFill>
                  <a:srgbClr val="7D639E"/>
                </a:solidFill>
              </a:rPr>
              <a:t>6e</a:t>
            </a:r>
            <a:r>
              <a:rPr dirty="0" spc="125">
                <a:solidFill>
                  <a:srgbClr val="9DBA60"/>
                </a:solidFill>
              </a:rPr>
              <a:t> </a:t>
            </a:r>
            <a:r>
              <a:rPr dirty="0" spc="120">
                <a:solidFill>
                  <a:srgbClr val="9DBA60"/>
                </a:solidFill>
              </a:rPr>
              <a:t>ppId":"t</a:t>
            </a:r>
            <a:r>
              <a:rPr dirty="0" spc="90">
                <a:solidFill>
                  <a:srgbClr val="9DBA60"/>
                </a:solidFill>
              </a:rPr>
              <a:t> </a:t>
            </a:r>
            <a:r>
              <a:rPr dirty="0" spc="114">
                <a:solidFill>
                  <a:srgbClr val="9DBA60"/>
                </a:solidFill>
              </a:rPr>
              <a:t>est_shen</a:t>
            </a:r>
          </a:p>
          <a:p>
            <a:pPr>
              <a:lnSpc>
                <a:spcPts val="900"/>
              </a:lnSpc>
            </a:pPr>
            <a:r>
              <a:rPr dirty="0" spc="125">
                <a:solidFill>
                  <a:srgbClr val="9DBA60"/>
                </a:solidFill>
              </a:rPr>
              <a:t>00000123</a:t>
            </a:r>
            <a:r>
              <a:rPr dirty="0" spc="570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67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6c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69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6e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67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73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68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61</a:t>
            </a:r>
            <a:r>
              <a:rPr dirty="0" spc="56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6c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75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2c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48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4a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60">
                <a:solidFill>
                  <a:srgbClr val="7D639E"/>
                </a:solidFill>
              </a:rPr>
              <a:t>55</a:t>
            </a:r>
            <a:r>
              <a:rPr dirty="0" spc="120">
                <a:solidFill>
                  <a:srgbClr val="9DBA60"/>
                </a:solidFill>
              </a:rPr>
              <a:t> glingsha</a:t>
            </a:r>
            <a:r>
              <a:rPr dirty="0" spc="95">
                <a:solidFill>
                  <a:srgbClr val="9DBA60"/>
                </a:solidFill>
              </a:rPr>
              <a:t> </a:t>
            </a:r>
            <a:r>
              <a:rPr dirty="0" spc="114">
                <a:solidFill>
                  <a:srgbClr val="9DBA60"/>
                </a:solidFill>
              </a:rPr>
              <a:t>lu","HJU</a:t>
            </a:r>
          </a:p>
          <a:p>
            <a:pPr>
              <a:lnSpc>
                <a:spcPct val="100000"/>
              </a:lnSpc>
            </a:pPr>
            <a:r>
              <a:rPr dirty="0" spc="125">
                <a:solidFill>
                  <a:srgbClr val="9DBA60"/>
                </a:solidFill>
              </a:rPr>
              <a:t>00000133</a:t>
            </a:r>
            <a:r>
              <a:rPr dirty="0" spc="570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69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64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3a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73</a:t>
            </a:r>
            <a:r>
              <a:rPr dirty="0" spc="56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7c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61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61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2c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60">
                <a:solidFill>
                  <a:srgbClr val="7D639E"/>
                </a:solidFill>
              </a:rPr>
              <a:t>48</a:t>
            </a:r>
            <a:r>
              <a:rPr dirty="0" spc="120">
                <a:solidFill>
                  <a:srgbClr val="9DBA60"/>
                </a:solidFill>
              </a:rPr>
              <a:t> id":"tes</a:t>
            </a:r>
            <a:r>
              <a:rPr dirty="0" spc="95">
                <a:solidFill>
                  <a:srgbClr val="9DBA60"/>
                </a:solidFill>
              </a:rPr>
              <a:t> </a:t>
            </a:r>
            <a:r>
              <a:rPr dirty="0" spc="114">
                <a:solidFill>
                  <a:srgbClr val="9DBA60"/>
                </a:solidFill>
              </a:rPr>
              <a:t>t|aa","H</a:t>
            </a:r>
          </a:p>
          <a:p>
            <a:pPr>
              <a:lnSpc>
                <a:spcPct val="100000"/>
              </a:lnSpc>
            </a:pPr>
            <a:r>
              <a:rPr dirty="0" spc="125">
                <a:solidFill>
                  <a:srgbClr val="9DBA60"/>
                </a:solidFill>
              </a:rPr>
              <a:t>00000143</a:t>
            </a:r>
            <a:r>
              <a:rPr dirty="0" spc="570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4a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54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6f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6b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6e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3a</a:t>
            </a:r>
            <a:r>
              <a:rPr dirty="0" spc="56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68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6a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54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73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60">
                <a:solidFill>
                  <a:srgbClr val="7D639E"/>
                </a:solidFill>
              </a:rPr>
              <a:t>54</a:t>
            </a:r>
            <a:r>
              <a:rPr dirty="0" spc="120">
                <a:solidFill>
                  <a:srgbClr val="9DBA60"/>
                </a:solidFill>
              </a:rPr>
              <a:t> JToken":</a:t>
            </a:r>
            <a:r>
              <a:rPr dirty="0" spc="95">
                <a:solidFill>
                  <a:srgbClr val="9DBA60"/>
                </a:solidFill>
              </a:rPr>
              <a:t> </a:t>
            </a:r>
            <a:r>
              <a:rPr dirty="0" spc="114">
                <a:solidFill>
                  <a:srgbClr val="9DBA60"/>
                </a:solidFill>
              </a:rPr>
              <a:t>"hjTestT</a:t>
            </a:r>
          </a:p>
          <a:p>
            <a:pPr>
              <a:lnSpc>
                <a:spcPts val="900"/>
              </a:lnSpc>
            </a:pPr>
            <a:r>
              <a:rPr dirty="0" spc="125">
                <a:solidFill>
                  <a:srgbClr val="9DBA60"/>
                </a:solidFill>
              </a:rPr>
              <a:t>00000153</a:t>
            </a:r>
            <a:r>
              <a:rPr dirty="0" spc="57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6f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6b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6e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31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38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39</a:t>
            </a:r>
            <a:r>
              <a:rPr dirty="0" spc="56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38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2c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48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4a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43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55">
                <a:solidFill>
                  <a:srgbClr val="7D639E"/>
                </a:solidFill>
              </a:rPr>
              <a:t>68</a:t>
            </a:r>
            <a:r>
              <a:rPr dirty="0" spc="125">
                <a:solidFill>
                  <a:srgbClr val="9DBA60"/>
                </a:solidFill>
              </a:rPr>
              <a:t> </a:t>
            </a:r>
            <a:r>
              <a:rPr dirty="0" spc="120">
                <a:solidFill>
                  <a:srgbClr val="9DBA60"/>
                </a:solidFill>
              </a:rPr>
              <a:t>oken1489</a:t>
            </a:r>
            <a:r>
              <a:rPr dirty="0" spc="90">
                <a:solidFill>
                  <a:srgbClr val="9DBA60"/>
                </a:solidFill>
              </a:rPr>
              <a:t> </a:t>
            </a:r>
            <a:r>
              <a:rPr dirty="0" spc="114">
                <a:solidFill>
                  <a:srgbClr val="9DBA60"/>
                </a:solidFill>
              </a:rPr>
              <a:t>8","HJCh</a:t>
            </a:r>
          </a:p>
          <a:p>
            <a:pPr>
              <a:lnSpc>
                <a:spcPts val="900"/>
              </a:lnSpc>
            </a:pPr>
            <a:r>
              <a:rPr dirty="0" spc="125">
                <a:solidFill>
                  <a:srgbClr val="9DBA60"/>
                </a:solidFill>
              </a:rPr>
              <a:t>00000163</a:t>
            </a:r>
            <a:r>
              <a:rPr dirty="0" spc="570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61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6e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6e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6c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3a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56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73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2c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60">
                <a:solidFill>
                  <a:srgbClr val="7D639E"/>
                </a:solidFill>
              </a:rPr>
              <a:t>48</a:t>
            </a:r>
            <a:r>
              <a:rPr dirty="0" spc="120">
                <a:solidFill>
                  <a:srgbClr val="9DBA60"/>
                </a:solidFill>
              </a:rPr>
              <a:t> annel":"</a:t>
            </a:r>
            <a:r>
              <a:rPr dirty="0" spc="95">
                <a:solidFill>
                  <a:srgbClr val="9DBA60"/>
                </a:solidFill>
              </a:rPr>
              <a:t> </a:t>
            </a:r>
            <a:r>
              <a:rPr dirty="0" spc="114">
                <a:solidFill>
                  <a:srgbClr val="9DBA60"/>
                </a:solidFill>
              </a:rPr>
              <a:t>test","H</a:t>
            </a:r>
          </a:p>
          <a:p>
            <a:pPr>
              <a:lnSpc>
                <a:spcPct val="100000"/>
              </a:lnSpc>
            </a:pPr>
            <a:r>
              <a:rPr dirty="0" spc="125">
                <a:solidFill>
                  <a:srgbClr val="9DBA60"/>
                </a:solidFill>
              </a:rPr>
              <a:t>00000173</a:t>
            </a:r>
            <a:r>
              <a:rPr dirty="0" spc="570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4a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45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78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3a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56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78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74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2c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60">
                <a:solidFill>
                  <a:srgbClr val="7D639E"/>
                </a:solidFill>
              </a:rPr>
              <a:t>76</a:t>
            </a:r>
            <a:r>
              <a:rPr dirty="0" spc="120">
                <a:solidFill>
                  <a:srgbClr val="9DBA60"/>
                </a:solidFill>
              </a:rPr>
              <a:t> JExt":"e</a:t>
            </a:r>
            <a:r>
              <a:rPr dirty="0" spc="95">
                <a:solidFill>
                  <a:srgbClr val="9DBA60"/>
                </a:solidFill>
              </a:rPr>
              <a:t> </a:t>
            </a:r>
            <a:r>
              <a:rPr dirty="0" spc="114">
                <a:solidFill>
                  <a:srgbClr val="9DBA60"/>
                </a:solidFill>
              </a:rPr>
              <a:t>xt","dev</a:t>
            </a:r>
          </a:p>
          <a:p>
            <a:pPr>
              <a:lnSpc>
                <a:spcPct val="100000"/>
              </a:lnSpc>
            </a:pPr>
            <a:r>
              <a:rPr dirty="0" spc="125">
                <a:solidFill>
                  <a:srgbClr val="9DBA60"/>
                </a:solidFill>
              </a:rPr>
              <a:t>00000183</a:t>
            </a:r>
            <a:r>
              <a:rPr dirty="0" spc="570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69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63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49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64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3a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56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38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36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38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30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36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30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32</a:t>
            </a:r>
            <a:r>
              <a:rPr dirty="0" spc="175">
                <a:solidFill>
                  <a:srgbClr val="7D639E"/>
                </a:solidFill>
              </a:rPr>
              <a:t> </a:t>
            </a:r>
            <a:r>
              <a:rPr dirty="0" spc="120">
                <a:solidFill>
                  <a:srgbClr val="9DBA60"/>
                </a:solidFill>
              </a:rPr>
              <a:t>iceId":"</a:t>
            </a:r>
            <a:r>
              <a:rPr dirty="0" spc="95">
                <a:solidFill>
                  <a:srgbClr val="9DBA60"/>
                </a:solidFill>
              </a:rPr>
              <a:t> </a:t>
            </a:r>
            <a:r>
              <a:rPr dirty="0" spc="114">
                <a:solidFill>
                  <a:srgbClr val="9DBA60"/>
                </a:solidFill>
              </a:rPr>
              <a:t>86806402</a:t>
            </a:r>
          </a:p>
          <a:p>
            <a:pPr>
              <a:lnSpc>
                <a:spcPts val="900"/>
              </a:lnSpc>
            </a:pPr>
            <a:r>
              <a:rPr dirty="0" spc="125">
                <a:solidFill>
                  <a:srgbClr val="9DBA60"/>
                </a:solidFill>
              </a:rPr>
              <a:t>00000193</a:t>
            </a:r>
            <a:r>
              <a:rPr dirty="0" spc="575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34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30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31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38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34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35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36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56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2c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76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69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63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55">
                <a:solidFill>
                  <a:srgbClr val="7D639E"/>
                </a:solidFill>
              </a:rPr>
              <a:t>65</a:t>
            </a:r>
            <a:r>
              <a:rPr dirty="0" spc="125">
                <a:solidFill>
                  <a:srgbClr val="9DBA60"/>
                </a:solidFill>
              </a:rPr>
              <a:t> </a:t>
            </a:r>
            <a:r>
              <a:rPr dirty="0" spc="120">
                <a:solidFill>
                  <a:srgbClr val="9DBA60"/>
                </a:solidFill>
              </a:rPr>
              <a:t>4018456"</a:t>
            </a:r>
            <a:r>
              <a:rPr dirty="0" spc="90">
                <a:solidFill>
                  <a:srgbClr val="9DBA60"/>
                </a:solidFill>
              </a:rPr>
              <a:t> </a:t>
            </a:r>
            <a:r>
              <a:rPr dirty="0" spc="114">
                <a:solidFill>
                  <a:srgbClr val="9DBA60"/>
                </a:solidFill>
              </a:rPr>
              <a:t>,"device</a:t>
            </a:r>
          </a:p>
          <a:p>
            <a:pPr>
              <a:lnSpc>
                <a:spcPts val="900"/>
              </a:lnSpc>
            </a:pPr>
            <a:r>
              <a:rPr dirty="0" spc="125">
                <a:solidFill>
                  <a:srgbClr val="9DBA60"/>
                </a:solidFill>
              </a:rPr>
              <a:t>000001A3</a:t>
            </a:r>
            <a:r>
              <a:rPr dirty="0" spc="570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49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64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31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3a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63</a:t>
            </a:r>
            <a:r>
              <a:rPr dirty="0" spc="56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3a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33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61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3a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61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3a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60">
                <a:solidFill>
                  <a:srgbClr val="7D639E"/>
                </a:solidFill>
              </a:rPr>
              <a:t>35</a:t>
            </a:r>
            <a:r>
              <a:rPr dirty="0" spc="120">
                <a:solidFill>
                  <a:srgbClr val="9DBA60"/>
                </a:solidFill>
              </a:rPr>
              <a:t> Id1":"bc</a:t>
            </a:r>
            <a:r>
              <a:rPr dirty="0" spc="95">
                <a:solidFill>
                  <a:srgbClr val="9DBA60"/>
                </a:solidFill>
              </a:rPr>
              <a:t> </a:t>
            </a:r>
            <a:r>
              <a:rPr dirty="0" spc="114">
                <a:solidFill>
                  <a:srgbClr val="9DBA60"/>
                </a:solidFill>
              </a:rPr>
              <a:t>:3a:ea:5</a:t>
            </a:r>
          </a:p>
          <a:p>
            <a:pPr>
              <a:lnSpc>
                <a:spcPct val="100000"/>
              </a:lnSpc>
            </a:pPr>
            <a:r>
              <a:rPr dirty="0" spc="125">
                <a:solidFill>
                  <a:srgbClr val="9DBA60"/>
                </a:solidFill>
              </a:rPr>
              <a:t>000001B3</a:t>
            </a:r>
            <a:r>
              <a:rPr dirty="0" spc="570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3a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38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38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3a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38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61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56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2c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76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69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63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60">
                <a:solidFill>
                  <a:srgbClr val="7D639E"/>
                </a:solidFill>
              </a:rPr>
              <a:t>65</a:t>
            </a:r>
            <a:r>
              <a:rPr dirty="0" spc="120">
                <a:solidFill>
                  <a:srgbClr val="9DBA60"/>
                </a:solidFill>
              </a:rPr>
              <a:t> 2:88:8a"</a:t>
            </a:r>
            <a:r>
              <a:rPr dirty="0" spc="95">
                <a:solidFill>
                  <a:srgbClr val="9DBA60"/>
                </a:solidFill>
              </a:rPr>
              <a:t> </a:t>
            </a:r>
            <a:r>
              <a:rPr dirty="0" spc="114">
                <a:solidFill>
                  <a:srgbClr val="9DBA60"/>
                </a:solidFill>
              </a:rPr>
              <a:t>,"device</a:t>
            </a:r>
          </a:p>
          <a:p>
            <a:pPr>
              <a:lnSpc>
                <a:spcPct val="100000"/>
              </a:lnSpc>
            </a:pPr>
            <a:r>
              <a:rPr dirty="0" spc="125">
                <a:solidFill>
                  <a:srgbClr val="9DBA60"/>
                </a:solidFill>
              </a:rPr>
              <a:t>000001C3</a:t>
            </a:r>
            <a:r>
              <a:rPr dirty="0" spc="570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49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64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3a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33</a:t>
            </a:r>
            <a:r>
              <a:rPr dirty="0" spc="56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38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31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38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31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60">
                <a:solidFill>
                  <a:srgbClr val="7D639E"/>
                </a:solidFill>
              </a:rPr>
              <a:t>62</a:t>
            </a:r>
            <a:r>
              <a:rPr dirty="0" spc="120">
                <a:solidFill>
                  <a:srgbClr val="9DBA60"/>
                </a:solidFill>
              </a:rPr>
              <a:t> Id2":"d3</a:t>
            </a:r>
            <a:r>
              <a:rPr dirty="0" spc="95">
                <a:solidFill>
                  <a:srgbClr val="9DBA60"/>
                </a:solidFill>
              </a:rPr>
              <a:t> </a:t>
            </a:r>
            <a:r>
              <a:rPr dirty="0" spc="114">
                <a:solidFill>
                  <a:srgbClr val="9DBA60"/>
                </a:solidFill>
              </a:rPr>
              <a:t>8148b21b</a:t>
            </a:r>
          </a:p>
          <a:p>
            <a:pPr>
              <a:lnSpc>
                <a:spcPts val="900"/>
              </a:lnSpc>
            </a:pPr>
            <a:r>
              <a:rPr dirty="0" spc="125">
                <a:solidFill>
                  <a:srgbClr val="9DBA60"/>
                </a:solidFill>
              </a:rPr>
              <a:t>000001D3</a:t>
            </a:r>
            <a:r>
              <a:rPr dirty="0" spc="575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33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61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31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61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64</a:t>
            </a:r>
            <a:r>
              <a:rPr dirty="0" spc="56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38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36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31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33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38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38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55">
                <a:solidFill>
                  <a:srgbClr val="7D639E"/>
                </a:solidFill>
              </a:rPr>
              <a:t>30</a:t>
            </a:r>
            <a:r>
              <a:rPr dirty="0" spc="125">
                <a:solidFill>
                  <a:srgbClr val="9DBA60"/>
                </a:solidFill>
              </a:rPr>
              <a:t> </a:t>
            </a:r>
            <a:r>
              <a:rPr dirty="0" spc="120">
                <a:solidFill>
                  <a:srgbClr val="9DBA60"/>
                </a:solidFill>
              </a:rPr>
              <a:t>223ea1ad</a:t>
            </a:r>
            <a:r>
              <a:rPr dirty="0" spc="90">
                <a:solidFill>
                  <a:srgbClr val="9DBA60"/>
                </a:solidFill>
              </a:rPr>
              <a:t> </a:t>
            </a:r>
            <a:r>
              <a:rPr dirty="0" spc="114">
                <a:solidFill>
                  <a:srgbClr val="9DBA60"/>
                </a:solidFill>
              </a:rPr>
              <a:t>d8613880</a:t>
            </a:r>
          </a:p>
          <a:p>
            <a:pPr>
              <a:lnSpc>
                <a:spcPts val="900"/>
              </a:lnSpc>
            </a:pPr>
            <a:r>
              <a:rPr dirty="0" spc="125">
                <a:solidFill>
                  <a:srgbClr val="9DBA60"/>
                </a:solidFill>
              </a:rPr>
              <a:t>000001E3</a:t>
            </a:r>
            <a:r>
              <a:rPr dirty="0" spc="570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61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38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35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37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2c</a:t>
            </a:r>
            <a:r>
              <a:rPr dirty="0" spc="56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64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76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69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63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60">
                <a:solidFill>
                  <a:srgbClr val="7D639E"/>
                </a:solidFill>
              </a:rPr>
              <a:t>5f</a:t>
            </a:r>
            <a:r>
              <a:rPr dirty="0" spc="120">
                <a:solidFill>
                  <a:srgbClr val="9DBA60"/>
                </a:solidFill>
              </a:rPr>
              <a:t> ae857d",</a:t>
            </a:r>
            <a:r>
              <a:rPr dirty="0" spc="95">
                <a:solidFill>
                  <a:srgbClr val="9DBA60"/>
                </a:solidFill>
              </a:rPr>
              <a:t> </a:t>
            </a:r>
            <a:r>
              <a:rPr dirty="0" spc="114">
                <a:solidFill>
                  <a:srgbClr val="9DBA60"/>
                </a:solidFill>
              </a:rPr>
              <a:t>"device_</a:t>
            </a:r>
          </a:p>
          <a:p>
            <a:pPr>
              <a:lnSpc>
                <a:spcPct val="100000"/>
              </a:lnSpc>
            </a:pPr>
            <a:r>
              <a:rPr dirty="0" spc="125">
                <a:solidFill>
                  <a:srgbClr val="9DBA60"/>
                </a:solidFill>
              </a:rPr>
              <a:t>000001F3</a:t>
            </a:r>
            <a:r>
              <a:rPr dirty="0" spc="570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6e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61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6d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3a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4f</a:t>
            </a:r>
            <a:r>
              <a:rPr dirty="0" spc="55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50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50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4f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20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52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37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60">
                <a:solidFill>
                  <a:srgbClr val="7D639E"/>
                </a:solidFill>
              </a:rPr>
              <a:t>22</a:t>
            </a:r>
            <a:r>
              <a:rPr dirty="0" spc="120">
                <a:solidFill>
                  <a:srgbClr val="9DBA60"/>
                </a:solidFill>
              </a:rPr>
              <a:t> name":"O</a:t>
            </a:r>
            <a:r>
              <a:rPr dirty="0" spc="90">
                <a:solidFill>
                  <a:srgbClr val="9DBA60"/>
                </a:solidFill>
              </a:rPr>
              <a:t> </a:t>
            </a:r>
            <a:r>
              <a:rPr dirty="0" spc="120">
                <a:solidFill>
                  <a:srgbClr val="9DBA60"/>
                </a:solidFill>
              </a:rPr>
              <a:t>PPO</a:t>
            </a:r>
            <a:r>
              <a:rPr dirty="0" spc="90">
                <a:solidFill>
                  <a:srgbClr val="9DBA60"/>
                </a:solidFill>
              </a:rPr>
              <a:t> </a:t>
            </a:r>
            <a:r>
              <a:rPr dirty="0" spc="125">
                <a:solidFill>
                  <a:srgbClr val="9DBA60"/>
                </a:solidFill>
              </a:rPr>
              <a:t>R7t"</a:t>
            </a:r>
          </a:p>
          <a:p>
            <a:pPr>
              <a:lnSpc>
                <a:spcPct val="100000"/>
              </a:lnSpc>
            </a:pPr>
            <a:r>
              <a:rPr dirty="0" spc="125">
                <a:solidFill>
                  <a:srgbClr val="9DBA60"/>
                </a:solidFill>
              </a:rPr>
              <a:t>00000203</a:t>
            </a:r>
            <a:r>
              <a:rPr dirty="0" spc="570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2c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6d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6d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6f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79</a:t>
            </a:r>
            <a:r>
              <a:rPr dirty="0" spc="56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5f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73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69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7a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3a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60">
                <a:solidFill>
                  <a:srgbClr val="7D639E"/>
                </a:solidFill>
              </a:rPr>
              <a:t>32</a:t>
            </a:r>
            <a:r>
              <a:rPr dirty="0" spc="120">
                <a:solidFill>
                  <a:srgbClr val="9DBA60"/>
                </a:solidFill>
              </a:rPr>
              <a:t> ,"memory</a:t>
            </a:r>
            <a:r>
              <a:rPr dirty="0" spc="95">
                <a:solidFill>
                  <a:srgbClr val="9DBA60"/>
                </a:solidFill>
              </a:rPr>
              <a:t> </a:t>
            </a:r>
            <a:r>
              <a:rPr dirty="0" spc="114">
                <a:solidFill>
                  <a:srgbClr val="9DBA60"/>
                </a:solidFill>
              </a:rPr>
              <a:t>_size":2</a:t>
            </a:r>
          </a:p>
          <a:p>
            <a:pPr>
              <a:lnSpc>
                <a:spcPts val="900"/>
              </a:lnSpc>
            </a:pPr>
            <a:r>
              <a:rPr dirty="0" spc="125">
                <a:solidFill>
                  <a:srgbClr val="9DBA60"/>
                </a:solidFill>
              </a:rPr>
              <a:t>00000213</a:t>
            </a:r>
            <a:r>
              <a:rPr dirty="0" spc="575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39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31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36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2c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67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5f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6d</a:t>
            </a:r>
            <a:r>
              <a:rPr dirty="0" spc="56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6d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6f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79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3a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55">
                <a:solidFill>
                  <a:srgbClr val="7D639E"/>
                </a:solidFill>
              </a:rPr>
              <a:t>31</a:t>
            </a:r>
            <a:r>
              <a:rPr dirty="0" spc="125">
                <a:solidFill>
                  <a:srgbClr val="9DBA60"/>
                </a:solidFill>
              </a:rPr>
              <a:t> </a:t>
            </a:r>
            <a:r>
              <a:rPr dirty="0" spc="120">
                <a:solidFill>
                  <a:srgbClr val="9DBA60"/>
                </a:solidFill>
              </a:rPr>
              <a:t>916,"g_m</a:t>
            </a:r>
            <a:r>
              <a:rPr dirty="0" spc="90">
                <a:solidFill>
                  <a:srgbClr val="9DBA60"/>
                </a:solidFill>
              </a:rPr>
              <a:t> </a:t>
            </a:r>
            <a:r>
              <a:rPr dirty="0" spc="114">
                <a:solidFill>
                  <a:srgbClr val="9DBA60"/>
                </a:solidFill>
              </a:rPr>
              <a:t>emory":1</a:t>
            </a:r>
          </a:p>
          <a:p>
            <a:pPr>
              <a:lnSpc>
                <a:spcPts val="900"/>
              </a:lnSpc>
            </a:pPr>
            <a:r>
              <a:rPr dirty="0" spc="125">
                <a:solidFill>
                  <a:srgbClr val="9DBA60"/>
                </a:solidFill>
              </a:rPr>
              <a:t>00000223</a:t>
            </a:r>
            <a:r>
              <a:rPr dirty="0" spc="570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30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2c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67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5f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6e</a:t>
            </a:r>
            <a:r>
              <a:rPr dirty="0" spc="56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61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6d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3a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4d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60">
                <a:solidFill>
                  <a:srgbClr val="7D639E"/>
                </a:solidFill>
              </a:rPr>
              <a:t>61</a:t>
            </a:r>
            <a:r>
              <a:rPr dirty="0" spc="120">
                <a:solidFill>
                  <a:srgbClr val="9DBA60"/>
                </a:solidFill>
              </a:rPr>
              <a:t> 024,"g_n</a:t>
            </a:r>
            <a:r>
              <a:rPr dirty="0" spc="95">
                <a:solidFill>
                  <a:srgbClr val="9DBA60"/>
                </a:solidFill>
              </a:rPr>
              <a:t> </a:t>
            </a:r>
            <a:r>
              <a:rPr dirty="0" spc="114">
                <a:solidFill>
                  <a:srgbClr val="9DBA60"/>
                </a:solidFill>
              </a:rPr>
              <a:t>ame":"Ma</a:t>
            </a:r>
          </a:p>
          <a:p>
            <a:pPr>
              <a:lnSpc>
                <a:spcPct val="100000"/>
              </a:lnSpc>
            </a:pPr>
            <a:r>
              <a:rPr dirty="0" spc="125">
                <a:solidFill>
                  <a:srgbClr val="9DBA60"/>
                </a:solidFill>
              </a:rPr>
              <a:t>00000233</a:t>
            </a:r>
            <a:r>
              <a:rPr dirty="0" spc="57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6c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69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2d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54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37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36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30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55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2c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67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5f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76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65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6e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60">
                <a:solidFill>
                  <a:srgbClr val="7D639E"/>
                </a:solidFill>
              </a:rPr>
              <a:t>64</a:t>
            </a:r>
            <a:r>
              <a:rPr dirty="0" spc="120">
                <a:solidFill>
                  <a:srgbClr val="9DBA60"/>
                </a:solidFill>
              </a:rPr>
              <a:t> </a:t>
            </a:r>
            <a:r>
              <a:rPr dirty="0" spc="125">
                <a:solidFill>
                  <a:srgbClr val="9DBA60"/>
                </a:solidFill>
              </a:rPr>
              <a:t>li-T760"</a:t>
            </a:r>
            <a:r>
              <a:rPr dirty="0" spc="90">
                <a:solidFill>
                  <a:srgbClr val="9DBA60"/>
                </a:solidFill>
              </a:rPr>
              <a:t> </a:t>
            </a:r>
            <a:r>
              <a:rPr dirty="0" spc="114">
                <a:solidFill>
                  <a:srgbClr val="9DBA60"/>
                </a:solidFill>
              </a:rPr>
              <a:t>,"g_vend</a:t>
            </a:r>
          </a:p>
          <a:p>
            <a:pPr>
              <a:lnSpc>
                <a:spcPts val="860"/>
              </a:lnSpc>
            </a:pPr>
            <a:r>
              <a:rPr dirty="0" spc="125">
                <a:solidFill>
                  <a:srgbClr val="9DBA60"/>
                </a:solidFill>
              </a:rPr>
              <a:t>00000243</a:t>
            </a:r>
            <a:r>
              <a:rPr dirty="0" spc="570">
                <a:solidFill>
                  <a:srgbClr val="9DBA60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6f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3a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41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52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4d</a:t>
            </a:r>
            <a:r>
              <a:rPr dirty="0" spc="56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2c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22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67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5f</a:t>
            </a:r>
            <a:r>
              <a:rPr dirty="0" spc="95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61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35">
                <a:solidFill>
                  <a:srgbClr val="7D639E"/>
                </a:solidFill>
              </a:rPr>
              <a:t>70</a:t>
            </a:r>
            <a:r>
              <a:rPr dirty="0" spc="90">
                <a:solidFill>
                  <a:srgbClr val="7D639E"/>
                </a:solidFill>
              </a:rPr>
              <a:t> </a:t>
            </a:r>
            <a:r>
              <a:rPr dirty="0" spc="160">
                <a:solidFill>
                  <a:srgbClr val="7D639E"/>
                </a:solidFill>
              </a:rPr>
              <a:t>69</a:t>
            </a:r>
            <a:r>
              <a:rPr dirty="0" spc="120">
                <a:solidFill>
                  <a:srgbClr val="9DBA60"/>
                </a:solidFill>
              </a:rPr>
              <a:t> or":"ARM</a:t>
            </a:r>
            <a:r>
              <a:rPr dirty="0" spc="95">
                <a:solidFill>
                  <a:srgbClr val="9DBA60"/>
                </a:solidFill>
              </a:rPr>
              <a:t> </a:t>
            </a:r>
            <a:r>
              <a:rPr dirty="0" spc="114">
                <a:solidFill>
                  <a:srgbClr val="9DBA60"/>
                </a:solidFill>
              </a:rPr>
              <a:t>","g_api</a:t>
            </a:r>
          </a:p>
        </p:txBody>
      </p:sp>
      <p:sp>
        <p:nvSpPr>
          <p:cNvPr id="11" name="object 11"/>
          <p:cNvSpPr/>
          <p:nvPr/>
        </p:nvSpPr>
        <p:spPr>
          <a:xfrm>
            <a:off x="4708527" y="2014704"/>
            <a:ext cx="5307330" cy="3634740"/>
          </a:xfrm>
          <a:custGeom>
            <a:avLst/>
            <a:gdLst/>
            <a:ahLst/>
            <a:cxnLst/>
            <a:rect l="l" t="t" r="r" b="b"/>
            <a:pathLst>
              <a:path w="5307330" h="3634740">
                <a:moveTo>
                  <a:pt x="0" y="3634661"/>
                </a:moveTo>
                <a:lnTo>
                  <a:pt x="5307171" y="3634661"/>
                </a:lnTo>
                <a:lnTo>
                  <a:pt x="5307171" y="0"/>
                </a:lnTo>
                <a:lnTo>
                  <a:pt x="0" y="0"/>
                </a:lnTo>
                <a:lnTo>
                  <a:pt x="0" y="3634661"/>
                </a:lnTo>
                <a:close/>
              </a:path>
            </a:pathLst>
          </a:custGeom>
          <a:ln w="98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759164" y="5240034"/>
            <a:ext cx="4842510" cy="2571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900"/>
              </a:lnSpc>
              <a:spcBef>
                <a:spcPts val="120"/>
              </a:spcBef>
            </a:pPr>
            <a:r>
              <a:rPr dirty="0" sz="750" spc="125">
                <a:solidFill>
                  <a:srgbClr val="9DBA60"/>
                </a:solidFill>
                <a:latin typeface="SimSun"/>
                <a:cs typeface="SimSun"/>
              </a:rPr>
              <a:t>00000253</a:t>
            </a:r>
            <a:r>
              <a:rPr dirty="0" sz="750" spc="575">
                <a:solidFill>
                  <a:srgbClr val="9DBA60"/>
                </a:solidFill>
                <a:latin typeface="SimSun"/>
                <a:cs typeface="SimSun"/>
              </a:rPr>
              <a:t> </a:t>
            </a:r>
            <a:r>
              <a:rPr dirty="0" sz="750" spc="135">
                <a:solidFill>
                  <a:srgbClr val="7D639E"/>
                </a:solidFill>
                <a:latin typeface="SimSun"/>
                <a:cs typeface="SimSun"/>
              </a:rPr>
              <a:t>22</a:t>
            </a:r>
            <a:r>
              <a:rPr dirty="0" sz="750" spc="90">
                <a:solidFill>
                  <a:srgbClr val="7D639E"/>
                </a:solidFill>
                <a:latin typeface="SimSun"/>
                <a:cs typeface="SimSun"/>
              </a:rPr>
              <a:t> </a:t>
            </a:r>
            <a:r>
              <a:rPr dirty="0" sz="750" spc="135">
                <a:solidFill>
                  <a:srgbClr val="7D639E"/>
                </a:solidFill>
                <a:latin typeface="SimSun"/>
                <a:cs typeface="SimSun"/>
              </a:rPr>
              <a:t>3a</a:t>
            </a:r>
            <a:r>
              <a:rPr dirty="0" sz="750" spc="90">
                <a:solidFill>
                  <a:srgbClr val="7D639E"/>
                </a:solidFill>
                <a:latin typeface="SimSun"/>
                <a:cs typeface="SimSun"/>
              </a:rPr>
              <a:t> </a:t>
            </a:r>
            <a:r>
              <a:rPr dirty="0" sz="750" spc="135">
                <a:solidFill>
                  <a:srgbClr val="7D639E"/>
                </a:solidFill>
                <a:latin typeface="SimSun"/>
                <a:cs typeface="SimSun"/>
              </a:rPr>
              <a:t>22</a:t>
            </a:r>
            <a:r>
              <a:rPr dirty="0" sz="750" spc="95">
                <a:solidFill>
                  <a:srgbClr val="7D639E"/>
                </a:solidFill>
                <a:latin typeface="SimSun"/>
                <a:cs typeface="SimSun"/>
              </a:rPr>
              <a:t> </a:t>
            </a:r>
            <a:r>
              <a:rPr dirty="0" sz="750" spc="135">
                <a:solidFill>
                  <a:srgbClr val="7D639E"/>
                </a:solidFill>
                <a:latin typeface="SimSun"/>
                <a:cs typeface="SimSun"/>
              </a:rPr>
              <a:t>4f</a:t>
            </a:r>
            <a:r>
              <a:rPr dirty="0" sz="750" spc="90">
                <a:solidFill>
                  <a:srgbClr val="7D639E"/>
                </a:solidFill>
                <a:latin typeface="SimSun"/>
                <a:cs typeface="SimSun"/>
              </a:rPr>
              <a:t> </a:t>
            </a:r>
            <a:r>
              <a:rPr dirty="0" sz="750" spc="135">
                <a:solidFill>
                  <a:srgbClr val="7D639E"/>
                </a:solidFill>
                <a:latin typeface="SimSun"/>
                <a:cs typeface="SimSun"/>
              </a:rPr>
              <a:t>70</a:t>
            </a:r>
            <a:r>
              <a:rPr dirty="0" sz="750" spc="90">
                <a:solidFill>
                  <a:srgbClr val="7D639E"/>
                </a:solidFill>
                <a:latin typeface="SimSun"/>
                <a:cs typeface="SimSun"/>
              </a:rPr>
              <a:t> </a:t>
            </a:r>
            <a:r>
              <a:rPr dirty="0" sz="750" spc="135">
                <a:solidFill>
                  <a:srgbClr val="7D639E"/>
                </a:solidFill>
                <a:latin typeface="SimSun"/>
                <a:cs typeface="SimSun"/>
              </a:rPr>
              <a:t>65</a:t>
            </a:r>
            <a:r>
              <a:rPr dirty="0" sz="750" spc="90">
                <a:solidFill>
                  <a:srgbClr val="7D639E"/>
                </a:solidFill>
                <a:latin typeface="SimSun"/>
                <a:cs typeface="SimSun"/>
              </a:rPr>
              <a:t> </a:t>
            </a:r>
            <a:r>
              <a:rPr dirty="0" sz="750" spc="135">
                <a:solidFill>
                  <a:srgbClr val="7D639E"/>
                </a:solidFill>
                <a:latin typeface="SimSun"/>
                <a:cs typeface="SimSun"/>
              </a:rPr>
              <a:t>6e</a:t>
            </a:r>
            <a:r>
              <a:rPr dirty="0" sz="750" spc="95">
                <a:solidFill>
                  <a:srgbClr val="7D639E"/>
                </a:solidFill>
                <a:latin typeface="SimSun"/>
                <a:cs typeface="SimSun"/>
              </a:rPr>
              <a:t> </a:t>
            </a:r>
            <a:r>
              <a:rPr dirty="0" sz="750" spc="135">
                <a:solidFill>
                  <a:srgbClr val="7D639E"/>
                </a:solidFill>
                <a:latin typeface="SimSun"/>
                <a:cs typeface="SimSun"/>
              </a:rPr>
              <a:t>47</a:t>
            </a:r>
            <a:r>
              <a:rPr dirty="0" sz="750" spc="555">
                <a:solidFill>
                  <a:srgbClr val="7D639E"/>
                </a:solidFill>
                <a:latin typeface="SimSun"/>
                <a:cs typeface="SimSun"/>
              </a:rPr>
              <a:t> </a:t>
            </a:r>
            <a:r>
              <a:rPr dirty="0" sz="750" spc="135">
                <a:solidFill>
                  <a:srgbClr val="7D639E"/>
                </a:solidFill>
                <a:latin typeface="SimSun"/>
                <a:cs typeface="SimSun"/>
              </a:rPr>
              <a:t>4c</a:t>
            </a:r>
            <a:r>
              <a:rPr dirty="0" sz="750" spc="90">
                <a:solidFill>
                  <a:srgbClr val="7D639E"/>
                </a:solidFill>
                <a:latin typeface="SimSun"/>
                <a:cs typeface="SimSun"/>
              </a:rPr>
              <a:t> </a:t>
            </a:r>
            <a:r>
              <a:rPr dirty="0" sz="750" spc="135">
                <a:solidFill>
                  <a:srgbClr val="7D639E"/>
                </a:solidFill>
                <a:latin typeface="SimSun"/>
                <a:cs typeface="SimSun"/>
              </a:rPr>
              <a:t>20</a:t>
            </a:r>
            <a:r>
              <a:rPr dirty="0" sz="750" spc="90">
                <a:solidFill>
                  <a:srgbClr val="7D639E"/>
                </a:solidFill>
                <a:latin typeface="SimSun"/>
                <a:cs typeface="SimSun"/>
              </a:rPr>
              <a:t> </a:t>
            </a:r>
            <a:r>
              <a:rPr dirty="0" sz="750" spc="135">
                <a:solidFill>
                  <a:srgbClr val="7D639E"/>
                </a:solidFill>
                <a:latin typeface="SimSun"/>
                <a:cs typeface="SimSun"/>
              </a:rPr>
              <a:t>45</a:t>
            </a:r>
            <a:r>
              <a:rPr dirty="0" sz="750" spc="95">
                <a:solidFill>
                  <a:srgbClr val="7D639E"/>
                </a:solidFill>
                <a:latin typeface="SimSun"/>
                <a:cs typeface="SimSun"/>
              </a:rPr>
              <a:t> </a:t>
            </a:r>
            <a:r>
              <a:rPr dirty="0" sz="750" spc="135">
                <a:solidFill>
                  <a:srgbClr val="7D639E"/>
                </a:solidFill>
                <a:latin typeface="SimSun"/>
                <a:cs typeface="SimSun"/>
              </a:rPr>
              <a:t>53</a:t>
            </a:r>
            <a:r>
              <a:rPr dirty="0" sz="750" spc="90">
                <a:solidFill>
                  <a:srgbClr val="7D639E"/>
                </a:solidFill>
                <a:latin typeface="SimSun"/>
                <a:cs typeface="SimSun"/>
              </a:rPr>
              <a:t> </a:t>
            </a:r>
            <a:r>
              <a:rPr dirty="0" sz="750" spc="135">
                <a:solidFill>
                  <a:srgbClr val="7D639E"/>
                </a:solidFill>
                <a:latin typeface="SimSun"/>
                <a:cs typeface="SimSun"/>
              </a:rPr>
              <a:t>20</a:t>
            </a:r>
            <a:r>
              <a:rPr dirty="0" sz="750" spc="90">
                <a:solidFill>
                  <a:srgbClr val="7D639E"/>
                </a:solidFill>
                <a:latin typeface="SimSun"/>
                <a:cs typeface="SimSun"/>
              </a:rPr>
              <a:t> </a:t>
            </a:r>
            <a:r>
              <a:rPr dirty="0" sz="750" spc="135">
                <a:solidFill>
                  <a:srgbClr val="7D639E"/>
                </a:solidFill>
                <a:latin typeface="SimSun"/>
                <a:cs typeface="SimSun"/>
              </a:rPr>
              <a:t>33</a:t>
            </a:r>
            <a:r>
              <a:rPr dirty="0" sz="750" spc="90">
                <a:solidFill>
                  <a:srgbClr val="7D639E"/>
                </a:solidFill>
                <a:latin typeface="SimSun"/>
                <a:cs typeface="SimSun"/>
              </a:rPr>
              <a:t> </a:t>
            </a:r>
            <a:r>
              <a:rPr dirty="0" sz="750" spc="135">
                <a:solidFill>
                  <a:srgbClr val="7D639E"/>
                </a:solidFill>
                <a:latin typeface="SimSun"/>
                <a:cs typeface="SimSun"/>
              </a:rPr>
              <a:t>2e</a:t>
            </a:r>
            <a:r>
              <a:rPr dirty="0" sz="750" spc="95">
                <a:solidFill>
                  <a:srgbClr val="7D639E"/>
                </a:solidFill>
                <a:latin typeface="SimSun"/>
                <a:cs typeface="SimSun"/>
              </a:rPr>
              <a:t> </a:t>
            </a:r>
            <a:r>
              <a:rPr dirty="0" sz="750" spc="155">
                <a:solidFill>
                  <a:srgbClr val="7D639E"/>
                </a:solidFill>
                <a:latin typeface="SimSun"/>
                <a:cs typeface="SimSun"/>
              </a:rPr>
              <a:t>30</a:t>
            </a:r>
            <a:r>
              <a:rPr dirty="0" sz="750" spc="120">
                <a:solidFill>
                  <a:srgbClr val="9DBA60"/>
                </a:solidFill>
                <a:latin typeface="SimSun"/>
                <a:cs typeface="SimSun"/>
              </a:rPr>
              <a:t> ":"OpenG</a:t>
            </a:r>
            <a:r>
              <a:rPr dirty="0" sz="750" spc="90">
                <a:solidFill>
                  <a:srgbClr val="9DBA60"/>
                </a:solidFill>
                <a:latin typeface="SimSun"/>
                <a:cs typeface="SimSun"/>
              </a:rPr>
              <a:t> </a:t>
            </a:r>
            <a:r>
              <a:rPr dirty="0" sz="750" spc="85">
                <a:solidFill>
                  <a:srgbClr val="9DBA60"/>
                </a:solidFill>
                <a:latin typeface="SimSun"/>
                <a:cs typeface="SimSun"/>
              </a:rPr>
              <a:t>L</a:t>
            </a:r>
            <a:r>
              <a:rPr dirty="0" sz="750" spc="185">
                <a:solidFill>
                  <a:srgbClr val="9DBA60"/>
                </a:solidFill>
                <a:latin typeface="SimSun"/>
                <a:cs typeface="SimSun"/>
              </a:rPr>
              <a:t> </a:t>
            </a:r>
            <a:r>
              <a:rPr dirty="0" sz="750" spc="85">
                <a:solidFill>
                  <a:srgbClr val="9DBA60"/>
                </a:solidFill>
                <a:latin typeface="SimSun"/>
                <a:cs typeface="SimSun"/>
              </a:rPr>
              <a:t>ES</a:t>
            </a:r>
            <a:r>
              <a:rPr dirty="0" sz="750" spc="190">
                <a:solidFill>
                  <a:srgbClr val="9DBA60"/>
                </a:solidFill>
                <a:latin typeface="SimSun"/>
                <a:cs typeface="SimSun"/>
              </a:rPr>
              <a:t> </a:t>
            </a:r>
            <a:r>
              <a:rPr dirty="0" sz="750" spc="105">
                <a:solidFill>
                  <a:srgbClr val="9DBA60"/>
                </a:solidFill>
                <a:latin typeface="SimSun"/>
                <a:cs typeface="SimSun"/>
              </a:rPr>
              <a:t>3.0</a:t>
            </a:r>
            <a:endParaRPr sz="750">
              <a:latin typeface="SimSun"/>
              <a:cs typeface="SimSun"/>
            </a:endParaRPr>
          </a:p>
          <a:p>
            <a:pPr marL="12700">
              <a:lnSpc>
                <a:spcPts val="900"/>
              </a:lnSpc>
            </a:pPr>
            <a:r>
              <a:rPr dirty="0" sz="750" spc="125">
                <a:solidFill>
                  <a:srgbClr val="9DBA60"/>
                </a:solidFill>
                <a:latin typeface="SimSun"/>
                <a:cs typeface="SimSun"/>
              </a:rPr>
              <a:t>00000263</a:t>
            </a:r>
            <a:r>
              <a:rPr dirty="0" sz="750" spc="575">
                <a:solidFill>
                  <a:srgbClr val="9DBA60"/>
                </a:solidFill>
                <a:latin typeface="SimSun"/>
                <a:cs typeface="SimSun"/>
              </a:rPr>
              <a:t> </a:t>
            </a:r>
            <a:r>
              <a:rPr dirty="0" sz="750" spc="135">
                <a:solidFill>
                  <a:srgbClr val="7D639E"/>
                </a:solidFill>
                <a:latin typeface="SimSun"/>
                <a:cs typeface="SimSun"/>
              </a:rPr>
              <a:t>22</a:t>
            </a:r>
            <a:r>
              <a:rPr dirty="0" sz="750" spc="95">
                <a:solidFill>
                  <a:srgbClr val="7D639E"/>
                </a:solidFill>
                <a:latin typeface="SimSun"/>
                <a:cs typeface="SimSun"/>
              </a:rPr>
              <a:t> </a:t>
            </a:r>
            <a:r>
              <a:rPr dirty="0" sz="750" spc="120">
                <a:solidFill>
                  <a:srgbClr val="7D639E"/>
                </a:solidFill>
                <a:latin typeface="SimSun"/>
                <a:cs typeface="SimSun"/>
              </a:rPr>
              <a:t>7d</a:t>
            </a:r>
            <a:r>
              <a:rPr dirty="0" sz="750" spc="125">
                <a:solidFill>
                  <a:srgbClr val="F59D55"/>
                </a:solidFill>
                <a:latin typeface="SimSun"/>
                <a:cs typeface="SimSun"/>
              </a:rPr>
              <a:t> </a:t>
            </a:r>
            <a:r>
              <a:rPr dirty="0" sz="750" spc="135">
                <a:solidFill>
                  <a:srgbClr val="F59D55"/>
                </a:solidFill>
                <a:latin typeface="SimSun"/>
                <a:cs typeface="SimSun"/>
              </a:rPr>
              <a:t>b9</a:t>
            </a:r>
            <a:r>
              <a:rPr dirty="0" sz="750" spc="95">
                <a:solidFill>
                  <a:srgbClr val="F59D55"/>
                </a:solidFill>
                <a:latin typeface="SimSun"/>
                <a:cs typeface="SimSun"/>
              </a:rPr>
              <a:t> </a:t>
            </a:r>
            <a:r>
              <a:rPr dirty="0" sz="750" spc="135">
                <a:solidFill>
                  <a:srgbClr val="F59D55"/>
                </a:solidFill>
                <a:latin typeface="SimSun"/>
                <a:cs typeface="SimSun"/>
              </a:rPr>
              <a:t>f3</a:t>
            </a:r>
            <a:r>
              <a:rPr dirty="0" sz="750" spc="95">
                <a:solidFill>
                  <a:srgbClr val="F59D55"/>
                </a:solidFill>
                <a:latin typeface="SimSun"/>
                <a:cs typeface="SimSun"/>
              </a:rPr>
              <a:t> </a:t>
            </a:r>
            <a:r>
              <a:rPr dirty="0" sz="750" spc="135">
                <a:solidFill>
                  <a:srgbClr val="F59D55"/>
                </a:solidFill>
                <a:latin typeface="SimSun"/>
                <a:cs typeface="SimSun"/>
              </a:rPr>
              <a:t>11</a:t>
            </a:r>
            <a:r>
              <a:rPr dirty="0" sz="750" spc="95">
                <a:solidFill>
                  <a:srgbClr val="F59D55"/>
                </a:solidFill>
                <a:latin typeface="SimSun"/>
                <a:cs typeface="SimSun"/>
              </a:rPr>
              <a:t> </a:t>
            </a:r>
            <a:r>
              <a:rPr dirty="0" sz="750" spc="135">
                <a:solidFill>
                  <a:srgbClr val="F59D55"/>
                </a:solidFill>
                <a:latin typeface="SimSun"/>
                <a:cs typeface="SimSun"/>
              </a:rPr>
              <a:t>de</a:t>
            </a:r>
            <a:r>
              <a:rPr dirty="0" sz="750" spc="135">
                <a:solidFill>
                  <a:srgbClr val="9DBA60"/>
                </a:solidFill>
                <a:latin typeface="SimSun"/>
                <a:cs typeface="SimSun"/>
              </a:rPr>
              <a:t>                              </a:t>
            </a:r>
            <a:r>
              <a:rPr dirty="0" sz="750" spc="204">
                <a:solidFill>
                  <a:srgbClr val="9DBA60"/>
                </a:solidFill>
                <a:latin typeface="SimSun"/>
                <a:cs typeface="SimSun"/>
              </a:rPr>
              <a:t> </a:t>
            </a:r>
            <a:r>
              <a:rPr dirty="0" sz="750" spc="125">
                <a:solidFill>
                  <a:srgbClr val="9DBA60"/>
                </a:solidFill>
                <a:latin typeface="SimSun"/>
                <a:cs typeface="SimSun"/>
              </a:rPr>
              <a:t>"}....</a:t>
            </a:r>
            <a:endParaRPr sz="750"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163459" y="1200669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 h="0">
                <a:moveTo>
                  <a:pt x="0" y="0"/>
                </a:moveTo>
                <a:lnTo>
                  <a:pt x="28540" y="0"/>
                </a:lnTo>
              </a:path>
            </a:pathLst>
          </a:custGeom>
          <a:ln w="8913">
            <a:solidFill>
              <a:srgbClr val="000000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163459" y="2258499"/>
            <a:ext cx="28575" cy="21590"/>
          </a:xfrm>
          <a:custGeom>
            <a:avLst/>
            <a:gdLst/>
            <a:ahLst/>
            <a:cxnLst/>
            <a:rect l="l" t="t" r="r" b="b"/>
            <a:pathLst>
              <a:path w="28575" h="21589">
                <a:moveTo>
                  <a:pt x="28540" y="0"/>
                </a:moveTo>
                <a:lnTo>
                  <a:pt x="0" y="10699"/>
                </a:lnTo>
                <a:lnTo>
                  <a:pt x="28540" y="21399"/>
                </a:lnTo>
                <a:lnTo>
                  <a:pt x="285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5601649" y="1167901"/>
            <a:ext cx="5440045" cy="4318635"/>
            <a:chOff x="5601649" y="1167901"/>
            <a:chExt cx="5440045" cy="4318635"/>
          </a:xfrm>
        </p:grpSpPr>
        <p:sp>
          <p:nvSpPr>
            <p:cNvPr id="16" name="object 16"/>
            <p:cNvSpPr/>
            <p:nvPr/>
          </p:nvSpPr>
          <p:spPr>
            <a:xfrm>
              <a:off x="6440796" y="1414375"/>
              <a:ext cx="4524375" cy="1023619"/>
            </a:xfrm>
            <a:custGeom>
              <a:avLst/>
              <a:gdLst/>
              <a:ahLst/>
              <a:cxnLst/>
              <a:rect l="l" t="t" r="r" b="b"/>
              <a:pathLst>
                <a:path w="4524375" h="1023619">
                  <a:moveTo>
                    <a:pt x="30243" y="1023175"/>
                  </a:moveTo>
                  <a:lnTo>
                    <a:pt x="0" y="1023175"/>
                  </a:lnTo>
                  <a:lnTo>
                    <a:pt x="0" y="0"/>
                  </a:lnTo>
                  <a:lnTo>
                    <a:pt x="4524167" y="0"/>
                  </a:lnTo>
                </a:path>
              </a:pathLst>
            </a:custGeom>
            <a:ln w="9058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954037" y="1381607"/>
              <a:ext cx="87630" cy="66040"/>
            </a:xfrm>
            <a:custGeom>
              <a:avLst/>
              <a:gdLst/>
              <a:ahLst/>
              <a:cxnLst/>
              <a:rect l="l" t="t" r="r" b="b"/>
              <a:pathLst>
                <a:path w="87629" h="66040">
                  <a:moveTo>
                    <a:pt x="0" y="0"/>
                  </a:moveTo>
                  <a:lnTo>
                    <a:pt x="0" y="65536"/>
                  </a:lnTo>
                  <a:lnTo>
                    <a:pt x="87405" y="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495516" y="1628081"/>
              <a:ext cx="3469640" cy="742950"/>
            </a:xfrm>
            <a:custGeom>
              <a:avLst/>
              <a:gdLst/>
              <a:ahLst/>
              <a:cxnLst/>
              <a:rect l="l" t="t" r="r" b="b"/>
              <a:pathLst>
                <a:path w="3469640" h="742950">
                  <a:moveTo>
                    <a:pt x="0" y="742865"/>
                  </a:moveTo>
                  <a:lnTo>
                    <a:pt x="0" y="0"/>
                  </a:lnTo>
                  <a:lnTo>
                    <a:pt x="3469446" y="0"/>
                  </a:lnTo>
                </a:path>
              </a:pathLst>
            </a:custGeom>
            <a:ln w="9043">
              <a:solidFill>
                <a:srgbClr val="F59D5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954037" y="1595313"/>
              <a:ext cx="87630" cy="66040"/>
            </a:xfrm>
            <a:custGeom>
              <a:avLst/>
              <a:gdLst/>
              <a:ahLst/>
              <a:cxnLst/>
              <a:rect l="l" t="t" r="r" b="b"/>
              <a:pathLst>
                <a:path w="87629" h="66039">
                  <a:moveTo>
                    <a:pt x="0" y="0"/>
                  </a:moveTo>
                  <a:lnTo>
                    <a:pt x="0" y="65536"/>
                  </a:lnTo>
                  <a:lnTo>
                    <a:pt x="87405" y="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9D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763311" y="1841787"/>
              <a:ext cx="5201920" cy="661670"/>
            </a:xfrm>
            <a:custGeom>
              <a:avLst/>
              <a:gdLst/>
              <a:ahLst/>
              <a:cxnLst/>
              <a:rect l="l" t="t" r="r" b="b"/>
              <a:pathLst>
                <a:path w="5201920" h="661669">
                  <a:moveTo>
                    <a:pt x="1789" y="661182"/>
                  </a:moveTo>
                  <a:lnTo>
                    <a:pt x="0" y="661182"/>
                  </a:lnTo>
                  <a:lnTo>
                    <a:pt x="0" y="0"/>
                  </a:lnTo>
                  <a:lnTo>
                    <a:pt x="5201652" y="0"/>
                  </a:lnTo>
                </a:path>
              </a:pathLst>
            </a:custGeom>
            <a:ln w="896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954037" y="1809018"/>
              <a:ext cx="87630" cy="66040"/>
            </a:xfrm>
            <a:custGeom>
              <a:avLst/>
              <a:gdLst/>
              <a:ahLst/>
              <a:cxnLst/>
              <a:rect l="l" t="t" r="r" b="b"/>
              <a:pathLst>
                <a:path w="87629" h="66039">
                  <a:moveTo>
                    <a:pt x="0" y="0"/>
                  </a:moveTo>
                  <a:lnTo>
                    <a:pt x="0" y="65536"/>
                  </a:lnTo>
                  <a:lnTo>
                    <a:pt x="87405" y="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571270" y="2055492"/>
              <a:ext cx="4394200" cy="494665"/>
            </a:xfrm>
            <a:custGeom>
              <a:avLst/>
              <a:gdLst/>
              <a:ahLst/>
              <a:cxnLst/>
              <a:rect l="l" t="t" r="r" b="b"/>
              <a:pathLst>
                <a:path w="4394200" h="494664">
                  <a:moveTo>
                    <a:pt x="27076" y="494135"/>
                  </a:moveTo>
                  <a:lnTo>
                    <a:pt x="0" y="494135"/>
                  </a:lnTo>
                  <a:lnTo>
                    <a:pt x="0" y="0"/>
                  </a:lnTo>
                  <a:lnTo>
                    <a:pt x="4393692" y="0"/>
                  </a:lnTo>
                </a:path>
              </a:pathLst>
            </a:custGeom>
            <a:ln w="8950">
              <a:solidFill>
                <a:srgbClr val="F59D5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954037" y="2022724"/>
              <a:ext cx="87630" cy="66040"/>
            </a:xfrm>
            <a:custGeom>
              <a:avLst/>
              <a:gdLst/>
              <a:ahLst/>
              <a:cxnLst/>
              <a:rect l="l" t="t" r="r" b="b"/>
              <a:pathLst>
                <a:path w="87629" h="66039">
                  <a:moveTo>
                    <a:pt x="0" y="0"/>
                  </a:moveTo>
                  <a:lnTo>
                    <a:pt x="0" y="65536"/>
                  </a:lnTo>
                  <a:lnTo>
                    <a:pt x="87405" y="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9D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244543" y="2269198"/>
              <a:ext cx="3720465" cy="298450"/>
            </a:xfrm>
            <a:custGeom>
              <a:avLst/>
              <a:gdLst/>
              <a:ahLst/>
              <a:cxnLst/>
              <a:rect l="l" t="t" r="r" b="b"/>
              <a:pathLst>
                <a:path w="3720465" h="298450">
                  <a:moveTo>
                    <a:pt x="15359" y="298119"/>
                  </a:moveTo>
                  <a:lnTo>
                    <a:pt x="0" y="298119"/>
                  </a:lnTo>
                  <a:lnTo>
                    <a:pt x="0" y="0"/>
                  </a:lnTo>
                  <a:lnTo>
                    <a:pt x="3720419" y="0"/>
                  </a:lnTo>
                </a:path>
              </a:pathLst>
            </a:custGeom>
            <a:ln w="8932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954037" y="2236430"/>
              <a:ext cx="87630" cy="66040"/>
            </a:xfrm>
            <a:custGeom>
              <a:avLst/>
              <a:gdLst/>
              <a:ahLst/>
              <a:cxnLst/>
              <a:rect l="l" t="t" r="r" b="b"/>
              <a:pathLst>
                <a:path w="87629" h="66039">
                  <a:moveTo>
                    <a:pt x="0" y="0"/>
                  </a:moveTo>
                  <a:lnTo>
                    <a:pt x="0" y="65536"/>
                  </a:lnTo>
                  <a:lnTo>
                    <a:pt x="87405" y="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606219" y="1200669"/>
              <a:ext cx="5358765" cy="1154430"/>
            </a:xfrm>
            <a:custGeom>
              <a:avLst/>
              <a:gdLst/>
              <a:ahLst/>
              <a:cxnLst/>
              <a:rect l="l" t="t" r="r" b="b"/>
              <a:pathLst>
                <a:path w="5358765" h="1154430">
                  <a:moveTo>
                    <a:pt x="0" y="1154130"/>
                  </a:moveTo>
                  <a:lnTo>
                    <a:pt x="0" y="0"/>
                  </a:lnTo>
                  <a:lnTo>
                    <a:pt x="5358743" y="0"/>
                  </a:lnTo>
                </a:path>
              </a:pathLst>
            </a:custGeom>
            <a:ln w="9045">
              <a:solidFill>
                <a:srgbClr val="F59D5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954037" y="1167901"/>
              <a:ext cx="87630" cy="66040"/>
            </a:xfrm>
            <a:custGeom>
              <a:avLst/>
              <a:gdLst/>
              <a:ahLst/>
              <a:cxnLst/>
              <a:rect l="l" t="t" r="r" b="b"/>
              <a:pathLst>
                <a:path w="87629" h="66040">
                  <a:moveTo>
                    <a:pt x="0" y="0"/>
                  </a:moveTo>
                  <a:lnTo>
                    <a:pt x="0" y="65536"/>
                  </a:lnTo>
                  <a:lnTo>
                    <a:pt x="87405" y="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9D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010183" y="2482904"/>
              <a:ext cx="4954905" cy="2998470"/>
            </a:xfrm>
            <a:custGeom>
              <a:avLst/>
              <a:gdLst/>
              <a:ahLst/>
              <a:cxnLst/>
              <a:rect l="l" t="t" r="r" b="b"/>
              <a:pathLst>
                <a:path w="4954905" h="2998470">
                  <a:moveTo>
                    <a:pt x="0" y="2998185"/>
                  </a:moveTo>
                  <a:lnTo>
                    <a:pt x="4746242" y="2998185"/>
                  </a:lnTo>
                  <a:lnTo>
                    <a:pt x="4746242" y="0"/>
                  </a:lnTo>
                  <a:lnTo>
                    <a:pt x="4954780" y="0"/>
                  </a:lnTo>
                </a:path>
              </a:pathLst>
            </a:custGeom>
            <a:ln w="9710">
              <a:solidFill>
                <a:srgbClr val="EA6F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954037" y="2450136"/>
              <a:ext cx="87630" cy="66040"/>
            </a:xfrm>
            <a:custGeom>
              <a:avLst/>
              <a:gdLst/>
              <a:ahLst/>
              <a:cxnLst/>
              <a:rect l="l" t="t" r="r" b="b"/>
              <a:pathLst>
                <a:path w="87629" h="66039">
                  <a:moveTo>
                    <a:pt x="0" y="0"/>
                  </a:moveTo>
                  <a:lnTo>
                    <a:pt x="0" y="65536"/>
                  </a:lnTo>
                  <a:lnTo>
                    <a:pt x="87405" y="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F0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9347" y="1488947"/>
            <a:ext cx="7174992" cy="3759707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78739" y="58039"/>
            <a:ext cx="70739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我们如何开展服务器性能测试（动态解析库开发）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91" y="1014983"/>
            <a:ext cx="12179935" cy="4950460"/>
            <a:chOff x="12191" y="1014983"/>
            <a:chExt cx="12179935" cy="4950460"/>
          </a:xfrm>
        </p:grpSpPr>
        <p:sp>
          <p:nvSpPr>
            <p:cNvPr id="3" name="object 3"/>
            <p:cNvSpPr/>
            <p:nvPr/>
          </p:nvSpPr>
          <p:spPr>
            <a:xfrm>
              <a:off x="12191" y="1014983"/>
              <a:ext cx="12179935" cy="9525"/>
            </a:xfrm>
            <a:custGeom>
              <a:avLst/>
              <a:gdLst/>
              <a:ahLst/>
              <a:cxnLst/>
              <a:rect l="l" t="t" r="r" b="b"/>
              <a:pathLst>
                <a:path w="12179935" h="9525">
                  <a:moveTo>
                    <a:pt x="0" y="9144"/>
                  </a:moveTo>
                  <a:lnTo>
                    <a:pt x="12179807" y="9144"/>
                  </a:lnTo>
                  <a:lnTo>
                    <a:pt x="12179808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9988" y="1019555"/>
              <a:ext cx="5593079" cy="49453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9075" y="1944623"/>
              <a:ext cx="3681984" cy="30952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72583" y="3285744"/>
              <a:ext cx="1135380" cy="204470"/>
            </a:xfrm>
            <a:custGeom>
              <a:avLst/>
              <a:gdLst/>
              <a:ahLst/>
              <a:cxnLst/>
              <a:rect l="l" t="t" r="r" b="b"/>
              <a:pathLst>
                <a:path w="1135379" h="204470">
                  <a:moveTo>
                    <a:pt x="1033271" y="0"/>
                  </a:moveTo>
                  <a:lnTo>
                    <a:pt x="1033271" y="51053"/>
                  </a:lnTo>
                  <a:lnTo>
                    <a:pt x="0" y="51053"/>
                  </a:lnTo>
                  <a:lnTo>
                    <a:pt x="0" y="153161"/>
                  </a:lnTo>
                  <a:lnTo>
                    <a:pt x="1033271" y="153161"/>
                  </a:lnTo>
                  <a:lnTo>
                    <a:pt x="1033271" y="204215"/>
                  </a:lnTo>
                  <a:lnTo>
                    <a:pt x="1135379" y="102107"/>
                  </a:lnTo>
                  <a:lnTo>
                    <a:pt x="103327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72583" y="3285744"/>
              <a:ext cx="1135380" cy="204470"/>
            </a:xfrm>
            <a:custGeom>
              <a:avLst/>
              <a:gdLst/>
              <a:ahLst/>
              <a:cxnLst/>
              <a:rect l="l" t="t" r="r" b="b"/>
              <a:pathLst>
                <a:path w="1135379" h="204470">
                  <a:moveTo>
                    <a:pt x="0" y="51053"/>
                  </a:moveTo>
                  <a:lnTo>
                    <a:pt x="1033271" y="51053"/>
                  </a:lnTo>
                  <a:lnTo>
                    <a:pt x="1033271" y="0"/>
                  </a:lnTo>
                  <a:lnTo>
                    <a:pt x="1135379" y="102107"/>
                  </a:lnTo>
                  <a:lnTo>
                    <a:pt x="1033271" y="204215"/>
                  </a:lnTo>
                  <a:lnTo>
                    <a:pt x="1033271" y="153161"/>
                  </a:lnTo>
                  <a:lnTo>
                    <a:pt x="0" y="153161"/>
                  </a:lnTo>
                  <a:lnTo>
                    <a:pt x="0" y="51053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8739" y="58039"/>
            <a:ext cx="67691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我们如何开展服务器性能测试（逻辑脚本开发）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1" y="1014983"/>
            <a:ext cx="12179935" cy="9525"/>
          </a:xfrm>
          <a:custGeom>
            <a:avLst/>
            <a:gdLst/>
            <a:ahLst/>
            <a:cxnLst/>
            <a:rect l="l" t="t" r="r" b="b"/>
            <a:pathLst>
              <a:path w="12179935" h="9525">
                <a:moveTo>
                  <a:pt x="0" y="9144"/>
                </a:moveTo>
                <a:lnTo>
                  <a:pt x="12179807" y="9144"/>
                </a:lnTo>
                <a:lnTo>
                  <a:pt x="12179808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210" y="1515042"/>
            <a:ext cx="5172136" cy="40304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9591" y="1538538"/>
            <a:ext cx="5704972" cy="39448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39" y="58039"/>
            <a:ext cx="6464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我们如何开展服务器性能测试（测试的执行）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0" y="6545578"/>
            <a:ext cx="962644" cy="18328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24611" y="899160"/>
            <a:ext cx="11867515" cy="5649595"/>
            <a:chOff x="324611" y="899160"/>
            <a:chExt cx="11867515" cy="56495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611" y="1072895"/>
              <a:ext cx="11649456" cy="53004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631" y="1248156"/>
              <a:ext cx="9915144" cy="53004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4611" y="899160"/>
              <a:ext cx="11867387" cy="52212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8739" y="58039"/>
            <a:ext cx="43307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我们如何开展服务器性能测试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1" y="1014983"/>
            <a:ext cx="12179935" cy="9525"/>
          </a:xfrm>
          <a:custGeom>
            <a:avLst/>
            <a:gdLst/>
            <a:ahLst/>
            <a:cxnLst/>
            <a:rect l="l" t="t" r="r" b="b"/>
            <a:pathLst>
              <a:path w="12179935" h="9525">
                <a:moveTo>
                  <a:pt x="0" y="9144"/>
                </a:moveTo>
                <a:lnTo>
                  <a:pt x="12179807" y="9144"/>
                </a:lnTo>
                <a:lnTo>
                  <a:pt x="12179808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3357" y="117475"/>
            <a:ext cx="1892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我们的目标</a:t>
            </a:r>
            <a:endParaRPr sz="2400">
              <a:latin typeface="Microsoft YaHei"/>
              <a:cs typeface="Microsoft Ya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35479" y="1935479"/>
            <a:ext cx="1786255" cy="2299970"/>
            <a:chOff x="1935479" y="1935479"/>
            <a:chExt cx="1786255" cy="2299970"/>
          </a:xfrm>
        </p:grpSpPr>
        <p:sp>
          <p:nvSpPr>
            <p:cNvPr id="5" name="object 5"/>
            <p:cNvSpPr/>
            <p:nvPr/>
          </p:nvSpPr>
          <p:spPr>
            <a:xfrm>
              <a:off x="2148839" y="3182111"/>
              <a:ext cx="1199515" cy="1053465"/>
            </a:xfrm>
            <a:custGeom>
              <a:avLst/>
              <a:gdLst/>
              <a:ahLst/>
              <a:cxnLst/>
              <a:rect l="l" t="t" r="r" b="b"/>
              <a:pathLst>
                <a:path w="1199514" h="1053464">
                  <a:moveTo>
                    <a:pt x="430784" y="0"/>
                  </a:moveTo>
                  <a:lnTo>
                    <a:pt x="0" y="0"/>
                  </a:lnTo>
                  <a:lnTo>
                    <a:pt x="0" y="962660"/>
                  </a:lnTo>
                  <a:lnTo>
                    <a:pt x="822452" y="962660"/>
                  </a:lnTo>
                  <a:lnTo>
                    <a:pt x="822452" y="1053083"/>
                  </a:lnTo>
                  <a:lnTo>
                    <a:pt x="1199388" y="789813"/>
                  </a:lnTo>
                  <a:lnTo>
                    <a:pt x="822452" y="526542"/>
                  </a:lnTo>
                  <a:lnTo>
                    <a:pt x="822452" y="616965"/>
                  </a:lnTo>
                  <a:lnTo>
                    <a:pt x="430784" y="616965"/>
                  </a:lnTo>
                  <a:lnTo>
                    <a:pt x="430784" y="0"/>
                  </a:lnTo>
                  <a:close/>
                </a:path>
              </a:pathLst>
            </a:custGeom>
            <a:solidFill>
              <a:srgbClr val="C3D3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41575" y="1941575"/>
              <a:ext cx="1774189" cy="1240790"/>
            </a:xfrm>
            <a:custGeom>
              <a:avLst/>
              <a:gdLst/>
              <a:ahLst/>
              <a:cxnLst/>
              <a:rect l="l" t="t" r="r" b="b"/>
              <a:pathLst>
                <a:path w="1774189" h="1240789">
                  <a:moveTo>
                    <a:pt x="1567179" y="0"/>
                  </a:moveTo>
                  <a:lnTo>
                    <a:pt x="206756" y="0"/>
                  </a:lnTo>
                  <a:lnTo>
                    <a:pt x="159353" y="5461"/>
                  </a:lnTo>
                  <a:lnTo>
                    <a:pt x="115836" y="21017"/>
                  </a:lnTo>
                  <a:lnTo>
                    <a:pt x="77447" y="45426"/>
                  </a:lnTo>
                  <a:lnTo>
                    <a:pt x="45426" y="77447"/>
                  </a:lnTo>
                  <a:lnTo>
                    <a:pt x="21017" y="115836"/>
                  </a:lnTo>
                  <a:lnTo>
                    <a:pt x="5461" y="159353"/>
                  </a:lnTo>
                  <a:lnTo>
                    <a:pt x="0" y="206756"/>
                  </a:lnTo>
                  <a:lnTo>
                    <a:pt x="0" y="1033779"/>
                  </a:lnTo>
                  <a:lnTo>
                    <a:pt x="5461" y="1081182"/>
                  </a:lnTo>
                  <a:lnTo>
                    <a:pt x="21017" y="1124699"/>
                  </a:lnTo>
                  <a:lnTo>
                    <a:pt x="45426" y="1163088"/>
                  </a:lnTo>
                  <a:lnTo>
                    <a:pt x="77447" y="1195109"/>
                  </a:lnTo>
                  <a:lnTo>
                    <a:pt x="115836" y="1219518"/>
                  </a:lnTo>
                  <a:lnTo>
                    <a:pt x="159353" y="1235074"/>
                  </a:lnTo>
                  <a:lnTo>
                    <a:pt x="206756" y="1240536"/>
                  </a:lnTo>
                  <a:lnTo>
                    <a:pt x="1567179" y="1240536"/>
                  </a:lnTo>
                  <a:lnTo>
                    <a:pt x="1614582" y="1235074"/>
                  </a:lnTo>
                  <a:lnTo>
                    <a:pt x="1658099" y="1219518"/>
                  </a:lnTo>
                  <a:lnTo>
                    <a:pt x="1696488" y="1195109"/>
                  </a:lnTo>
                  <a:lnTo>
                    <a:pt x="1728509" y="1163088"/>
                  </a:lnTo>
                  <a:lnTo>
                    <a:pt x="1752918" y="1124699"/>
                  </a:lnTo>
                  <a:lnTo>
                    <a:pt x="1768474" y="1081182"/>
                  </a:lnTo>
                  <a:lnTo>
                    <a:pt x="1773936" y="1033779"/>
                  </a:lnTo>
                  <a:lnTo>
                    <a:pt x="1773936" y="206756"/>
                  </a:lnTo>
                  <a:lnTo>
                    <a:pt x="1768474" y="159353"/>
                  </a:lnTo>
                  <a:lnTo>
                    <a:pt x="1752918" y="115836"/>
                  </a:lnTo>
                  <a:lnTo>
                    <a:pt x="1728509" y="77447"/>
                  </a:lnTo>
                  <a:lnTo>
                    <a:pt x="1696488" y="45426"/>
                  </a:lnTo>
                  <a:lnTo>
                    <a:pt x="1658099" y="21017"/>
                  </a:lnTo>
                  <a:lnTo>
                    <a:pt x="1614582" y="5461"/>
                  </a:lnTo>
                  <a:lnTo>
                    <a:pt x="156717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41575" y="1941575"/>
              <a:ext cx="1774189" cy="1240790"/>
            </a:xfrm>
            <a:custGeom>
              <a:avLst/>
              <a:gdLst/>
              <a:ahLst/>
              <a:cxnLst/>
              <a:rect l="l" t="t" r="r" b="b"/>
              <a:pathLst>
                <a:path w="1774189" h="1240789">
                  <a:moveTo>
                    <a:pt x="0" y="206756"/>
                  </a:moveTo>
                  <a:lnTo>
                    <a:pt x="5461" y="159353"/>
                  </a:lnTo>
                  <a:lnTo>
                    <a:pt x="21017" y="115836"/>
                  </a:lnTo>
                  <a:lnTo>
                    <a:pt x="45426" y="77447"/>
                  </a:lnTo>
                  <a:lnTo>
                    <a:pt x="77447" y="45426"/>
                  </a:lnTo>
                  <a:lnTo>
                    <a:pt x="115836" y="21017"/>
                  </a:lnTo>
                  <a:lnTo>
                    <a:pt x="159353" y="5461"/>
                  </a:lnTo>
                  <a:lnTo>
                    <a:pt x="206756" y="0"/>
                  </a:lnTo>
                  <a:lnTo>
                    <a:pt x="1567179" y="0"/>
                  </a:lnTo>
                  <a:lnTo>
                    <a:pt x="1614582" y="5461"/>
                  </a:lnTo>
                  <a:lnTo>
                    <a:pt x="1658099" y="21017"/>
                  </a:lnTo>
                  <a:lnTo>
                    <a:pt x="1696488" y="45426"/>
                  </a:lnTo>
                  <a:lnTo>
                    <a:pt x="1728509" y="77447"/>
                  </a:lnTo>
                  <a:lnTo>
                    <a:pt x="1752918" y="115836"/>
                  </a:lnTo>
                  <a:lnTo>
                    <a:pt x="1768474" y="159353"/>
                  </a:lnTo>
                  <a:lnTo>
                    <a:pt x="1773936" y="206756"/>
                  </a:lnTo>
                  <a:lnTo>
                    <a:pt x="1773936" y="1033779"/>
                  </a:lnTo>
                  <a:lnTo>
                    <a:pt x="1768474" y="1081182"/>
                  </a:lnTo>
                  <a:lnTo>
                    <a:pt x="1752918" y="1124699"/>
                  </a:lnTo>
                  <a:lnTo>
                    <a:pt x="1728509" y="1163088"/>
                  </a:lnTo>
                  <a:lnTo>
                    <a:pt x="1696488" y="1195109"/>
                  </a:lnTo>
                  <a:lnTo>
                    <a:pt x="1658099" y="1219518"/>
                  </a:lnTo>
                  <a:lnTo>
                    <a:pt x="1614582" y="1235074"/>
                  </a:lnTo>
                  <a:lnTo>
                    <a:pt x="1567179" y="1240536"/>
                  </a:lnTo>
                  <a:lnTo>
                    <a:pt x="206756" y="1240536"/>
                  </a:lnTo>
                  <a:lnTo>
                    <a:pt x="159353" y="1235074"/>
                  </a:lnTo>
                  <a:lnTo>
                    <a:pt x="115836" y="1219518"/>
                  </a:lnTo>
                  <a:lnTo>
                    <a:pt x="77447" y="1195109"/>
                  </a:lnTo>
                  <a:lnTo>
                    <a:pt x="45426" y="1163088"/>
                  </a:lnTo>
                  <a:lnTo>
                    <a:pt x="21017" y="1124699"/>
                  </a:lnTo>
                  <a:lnTo>
                    <a:pt x="5461" y="1081182"/>
                  </a:lnTo>
                  <a:lnTo>
                    <a:pt x="0" y="1033779"/>
                  </a:lnTo>
                  <a:lnTo>
                    <a:pt x="0" y="20675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308986" y="2408047"/>
            <a:ext cx="10388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FFFF"/>
                </a:solidFill>
                <a:latin typeface="Microsoft YaHei"/>
                <a:cs typeface="Microsoft YaHei"/>
              </a:rPr>
              <a:t>单场景测试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97248" y="2156586"/>
            <a:ext cx="3113405" cy="592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indent="-1143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27000" algn="l"/>
              </a:tabLst>
            </a:pPr>
            <a:r>
              <a:rPr dirty="0" sz="1200">
                <a:latin typeface="Microsoft YaHei"/>
                <a:cs typeface="Microsoft YaHei"/>
              </a:rPr>
              <a:t>功能场景</a:t>
            </a:r>
            <a:r>
              <a:rPr dirty="0" sz="1200" spc="-5">
                <a:latin typeface="Microsoft YaHei"/>
                <a:cs typeface="Microsoft YaHei"/>
              </a:rPr>
              <a:t>(</a:t>
            </a:r>
            <a:r>
              <a:rPr dirty="0" sz="1200">
                <a:latin typeface="Microsoft YaHei"/>
                <a:cs typeface="Microsoft YaHei"/>
              </a:rPr>
              <a:t>登录、副本、p</a:t>
            </a:r>
            <a:r>
              <a:rPr dirty="0" sz="1200" spc="-5">
                <a:latin typeface="Microsoft YaHei"/>
                <a:cs typeface="Microsoft YaHei"/>
              </a:rPr>
              <a:t>v</a:t>
            </a:r>
            <a:r>
              <a:rPr dirty="0" sz="1200">
                <a:latin typeface="Microsoft YaHei"/>
                <a:cs typeface="Microsoft YaHei"/>
              </a:rPr>
              <a:t>p、商城、聊天)</a:t>
            </a:r>
            <a:endParaRPr sz="1200">
              <a:latin typeface="Microsoft YaHei"/>
              <a:cs typeface="Microsoft YaHei"/>
            </a:endParaRPr>
          </a:p>
          <a:p>
            <a:pPr marL="127000" indent="-11430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127000" algn="l"/>
              </a:tabLst>
            </a:pPr>
            <a:r>
              <a:rPr dirty="0" sz="1200">
                <a:latin typeface="Microsoft YaHei"/>
                <a:cs typeface="Microsoft YaHei"/>
              </a:rPr>
              <a:t>业务流程（登录</a:t>
            </a:r>
            <a:r>
              <a:rPr dirty="0" sz="1200" spc="-5">
                <a:latin typeface="Microsoft YaHei"/>
                <a:cs typeface="Microsoft YaHei"/>
              </a:rPr>
              <a:t>-&gt;</a:t>
            </a:r>
            <a:r>
              <a:rPr dirty="0" sz="1200">
                <a:latin typeface="Microsoft YaHei"/>
                <a:cs typeface="Microsoft YaHei"/>
              </a:rPr>
              <a:t>同玩好友</a:t>
            </a:r>
            <a:r>
              <a:rPr dirty="0" sz="1200" spc="-5">
                <a:latin typeface="Microsoft YaHei"/>
                <a:cs typeface="Microsoft YaHei"/>
              </a:rPr>
              <a:t>-&gt;</a:t>
            </a:r>
            <a:r>
              <a:rPr dirty="0" sz="1200">
                <a:latin typeface="Microsoft YaHei"/>
                <a:cs typeface="Microsoft YaHei"/>
              </a:rPr>
              <a:t>邀请</a:t>
            </a:r>
            <a:r>
              <a:rPr dirty="0" sz="1200" spc="-5">
                <a:latin typeface="Microsoft YaHei"/>
                <a:cs typeface="Microsoft YaHei"/>
              </a:rPr>
              <a:t>-&gt;</a:t>
            </a:r>
            <a:r>
              <a:rPr dirty="0" sz="1200">
                <a:latin typeface="Microsoft YaHei"/>
                <a:cs typeface="Microsoft YaHei"/>
              </a:rPr>
              <a:t>副本）</a:t>
            </a:r>
            <a:endParaRPr sz="1200">
              <a:latin typeface="Microsoft YaHei"/>
              <a:cs typeface="Microsoft YaHei"/>
            </a:endParaRPr>
          </a:p>
          <a:p>
            <a:pPr marL="127000" indent="-11430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127000" algn="l"/>
              </a:tabLst>
            </a:pPr>
            <a:r>
              <a:rPr dirty="0" sz="1200">
                <a:latin typeface="Microsoft YaHei"/>
                <a:cs typeface="Microsoft YaHei"/>
              </a:rPr>
              <a:t>性能基线</a:t>
            </a:r>
            <a:r>
              <a:rPr dirty="0" sz="1200" spc="-5">
                <a:latin typeface="Microsoft YaHei"/>
                <a:cs typeface="Microsoft YaHei"/>
              </a:rPr>
              <a:t>(</a:t>
            </a:r>
            <a:r>
              <a:rPr dirty="0" sz="1200">
                <a:solidFill>
                  <a:srgbClr val="FF0000"/>
                </a:solidFill>
                <a:latin typeface="Microsoft YaHei"/>
                <a:cs typeface="Microsoft YaHei"/>
              </a:rPr>
              <a:t>90%</a:t>
            </a:r>
            <a:r>
              <a:rPr dirty="0" sz="1200">
                <a:latin typeface="Microsoft YaHei"/>
                <a:cs typeface="Microsoft YaHei"/>
              </a:rPr>
              <a:t>响应</a:t>
            </a:r>
            <a:r>
              <a:rPr dirty="0" sz="1200" spc="-5">
                <a:latin typeface="Microsoft YaHei"/>
                <a:cs typeface="Microsoft YaHei"/>
              </a:rPr>
              <a:t>&lt;</a:t>
            </a:r>
            <a:r>
              <a:rPr dirty="0" sz="1200">
                <a:solidFill>
                  <a:srgbClr val="FF0000"/>
                </a:solidFill>
                <a:latin typeface="Microsoft YaHei"/>
                <a:cs typeface="Microsoft YaHei"/>
              </a:rPr>
              <a:t>1</a:t>
            </a:r>
            <a:r>
              <a:rPr dirty="0" sz="1200" spc="-5">
                <a:solidFill>
                  <a:srgbClr val="FF0000"/>
                </a:solidFill>
                <a:latin typeface="Microsoft YaHei"/>
                <a:cs typeface="Microsoft YaHei"/>
              </a:rPr>
              <a:t>s</a:t>
            </a:r>
            <a:r>
              <a:rPr dirty="0" sz="1200">
                <a:latin typeface="Microsoft YaHei"/>
                <a:cs typeface="Microsoft YaHei"/>
              </a:rPr>
              <a:t>，成功率</a:t>
            </a:r>
            <a:r>
              <a:rPr dirty="0" sz="1200" spc="-5">
                <a:latin typeface="Microsoft YaHei"/>
                <a:cs typeface="Microsoft YaHei"/>
              </a:rPr>
              <a:t>&gt;</a:t>
            </a:r>
            <a:r>
              <a:rPr dirty="0" sz="1200">
                <a:solidFill>
                  <a:srgbClr val="FF0000"/>
                </a:solidFill>
                <a:latin typeface="Microsoft YaHei"/>
                <a:cs typeface="Microsoft YaHei"/>
              </a:rPr>
              <a:t>9</a:t>
            </a:r>
            <a:r>
              <a:rPr dirty="0" sz="1200" spc="-10">
                <a:solidFill>
                  <a:srgbClr val="FF0000"/>
                </a:solidFill>
                <a:latin typeface="Microsoft YaHei"/>
                <a:cs typeface="Microsoft YaHei"/>
              </a:rPr>
              <a:t>9</a:t>
            </a:r>
            <a:r>
              <a:rPr dirty="0" sz="1200">
                <a:solidFill>
                  <a:srgbClr val="FF0000"/>
                </a:solidFill>
                <a:latin typeface="Microsoft YaHei"/>
                <a:cs typeface="Microsoft YaHei"/>
              </a:rPr>
              <a:t>.9</a:t>
            </a:r>
            <a:r>
              <a:rPr dirty="0" sz="1200" spc="-10">
                <a:solidFill>
                  <a:srgbClr val="FF0000"/>
                </a:solidFill>
                <a:latin typeface="Microsoft YaHei"/>
                <a:cs typeface="Microsoft YaHei"/>
              </a:rPr>
              <a:t>%</a:t>
            </a:r>
            <a:r>
              <a:rPr dirty="0" sz="1200">
                <a:latin typeface="Microsoft YaHei"/>
                <a:cs typeface="Microsoft YaHei"/>
              </a:rPr>
              <a:t>)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216908" y="3329940"/>
            <a:ext cx="1784985" cy="2299970"/>
            <a:chOff x="4216908" y="3329940"/>
            <a:chExt cx="1784985" cy="2299970"/>
          </a:xfrm>
        </p:grpSpPr>
        <p:sp>
          <p:nvSpPr>
            <p:cNvPr id="11" name="object 11"/>
            <p:cNvSpPr/>
            <p:nvPr/>
          </p:nvSpPr>
          <p:spPr>
            <a:xfrm>
              <a:off x="4428744" y="4576572"/>
              <a:ext cx="1199515" cy="1053465"/>
            </a:xfrm>
            <a:custGeom>
              <a:avLst/>
              <a:gdLst/>
              <a:ahLst/>
              <a:cxnLst/>
              <a:rect l="l" t="t" r="r" b="b"/>
              <a:pathLst>
                <a:path w="1199514" h="1053464">
                  <a:moveTo>
                    <a:pt x="430783" y="0"/>
                  </a:moveTo>
                  <a:lnTo>
                    <a:pt x="0" y="0"/>
                  </a:lnTo>
                  <a:lnTo>
                    <a:pt x="0" y="962659"/>
                  </a:lnTo>
                  <a:lnTo>
                    <a:pt x="822451" y="962659"/>
                  </a:lnTo>
                  <a:lnTo>
                    <a:pt x="822451" y="1053083"/>
                  </a:lnTo>
                  <a:lnTo>
                    <a:pt x="1199388" y="789812"/>
                  </a:lnTo>
                  <a:lnTo>
                    <a:pt x="822451" y="526541"/>
                  </a:lnTo>
                  <a:lnTo>
                    <a:pt x="822451" y="616965"/>
                  </a:lnTo>
                  <a:lnTo>
                    <a:pt x="430783" y="616965"/>
                  </a:lnTo>
                  <a:lnTo>
                    <a:pt x="430783" y="0"/>
                  </a:lnTo>
                  <a:close/>
                </a:path>
              </a:pathLst>
            </a:custGeom>
            <a:solidFill>
              <a:srgbClr val="C3D3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23004" y="3336036"/>
              <a:ext cx="1772920" cy="1240790"/>
            </a:xfrm>
            <a:custGeom>
              <a:avLst/>
              <a:gdLst/>
              <a:ahLst/>
              <a:cxnLst/>
              <a:rect l="l" t="t" r="r" b="b"/>
              <a:pathLst>
                <a:path w="1772920" h="1240789">
                  <a:moveTo>
                    <a:pt x="1565656" y="0"/>
                  </a:moveTo>
                  <a:lnTo>
                    <a:pt x="206756" y="0"/>
                  </a:lnTo>
                  <a:lnTo>
                    <a:pt x="159353" y="5461"/>
                  </a:lnTo>
                  <a:lnTo>
                    <a:pt x="115836" y="21017"/>
                  </a:lnTo>
                  <a:lnTo>
                    <a:pt x="77447" y="45426"/>
                  </a:lnTo>
                  <a:lnTo>
                    <a:pt x="45426" y="77447"/>
                  </a:lnTo>
                  <a:lnTo>
                    <a:pt x="21017" y="115836"/>
                  </a:lnTo>
                  <a:lnTo>
                    <a:pt x="5461" y="159353"/>
                  </a:lnTo>
                  <a:lnTo>
                    <a:pt x="0" y="206755"/>
                  </a:lnTo>
                  <a:lnTo>
                    <a:pt x="0" y="1033780"/>
                  </a:lnTo>
                  <a:lnTo>
                    <a:pt x="5461" y="1081182"/>
                  </a:lnTo>
                  <a:lnTo>
                    <a:pt x="21017" y="1124699"/>
                  </a:lnTo>
                  <a:lnTo>
                    <a:pt x="45426" y="1163088"/>
                  </a:lnTo>
                  <a:lnTo>
                    <a:pt x="77447" y="1195109"/>
                  </a:lnTo>
                  <a:lnTo>
                    <a:pt x="115836" y="1219518"/>
                  </a:lnTo>
                  <a:lnTo>
                    <a:pt x="159353" y="1235074"/>
                  </a:lnTo>
                  <a:lnTo>
                    <a:pt x="206756" y="1240536"/>
                  </a:lnTo>
                  <a:lnTo>
                    <a:pt x="1565656" y="1240536"/>
                  </a:lnTo>
                  <a:lnTo>
                    <a:pt x="1613058" y="1235074"/>
                  </a:lnTo>
                  <a:lnTo>
                    <a:pt x="1656575" y="1219518"/>
                  </a:lnTo>
                  <a:lnTo>
                    <a:pt x="1694964" y="1195109"/>
                  </a:lnTo>
                  <a:lnTo>
                    <a:pt x="1726985" y="1163088"/>
                  </a:lnTo>
                  <a:lnTo>
                    <a:pt x="1751394" y="1124699"/>
                  </a:lnTo>
                  <a:lnTo>
                    <a:pt x="1766950" y="1081182"/>
                  </a:lnTo>
                  <a:lnTo>
                    <a:pt x="1772412" y="1033780"/>
                  </a:lnTo>
                  <a:lnTo>
                    <a:pt x="1772412" y="206755"/>
                  </a:lnTo>
                  <a:lnTo>
                    <a:pt x="1766950" y="159353"/>
                  </a:lnTo>
                  <a:lnTo>
                    <a:pt x="1751394" y="115836"/>
                  </a:lnTo>
                  <a:lnTo>
                    <a:pt x="1726985" y="77447"/>
                  </a:lnTo>
                  <a:lnTo>
                    <a:pt x="1694964" y="45426"/>
                  </a:lnTo>
                  <a:lnTo>
                    <a:pt x="1656575" y="21017"/>
                  </a:lnTo>
                  <a:lnTo>
                    <a:pt x="1613058" y="5461"/>
                  </a:lnTo>
                  <a:lnTo>
                    <a:pt x="156565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23004" y="3336036"/>
              <a:ext cx="1772920" cy="1240790"/>
            </a:xfrm>
            <a:custGeom>
              <a:avLst/>
              <a:gdLst/>
              <a:ahLst/>
              <a:cxnLst/>
              <a:rect l="l" t="t" r="r" b="b"/>
              <a:pathLst>
                <a:path w="1772920" h="1240789">
                  <a:moveTo>
                    <a:pt x="0" y="206755"/>
                  </a:moveTo>
                  <a:lnTo>
                    <a:pt x="5461" y="159353"/>
                  </a:lnTo>
                  <a:lnTo>
                    <a:pt x="21017" y="115836"/>
                  </a:lnTo>
                  <a:lnTo>
                    <a:pt x="45426" y="77447"/>
                  </a:lnTo>
                  <a:lnTo>
                    <a:pt x="77447" y="45426"/>
                  </a:lnTo>
                  <a:lnTo>
                    <a:pt x="115836" y="21017"/>
                  </a:lnTo>
                  <a:lnTo>
                    <a:pt x="159353" y="5461"/>
                  </a:lnTo>
                  <a:lnTo>
                    <a:pt x="206756" y="0"/>
                  </a:lnTo>
                  <a:lnTo>
                    <a:pt x="1565656" y="0"/>
                  </a:lnTo>
                  <a:lnTo>
                    <a:pt x="1613058" y="5461"/>
                  </a:lnTo>
                  <a:lnTo>
                    <a:pt x="1656575" y="21017"/>
                  </a:lnTo>
                  <a:lnTo>
                    <a:pt x="1694964" y="45426"/>
                  </a:lnTo>
                  <a:lnTo>
                    <a:pt x="1726985" y="77447"/>
                  </a:lnTo>
                  <a:lnTo>
                    <a:pt x="1751394" y="115836"/>
                  </a:lnTo>
                  <a:lnTo>
                    <a:pt x="1766950" y="159353"/>
                  </a:lnTo>
                  <a:lnTo>
                    <a:pt x="1772412" y="206755"/>
                  </a:lnTo>
                  <a:lnTo>
                    <a:pt x="1772412" y="1033780"/>
                  </a:lnTo>
                  <a:lnTo>
                    <a:pt x="1766950" y="1081182"/>
                  </a:lnTo>
                  <a:lnTo>
                    <a:pt x="1751394" y="1124699"/>
                  </a:lnTo>
                  <a:lnTo>
                    <a:pt x="1726985" y="1163088"/>
                  </a:lnTo>
                  <a:lnTo>
                    <a:pt x="1694964" y="1195109"/>
                  </a:lnTo>
                  <a:lnTo>
                    <a:pt x="1656575" y="1219518"/>
                  </a:lnTo>
                  <a:lnTo>
                    <a:pt x="1613058" y="1235074"/>
                  </a:lnTo>
                  <a:lnTo>
                    <a:pt x="1565656" y="1240536"/>
                  </a:lnTo>
                  <a:lnTo>
                    <a:pt x="206756" y="1240536"/>
                  </a:lnTo>
                  <a:lnTo>
                    <a:pt x="159353" y="1235074"/>
                  </a:lnTo>
                  <a:lnTo>
                    <a:pt x="115836" y="1219518"/>
                  </a:lnTo>
                  <a:lnTo>
                    <a:pt x="77447" y="1195109"/>
                  </a:lnTo>
                  <a:lnTo>
                    <a:pt x="45426" y="1163088"/>
                  </a:lnTo>
                  <a:lnTo>
                    <a:pt x="21017" y="1124699"/>
                  </a:lnTo>
                  <a:lnTo>
                    <a:pt x="5461" y="1081182"/>
                  </a:lnTo>
                  <a:lnTo>
                    <a:pt x="0" y="1033780"/>
                  </a:lnTo>
                  <a:lnTo>
                    <a:pt x="0" y="20675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691634" y="3802202"/>
            <a:ext cx="8362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FFFFFF"/>
                </a:solidFill>
                <a:latin typeface="Microsoft YaHei"/>
                <a:cs typeface="Microsoft YaHei"/>
              </a:rPr>
              <a:t>容量测试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59118" y="3547617"/>
            <a:ext cx="388937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200">
                <a:latin typeface="Microsoft YaHei"/>
                <a:cs typeface="Microsoft YaHei"/>
              </a:rPr>
              <a:t>同时在线人数达到预期</a:t>
            </a:r>
            <a:endParaRPr sz="1200">
              <a:latin typeface="Microsoft YaHei"/>
              <a:cs typeface="Microsoft YaHe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200">
                <a:latin typeface="Microsoft YaHei"/>
                <a:cs typeface="Microsoft YaHei"/>
              </a:rPr>
              <a:t>服务器的基准机型，服务器CPU占用率不超过</a:t>
            </a:r>
            <a:r>
              <a:rPr dirty="0" sz="1200">
                <a:solidFill>
                  <a:srgbClr val="FF0000"/>
                </a:solidFill>
                <a:latin typeface="Microsoft YaHei"/>
                <a:cs typeface="Microsoft YaHei"/>
              </a:rPr>
              <a:t>70%</a:t>
            </a:r>
            <a:r>
              <a:rPr dirty="0" sz="1200">
                <a:latin typeface="Microsoft YaHei"/>
                <a:cs typeface="Microsoft YaHei"/>
              </a:rPr>
              <a:t>。</a:t>
            </a:r>
            <a:endParaRPr sz="1200">
              <a:latin typeface="Microsoft YaHei"/>
              <a:cs typeface="Microsoft YaHe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200">
                <a:latin typeface="Microsoft YaHei"/>
                <a:cs typeface="Microsoft YaHei"/>
              </a:rPr>
              <a:t>单机的综合场景测试下，必须满足性能基线要求</a:t>
            </a:r>
            <a:endParaRPr sz="1200">
              <a:latin typeface="Microsoft YaHei"/>
              <a:cs typeface="Microsoft YaHe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200">
                <a:latin typeface="Microsoft YaHei"/>
                <a:cs typeface="Microsoft YaHei"/>
              </a:rPr>
              <a:t>各事务</a:t>
            </a:r>
            <a:r>
              <a:rPr dirty="0" sz="1200">
                <a:solidFill>
                  <a:srgbClr val="FF0000"/>
                </a:solidFill>
                <a:latin typeface="Microsoft YaHei"/>
                <a:cs typeface="Microsoft YaHei"/>
              </a:rPr>
              <a:t>90%</a:t>
            </a:r>
            <a:r>
              <a:rPr dirty="0" sz="1200">
                <a:latin typeface="Microsoft YaHei"/>
                <a:cs typeface="Microsoft YaHei"/>
              </a:rPr>
              <a:t>响应时间</a:t>
            </a:r>
            <a:r>
              <a:rPr dirty="0" sz="1200" spc="-5">
                <a:latin typeface="Microsoft YaHei"/>
                <a:cs typeface="Microsoft YaHei"/>
              </a:rPr>
              <a:t>&lt;</a:t>
            </a:r>
            <a:r>
              <a:rPr dirty="0" sz="1200">
                <a:solidFill>
                  <a:srgbClr val="FF0000"/>
                </a:solidFill>
                <a:latin typeface="Microsoft YaHei"/>
                <a:cs typeface="Microsoft YaHei"/>
              </a:rPr>
              <a:t>1秒</a:t>
            </a:r>
            <a:r>
              <a:rPr dirty="0" sz="1200">
                <a:latin typeface="Microsoft YaHei"/>
                <a:cs typeface="Microsoft YaHei"/>
              </a:rPr>
              <a:t>，各事务成功率</a:t>
            </a:r>
            <a:r>
              <a:rPr dirty="0" sz="1200" spc="-5">
                <a:latin typeface="Microsoft YaHei"/>
                <a:cs typeface="Microsoft YaHei"/>
              </a:rPr>
              <a:t>&gt;</a:t>
            </a:r>
            <a:r>
              <a:rPr dirty="0" sz="1200">
                <a:solidFill>
                  <a:srgbClr val="FF0000"/>
                </a:solidFill>
                <a:latin typeface="Microsoft YaHei"/>
                <a:cs typeface="Microsoft YaHei"/>
              </a:rPr>
              <a:t>9</a:t>
            </a:r>
            <a:r>
              <a:rPr dirty="0" sz="1200" spc="-10">
                <a:solidFill>
                  <a:srgbClr val="FF0000"/>
                </a:solidFill>
                <a:latin typeface="Microsoft YaHei"/>
                <a:cs typeface="Microsoft YaHei"/>
              </a:rPr>
              <a:t>9</a:t>
            </a:r>
            <a:r>
              <a:rPr dirty="0" sz="1200">
                <a:solidFill>
                  <a:srgbClr val="FF0000"/>
                </a:solidFill>
                <a:latin typeface="Microsoft YaHei"/>
                <a:cs typeface="Microsoft YaHei"/>
              </a:rPr>
              <a:t>.</a:t>
            </a:r>
            <a:r>
              <a:rPr dirty="0" sz="1200" spc="-10">
                <a:solidFill>
                  <a:srgbClr val="FF0000"/>
                </a:solidFill>
                <a:latin typeface="Microsoft YaHei"/>
                <a:cs typeface="Microsoft YaHei"/>
              </a:rPr>
              <a:t>9</a:t>
            </a:r>
            <a:r>
              <a:rPr dirty="0" sz="1200">
                <a:solidFill>
                  <a:srgbClr val="FF0000"/>
                </a:solidFill>
                <a:latin typeface="Microsoft YaHei"/>
                <a:cs typeface="Microsoft YaHei"/>
              </a:rPr>
              <a:t>%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02907" y="4730496"/>
            <a:ext cx="1774189" cy="1240790"/>
          </a:xfrm>
          <a:custGeom>
            <a:avLst/>
            <a:gdLst/>
            <a:ahLst/>
            <a:cxnLst/>
            <a:rect l="l" t="t" r="r" b="b"/>
            <a:pathLst>
              <a:path w="1774190" h="1240789">
                <a:moveTo>
                  <a:pt x="1567180" y="0"/>
                </a:moveTo>
                <a:lnTo>
                  <a:pt x="206756" y="0"/>
                </a:lnTo>
                <a:lnTo>
                  <a:pt x="159353" y="5461"/>
                </a:lnTo>
                <a:lnTo>
                  <a:pt x="115836" y="21017"/>
                </a:lnTo>
                <a:lnTo>
                  <a:pt x="77447" y="45426"/>
                </a:lnTo>
                <a:lnTo>
                  <a:pt x="45426" y="77447"/>
                </a:lnTo>
                <a:lnTo>
                  <a:pt x="21017" y="115836"/>
                </a:lnTo>
                <a:lnTo>
                  <a:pt x="5461" y="159353"/>
                </a:lnTo>
                <a:lnTo>
                  <a:pt x="0" y="206755"/>
                </a:lnTo>
                <a:lnTo>
                  <a:pt x="0" y="1033779"/>
                </a:lnTo>
                <a:lnTo>
                  <a:pt x="5461" y="1081186"/>
                </a:lnTo>
                <a:lnTo>
                  <a:pt x="21017" y="1124704"/>
                </a:lnTo>
                <a:lnTo>
                  <a:pt x="45426" y="1163094"/>
                </a:lnTo>
                <a:lnTo>
                  <a:pt x="77447" y="1195113"/>
                </a:lnTo>
                <a:lnTo>
                  <a:pt x="115836" y="1219520"/>
                </a:lnTo>
                <a:lnTo>
                  <a:pt x="159353" y="1235075"/>
                </a:lnTo>
                <a:lnTo>
                  <a:pt x="206756" y="1240535"/>
                </a:lnTo>
                <a:lnTo>
                  <a:pt x="1567180" y="1240535"/>
                </a:lnTo>
                <a:lnTo>
                  <a:pt x="1614582" y="1235075"/>
                </a:lnTo>
                <a:lnTo>
                  <a:pt x="1658099" y="1219520"/>
                </a:lnTo>
                <a:lnTo>
                  <a:pt x="1696488" y="1195113"/>
                </a:lnTo>
                <a:lnTo>
                  <a:pt x="1728509" y="1163094"/>
                </a:lnTo>
                <a:lnTo>
                  <a:pt x="1752918" y="1124704"/>
                </a:lnTo>
                <a:lnTo>
                  <a:pt x="1768474" y="1081186"/>
                </a:lnTo>
                <a:lnTo>
                  <a:pt x="1773936" y="1033779"/>
                </a:lnTo>
                <a:lnTo>
                  <a:pt x="1773936" y="206755"/>
                </a:lnTo>
                <a:lnTo>
                  <a:pt x="1768474" y="159353"/>
                </a:lnTo>
                <a:lnTo>
                  <a:pt x="1752918" y="115836"/>
                </a:lnTo>
                <a:lnTo>
                  <a:pt x="1728509" y="77447"/>
                </a:lnTo>
                <a:lnTo>
                  <a:pt x="1696488" y="45426"/>
                </a:lnTo>
                <a:lnTo>
                  <a:pt x="1658099" y="21017"/>
                </a:lnTo>
                <a:lnTo>
                  <a:pt x="1614582" y="5461"/>
                </a:lnTo>
                <a:lnTo>
                  <a:pt x="156718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870318" y="5197221"/>
            <a:ext cx="10388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FFFF"/>
                </a:solidFill>
                <a:latin typeface="Microsoft YaHei"/>
                <a:cs typeface="Microsoft YaHei"/>
              </a:rPr>
              <a:t>稳定性测试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30514" y="4940934"/>
            <a:ext cx="3136900" cy="784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indent="-1143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27000" algn="l"/>
              </a:tabLst>
            </a:pPr>
            <a:r>
              <a:rPr dirty="0" sz="1200">
                <a:latin typeface="Microsoft YaHei"/>
                <a:cs typeface="Microsoft YaHei"/>
              </a:rPr>
              <a:t>场景描述</a:t>
            </a:r>
            <a:r>
              <a:rPr dirty="0" sz="1200" spc="-5">
                <a:latin typeface="Microsoft YaHei"/>
                <a:cs typeface="Microsoft YaHei"/>
              </a:rPr>
              <a:t>(</a:t>
            </a:r>
            <a:r>
              <a:rPr dirty="0" sz="1200">
                <a:latin typeface="Microsoft YaHei"/>
                <a:cs typeface="Microsoft YaHei"/>
              </a:rPr>
              <a:t>混合场景模拟真实线上)</a:t>
            </a:r>
            <a:endParaRPr sz="1200">
              <a:latin typeface="Microsoft YaHei"/>
              <a:cs typeface="Microsoft YaHei"/>
            </a:endParaRPr>
          </a:p>
          <a:p>
            <a:pPr marL="127000" indent="-11430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127000" algn="l"/>
              </a:tabLst>
            </a:pPr>
            <a:r>
              <a:rPr dirty="0" sz="1200">
                <a:latin typeface="Microsoft YaHei"/>
                <a:cs typeface="Microsoft YaHei"/>
              </a:rPr>
              <a:t>测试时长</a:t>
            </a:r>
            <a:r>
              <a:rPr dirty="0" sz="1200" spc="-5">
                <a:latin typeface="Microsoft YaHei"/>
                <a:cs typeface="Microsoft YaHei"/>
              </a:rPr>
              <a:t>(</a:t>
            </a:r>
            <a:r>
              <a:rPr dirty="0" sz="1200">
                <a:latin typeface="Microsoft YaHei"/>
                <a:cs typeface="Microsoft YaHei"/>
              </a:rPr>
              <a:t>大于12小时)</a:t>
            </a:r>
            <a:endParaRPr sz="1200">
              <a:latin typeface="Microsoft YaHei"/>
              <a:cs typeface="Microsoft YaHei"/>
            </a:endParaRPr>
          </a:p>
          <a:p>
            <a:pPr marL="127000" indent="-11430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127000" algn="l"/>
              </a:tabLst>
            </a:pPr>
            <a:r>
              <a:rPr dirty="0" sz="1200">
                <a:latin typeface="Microsoft YaHei"/>
                <a:cs typeface="Microsoft YaHei"/>
              </a:rPr>
              <a:t>性能基线</a:t>
            </a:r>
            <a:r>
              <a:rPr dirty="0" sz="1200" spc="-5">
                <a:latin typeface="Microsoft YaHei"/>
                <a:cs typeface="Microsoft YaHei"/>
              </a:rPr>
              <a:t>(</a:t>
            </a:r>
            <a:r>
              <a:rPr dirty="0" sz="1200">
                <a:latin typeface="Microsoft YaHei"/>
                <a:cs typeface="Microsoft YaHei"/>
              </a:rPr>
              <a:t>进程无崩溃、无重启、资源无异常)</a:t>
            </a:r>
            <a:endParaRPr sz="1200">
              <a:latin typeface="Microsoft YaHei"/>
              <a:cs typeface="Microsoft YaHei"/>
            </a:endParaRPr>
          </a:p>
          <a:p>
            <a:pPr marL="127000" indent="-114300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127000" algn="l"/>
              </a:tabLst>
            </a:pPr>
            <a:r>
              <a:rPr dirty="0" sz="1200">
                <a:latin typeface="Microsoft YaHei"/>
                <a:cs typeface="Microsoft YaHei"/>
              </a:rPr>
              <a:t>各事务</a:t>
            </a:r>
            <a:r>
              <a:rPr dirty="0" sz="1200" spc="-35">
                <a:latin typeface="Microsoft YaHei"/>
                <a:cs typeface="Microsoft YaHei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成功率</a:t>
            </a:r>
            <a:r>
              <a:rPr dirty="0" sz="1200" spc="310">
                <a:latin typeface="Microsoft YaHei"/>
                <a:cs typeface="Microsoft YaHei"/>
              </a:rPr>
              <a:t> </a:t>
            </a:r>
            <a:r>
              <a:rPr dirty="0" sz="1200" spc="-5">
                <a:latin typeface="Microsoft YaHei"/>
                <a:cs typeface="Microsoft YaHei"/>
              </a:rPr>
              <a:t>&gt;</a:t>
            </a:r>
            <a:r>
              <a:rPr dirty="0" sz="1200" spc="-5">
                <a:solidFill>
                  <a:srgbClr val="FF0000"/>
                </a:solidFill>
                <a:latin typeface="Microsoft YaHei"/>
                <a:cs typeface="Microsoft YaHei"/>
              </a:rPr>
              <a:t>99.9%</a:t>
            </a:r>
            <a:r>
              <a:rPr dirty="0" sz="1200" spc="-5">
                <a:latin typeface="Microsoft YaHei"/>
                <a:cs typeface="Microsoft YaHei"/>
              </a:rPr>
              <a:t>；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55637" y="3265930"/>
            <a:ext cx="8174355" cy="3592195"/>
            <a:chOff x="3855637" y="3265930"/>
            <a:chExt cx="8174355" cy="35921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7210" y="6545578"/>
              <a:ext cx="962644" cy="18328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637" y="3302584"/>
              <a:ext cx="3977804" cy="35554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4215" y="3461004"/>
              <a:ext cx="3462528" cy="30281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9915" y="3265930"/>
              <a:ext cx="4061460" cy="35920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04988" y="3461004"/>
              <a:ext cx="3473196" cy="302818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8739" y="58039"/>
            <a:ext cx="7207250" cy="698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ts val="2705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我们如何开展服务器性能测试</a:t>
            </a:r>
            <a:endParaRPr sz="2400">
              <a:latin typeface="Microsoft YaHei"/>
              <a:cs typeface="Microsoft YaHei"/>
            </a:endParaRPr>
          </a:p>
          <a:p>
            <a:pPr marL="5125720">
              <a:lnSpc>
                <a:spcPts val="2585"/>
              </a:lnSpc>
            </a:pPr>
            <a:r>
              <a:rPr dirty="0" sz="2300" spc="10">
                <a:solidFill>
                  <a:srgbClr val="A6AAA9"/>
                </a:solidFill>
                <a:latin typeface="Microsoft YaHei"/>
                <a:cs typeface="Microsoft YaHei"/>
              </a:rPr>
              <a:t>某</a:t>
            </a:r>
            <a:r>
              <a:rPr dirty="0" sz="2300" spc="25">
                <a:solidFill>
                  <a:srgbClr val="FFC000"/>
                </a:solidFill>
                <a:latin typeface="Microsoft YaHei"/>
                <a:cs typeface="Microsoft YaHei"/>
              </a:rPr>
              <a:t>春节热门项目</a:t>
            </a:r>
            <a:endParaRPr sz="23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7212" y="1202817"/>
            <a:ext cx="4402455" cy="9353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4471C4"/>
                </a:solidFill>
                <a:latin typeface="Microsoft YaHei"/>
                <a:cs typeface="Microsoft YaHei"/>
              </a:rPr>
              <a:t>需求分析</a:t>
            </a:r>
            <a:endParaRPr sz="1600">
              <a:latin typeface="Microsoft YaHei"/>
              <a:cs typeface="Microsoft YaHei"/>
            </a:endParaRPr>
          </a:p>
          <a:p>
            <a:pPr marL="169545" indent="-15748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170180" algn="l"/>
              </a:tabLst>
            </a:pP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验证全集群是否可以到</a:t>
            </a:r>
            <a:r>
              <a:rPr dirty="0" sz="1100" spc="-15">
                <a:solidFill>
                  <a:srgbClr val="ACACAC"/>
                </a:solidFill>
                <a:latin typeface="Microsoft YaHei"/>
                <a:cs typeface="Microsoft YaHei"/>
              </a:rPr>
              <a:t>春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节目</a:t>
            </a:r>
            <a:r>
              <a:rPr dirty="0" sz="1100" spc="-15">
                <a:solidFill>
                  <a:srgbClr val="ACACAC"/>
                </a:solidFill>
                <a:latin typeface="Microsoft YaHei"/>
                <a:cs typeface="Microsoft YaHei"/>
              </a:rPr>
              <a:t>标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，全</a:t>
            </a:r>
            <a:r>
              <a:rPr dirty="0" sz="1100" spc="-10">
                <a:solidFill>
                  <a:srgbClr val="ACACAC"/>
                </a:solidFill>
                <a:latin typeface="Microsoft YaHei"/>
                <a:cs typeface="Microsoft YaHei"/>
              </a:rPr>
              <a:t>网</a:t>
            </a:r>
            <a:r>
              <a:rPr dirty="0" sz="1100">
                <a:solidFill>
                  <a:srgbClr val="4471C4"/>
                </a:solidFill>
                <a:latin typeface="Microsoft YaHei"/>
                <a:cs typeface="Microsoft YaHei"/>
              </a:rPr>
              <a:t>7</a:t>
            </a:r>
            <a:r>
              <a:rPr dirty="0" sz="1100" spc="-20">
                <a:solidFill>
                  <a:srgbClr val="4471C4"/>
                </a:solidFill>
                <a:latin typeface="Microsoft YaHei"/>
                <a:cs typeface="Microsoft YaHei"/>
              </a:rPr>
              <a:t> </a:t>
            </a:r>
            <a:r>
              <a:rPr dirty="0" sz="1100">
                <a:solidFill>
                  <a:srgbClr val="4471C4"/>
                </a:solidFill>
                <a:latin typeface="Microsoft YaHei"/>
                <a:cs typeface="Microsoft YaHei"/>
              </a:rPr>
              <a:t>W/s包东西，主请求</a:t>
            </a:r>
            <a:r>
              <a:rPr dirty="0" sz="1100" spc="-5">
                <a:solidFill>
                  <a:srgbClr val="4471C4"/>
                </a:solidFill>
                <a:latin typeface="Microsoft YaHei"/>
                <a:cs typeface="Microsoft YaHei"/>
              </a:rPr>
              <a:t>30</a:t>
            </a:r>
            <a:r>
              <a:rPr dirty="0" sz="1100" spc="-15">
                <a:solidFill>
                  <a:srgbClr val="4471C4"/>
                </a:solidFill>
                <a:latin typeface="Microsoft YaHei"/>
                <a:cs typeface="Microsoft YaHei"/>
              </a:rPr>
              <a:t> </a:t>
            </a:r>
            <a:r>
              <a:rPr dirty="0" sz="1100">
                <a:solidFill>
                  <a:srgbClr val="4471C4"/>
                </a:solidFill>
                <a:latin typeface="Microsoft YaHei"/>
                <a:cs typeface="Microsoft YaHei"/>
              </a:rPr>
              <a:t>W/s</a:t>
            </a:r>
            <a:endParaRPr sz="11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ACACAC"/>
              </a:buClr>
              <a:buFont typeface="Microsoft YaHei"/>
              <a:buAutoNum type="arabicPeriod"/>
            </a:pPr>
            <a:endParaRPr sz="750">
              <a:latin typeface="Microsoft YaHei"/>
              <a:cs typeface="Microsoft YaHei"/>
            </a:endParaRPr>
          </a:p>
          <a:p>
            <a:pPr marL="169545" indent="-157480">
              <a:lnSpc>
                <a:spcPct val="100000"/>
              </a:lnSpc>
              <a:buAutoNum type="arabicPeriod"/>
              <a:tabLst>
                <a:tab pos="170180" algn="l"/>
              </a:tabLst>
            </a:pP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验证线上单机房的</a:t>
            </a:r>
            <a:r>
              <a:rPr dirty="0" sz="1100" spc="5">
                <a:solidFill>
                  <a:srgbClr val="4471C4"/>
                </a:solidFill>
                <a:latin typeface="Microsoft YaHei"/>
                <a:cs typeface="Microsoft YaHei"/>
              </a:rPr>
              <a:t>最</a:t>
            </a:r>
            <a:r>
              <a:rPr dirty="0" sz="1100">
                <a:solidFill>
                  <a:srgbClr val="4471C4"/>
                </a:solidFill>
                <a:latin typeface="Microsoft YaHei"/>
                <a:cs typeface="Microsoft YaHei"/>
              </a:rPr>
              <a:t>大</a:t>
            </a:r>
            <a:r>
              <a:rPr dirty="0" sz="1100" spc="-10">
                <a:solidFill>
                  <a:srgbClr val="4471C4"/>
                </a:solidFill>
                <a:latin typeface="Microsoft YaHei"/>
                <a:cs typeface="Microsoft YaHei"/>
              </a:rPr>
              <a:t>支</a:t>
            </a:r>
            <a:r>
              <a:rPr dirty="0" sz="1100" spc="5">
                <a:solidFill>
                  <a:srgbClr val="4471C4"/>
                </a:solidFill>
                <a:latin typeface="Microsoft YaHei"/>
                <a:cs typeface="Microsoft YaHei"/>
              </a:rPr>
              <a:t>撑</a:t>
            </a:r>
            <a:r>
              <a:rPr dirty="0" sz="1100">
                <a:solidFill>
                  <a:srgbClr val="4471C4"/>
                </a:solidFill>
                <a:latin typeface="Microsoft YaHei"/>
                <a:cs typeface="Microsoft YaHei"/>
              </a:rPr>
              <a:t>能</a:t>
            </a:r>
            <a:r>
              <a:rPr dirty="0" sz="1100" spc="-15">
                <a:solidFill>
                  <a:srgbClr val="4471C4"/>
                </a:solidFill>
                <a:latin typeface="Microsoft YaHei"/>
                <a:cs typeface="Microsoft YaHei"/>
              </a:rPr>
              <a:t>力</a:t>
            </a:r>
            <a:r>
              <a:rPr dirty="0" sz="1100" spc="5">
                <a:solidFill>
                  <a:srgbClr val="ACACAC"/>
                </a:solidFill>
                <a:latin typeface="Microsoft YaHei"/>
                <a:cs typeface="Microsoft YaHei"/>
              </a:rPr>
              <a:t>，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单</a:t>
            </a:r>
            <a:r>
              <a:rPr dirty="0" sz="1100" spc="-10">
                <a:solidFill>
                  <a:srgbClr val="ACACAC"/>
                </a:solidFill>
                <a:latin typeface="Microsoft YaHei"/>
                <a:cs typeface="Microsoft YaHei"/>
              </a:rPr>
              <a:t>机</a:t>
            </a:r>
            <a:r>
              <a:rPr dirty="0" sz="1100" spc="5">
                <a:solidFill>
                  <a:srgbClr val="ACACAC"/>
                </a:solidFill>
                <a:latin typeface="Microsoft YaHei"/>
                <a:cs typeface="Microsoft YaHei"/>
              </a:rPr>
              <a:t>房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在</a:t>
            </a:r>
            <a:r>
              <a:rPr dirty="0" sz="1100" spc="-10">
                <a:solidFill>
                  <a:srgbClr val="ACACAC"/>
                </a:solidFill>
                <a:latin typeface="Microsoft YaHei"/>
                <a:cs typeface="Microsoft YaHei"/>
              </a:rPr>
              <a:t>白</a:t>
            </a:r>
            <a:r>
              <a:rPr dirty="0" sz="1100" spc="5">
                <a:solidFill>
                  <a:srgbClr val="ACACAC"/>
                </a:solidFill>
                <a:latin typeface="Microsoft YaHei"/>
                <a:cs typeface="Microsoft YaHei"/>
              </a:rPr>
              <a:t>天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切</a:t>
            </a:r>
            <a:r>
              <a:rPr dirty="0" sz="1100" spc="-10">
                <a:solidFill>
                  <a:srgbClr val="ACACAC"/>
                </a:solidFill>
                <a:latin typeface="Microsoft YaHei"/>
                <a:cs typeface="Microsoft YaHei"/>
              </a:rPr>
              <a:t>线</a:t>
            </a:r>
            <a:r>
              <a:rPr dirty="0" sz="1100" spc="5">
                <a:solidFill>
                  <a:srgbClr val="ACACAC"/>
                </a:solidFill>
                <a:latin typeface="Microsoft YaHei"/>
                <a:cs typeface="Microsoft YaHei"/>
              </a:rPr>
              <a:t>上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流</a:t>
            </a:r>
            <a:r>
              <a:rPr dirty="0" sz="1100" spc="-10">
                <a:solidFill>
                  <a:srgbClr val="ACACAC"/>
                </a:solidFill>
                <a:latin typeface="Microsoft YaHei"/>
                <a:cs typeface="Microsoft YaHei"/>
              </a:rPr>
              <a:t>量</a:t>
            </a:r>
            <a:r>
              <a:rPr dirty="0" sz="1100" spc="5">
                <a:solidFill>
                  <a:srgbClr val="ACACAC"/>
                </a:solidFill>
                <a:latin typeface="Microsoft YaHei"/>
                <a:cs typeface="Microsoft YaHei"/>
              </a:rPr>
              <a:t>之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后</a:t>
            </a:r>
            <a:r>
              <a:rPr dirty="0" sz="1100" spc="-10">
                <a:solidFill>
                  <a:srgbClr val="ACACAC"/>
                </a:solidFill>
                <a:latin typeface="Microsoft YaHei"/>
                <a:cs typeface="Microsoft YaHei"/>
              </a:rPr>
              <a:t>进</a:t>
            </a:r>
            <a:r>
              <a:rPr dirty="0" sz="1100" spc="5">
                <a:solidFill>
                  <a:srgbClr val="ACACAC"/>
                </a:solidFill>
                <a:latin typeface="Microsoft YaHei"/>
                <a:cs typeface="Microsoft YaHei"/>
              </a:rPr>
              <a:t>行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7212" y="2290699"/>
            <a:ext cx="4618990" cy="5384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69545" indent="-157480">
              <a:lnSpc>
                <a:spcPct val="100000"/>
              </a:lnSpc>
              <a:spcBef>
                <a:spcPts val="105"/>
              </a:spcBef>
              <a:buAutoNum type="arabicPeriod" startAt="3"/>
              <a:tabLst>
                <a:tab pos="170180" algn="l"/>
              </a:tabLst>
            </a:pP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活动行为比例：</a:t>
            </a:r>
            <a:r>
              <a:rPr dirty="0" sz="1100">
                <a:solidFill>
                  <a:srgbClr val="4471C4"/>
                </a:solidFill>
                <a:latin typeface="Microsoft YaHei"/>
                <a:cs typeface="Microsoft YaHei"/>
              </a:rPr>
              <a:t>1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(包</a:t>
            </a:r>
            <a:r>
              <a:rPr dirty="0" sz="1100" spc="-15">
                <a:solidFill>
                  <a:srgbClr val="ACACAC"/>
                </a:solidFill>
                <a:latin typeface="Microsoft YaHei"/>
                <a:cs typeface="Microsoft YaHei"/>
              </a:rPr>
              <a:t>东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西</a:t>
            </a:r>
            <a:r>
              <a:rPr dirty="0" sz="1100" spc="-5">
                <a:solidFill>
                  <a:srgbClr val="ACACAC"/>
                </a:solidFill>
                <a:latin typeface="Microsoft YaHei"/>
                <a:cs typeface="Microsoft YaHei"/>
              </a:rPr>
              <a:t>):</a:t>
            </a:r>
            <a:r>
              <a:rPr dirty="0" sz="1100" spc="-5">
                <a:solidFill>
                  <a:srgbClr val="4471C4"/>
                </a:solidFill>
                <a:latin typeface="Microsoft YaHei"/>
                <a:cs typeface="Microsoft YaHei"/>
              </a:rPr>
              <a:t>8</a:t>
            </a:r>
            <a:r>
              <a:rPr dirty="0" sz="1100" spc="-5">
                <a:solidFill>
                  <a:srgbClr val="ACACAC"/>
                </a:solidFill>
                <a:latin typeface="Microsoft YaHei"/>
                <a:cs typeface="Microsoft YaHei"/>
              </a:rPr>
              <a:t>(</a:t>
            </a:r>
            <a:r>
              <a:rPr dirty="0" sz="1100" spc="-15">
                <a:solidFill>
                  <a:srgbClr val="ACACAC"/>
                </a:solidFill>
                <a:latin typeface="Microsoft YaHei"/>
                <a:cs typeface="Microsoft YaHei"/>
              </a:rPr>
              <a:t>抢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东西</a:t>
            </a:r>
            <a:r>
              <a:rPr dirty="0" sz="1100" spc="-15">
                <a:solidFill>
                  <a:srgbClr val="ACACAC"/>
                </a:solidFill>
                <a:latin typeface="Microsoft YaHei"/>
                <a:cs typeface="Microsoft YaHei"/>
              </a:rPr>
              <a:t>人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数</a:t>
            </a:r>
            <a:r>
              <a:rPr dirty="0" sz="1100" spc="-5">
                <a:solidFill>
                  <a:srgbClr val="ACACAC"/>
                </a:solidFill>
                <a:latin typeface="Microsoft YaHei"/>
                <a:cs typeface="Microsoft YaHei"/>
              </a:rPr>
              <a:t>):</a:t>
            </a:r>
            <a:r>
              <a:rPr dirty="0" sz="1100" spc="-5">
                <a:solidFill>
                  <a:srgbClr val="4471C4"/>
                </a:solidFill>
                <a:latin typeface="Microsoft YaHei"/>
                <a:cs typeface="Microsoft YaHei"/>
              </a:rPr>
              <a:t>3</a:t>
            </a:r>
            <a:r>
              <a:rPr dirty="0" sz="1100" spc="-5">
                <a:solidFill>
                  <a:srgbClr val="ACACAC"/>
                </a:solidFill>
                <a:latin typeface="Microsoft YaHei"/>
                <a:cs typeface="Microsoft YaHei"/>
              </a:rPr>
              <a:t>(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抢到</a:t>
            </a:r>
            <a:r>
              <a:rPr dirty="0" sz="1100" spc="-15">
                <a:solidFill>
                  <a:srgbClr val="ACACAC"/>
                </a:solidFill>
                <a:latin typeface="Microsoft YaHei"/>
                <a:cs typeface="Microsoft YaHei"/>
              </a:rPr>
              <a:t>人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数</a:t>
            </a:r>
            <a:r>
              <a:rPr dirty="0" sz="1100" spc="-5">
                <a:solidFill>
                  <a:srgbClr val="ACACAC"/>
                </a:solidFill>
                <a:latin typeface="Microsoft YaHei"/>
                <a:cs typeface="Microsoft YaHei"/>
              </a:rPr>
              <a:t>):</a:t>
            </a:r>
            <a:r>
              <a:rPr dirty="0" sz="1100" spc="-5">
                <a:solidFill>
                  <a:srgbClr val="4471C4"/>
                </a:solidFill>
                <a:latin typeface="Microsoft YaHei"/>
                <a:cs typeface="Microsoft YaHei"/>
              </a:rPr>
              <a:t>2</a:t>
            </a:r>
            <a:r>
              <a:rPr dirty="0" sz="1100" spc="-5">
                <a:solidFill>
                  <a:srgbClr val="ACACAC"/>
                </a:solidFill>
                <a:latin typeface="Microsoft YaHei"/>
                <a:cs typeface="Microsoft YaHei"/>
              </a:rPr>
              <a:t>(</a:t>
            </a:r>
            <a:r>
              <a:rPr dirty="0" sz="1100" spc="-15">
                <a:solidFill>
                  <a:srgbClr val="ACACAC"/>
                </a:solidFill>
                <a:latin typeface="Microsoft YaHei"/>
                <a:cs typeface="Microsoft YaHei"/>
              </a:rPr>
              <a:t>查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东西</a:t>
            </a:r>
            <a:r>
              <a:rPr dirty="0" sz="1100" spc="-15">
                <a:solidFill>
                  <a:srgbClr val="ACACAC"/>
                </a:solidFill>
                <a:latin typeface="Microsoft YaHei"/>
                <a:cs typeface="Microsoft YaHei"/>
              </a:rPr>
              <a:t>详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情次</a:t>
            </a:r>
            <a:r>
              <a:rPr dirty="0" sz="1100" spc="-10">
                <a:solidFill>
                  <a:srgbClr val="ACACAC"/>
                </a:solidFill>
                <a:latin typeface="Microsoft YaHei"/>
                <a:cs typeface="Microsoft YaHei"/>
              </a:rPr>
              <a:t>数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)</a:t>
            </a:r>
            <a:endParaRPr sz="11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ACACAC"/>
              </a:buClr>
              <a:buFont typeface="Microsoft YaHei"/>
              <a:buAutoNum type="arabicPeriod" startAt="3"/>
            </a:pPr>
            <a:endParaRPr sz="750">
              <a:latin typeface="Microsoft YaHei"/>
              <a:cs typeface="Microsoft YaHei"/>
            </a:endParaRPr>
          </a:p>
          <a:p>
            <a:pPr marL="169545" indent="-157480">
              <a:lnSpc>
                <a:spcPct val="100000"/>
              </a:lnSpc>
              <a:buAutoNum type="arabicPeriod" startAt="3"/>
              <a:tabLst>
                <a:tab pos="170180" algn="l"/>
              </a:tabLst>
            </a:pP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支付行为比例：</a:t>
            </a:r>
            <a:r>
              <a:rPr dirty="0" sz="1100">
                <a:solidFill>
                  <a:srgbClr val="4471C4"/>
                </a:solidFill>
                <a:latin typeface="Microsoft YaHei"/>
                <a:cs typeface="Microsoft YaHei"/>
              </a:rPr>
              <a:t>3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(钱</a:t>
            </a:r>
            <a:r>
              <a:rPr dirty="0" sz="1100" spc="-15">
                <a:solidFill>
                  <a:srgbClr val="ACACAC"/>
                </a:solidFill>
                <a:latin typeface="Microsoft YaHei"/>
                <a:cs typeface="Microsoft YaHei"/>
              </a:rPr>
              <a:t>包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首页</a:t>
            </a:r>
            <a:r>
              <a:rPr dirty="0" sz="1100" spc="-5">
                <a:solidFill>
                  <a:srgbClr val="ACACAC"/>
                </a:solidFill>
                <a:latin typeface="Microsoft YaHei"/>
                <a:cs typeface="Microsoft YaHei"/>
              </a:rPr>
              <a:t>):</a:t>
            </a:r>
            <a:r>
              <a:rPr dirty="0" sz="1100" spc="-5">
                <a:solidFill>
                  <a:srgbClr val="4471C4"/>
                </a:solidFill>
                <a:latin typeface="Microsoft YaHei"/>
                <a:cs typeface="Microsoft YaHei"/>
              </a:rPr>
              <a:t>1</a:t>
            </a:r>
            <a:r>
              <a:rPr dirty="0" sz="1100" spc="-5">
                <a:solidFill>
                  <a:srgbClr val="ACACAC"/>
                </a:solidFill>
                <a:latin typeface="Microsoft YaHei"/>
                <a:cs typeface="Microsoft YaHei"/>
              </a:rPr>
              <a:t>(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支付</a:t>
            </a:r>
            <a:r>
              <a:rPr dirty="0" sz="1100" spc="-15">
                <a:solidFill>
                  <a:srgbClr val="ACACAC"/>
                </a:solidFill>
                <a:latin typeface="Microsoft YaHei"/>
                <a:cs typeface="Microsoft YaHei"/>
              </a:rPr>
              <a:t>网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关</a:t>
            </a:r>
            <a:r>
              <a:rPr dirty="0" sz="1100" spc="-5">
                <a:solidFill>
                  <a:srgbClr val="ACACAC"/>
                </a:solidFill>
                <a:latin typeface="Microsoft YaHei"/>
                <a:cs typeface="Microsoft YaHei"/>
              </a:rPr>
              <a:t>):</a:t>
            </a:r>
            <a:r>
              <a:rPr dirty="0" sz="1100" spc="-5">
                <a:solidFill>
                  <a:srgbClr val="4471C4"/>
                </a:solidFill>
                <a:latin typeface="Microsoft YaHei"/>
                <a:cs typeface="Microsoft YaHei"/>
              </a:rPr>
              <a:t>0.8</a:t>
            </a:r>
            <a:r>
              <a:rPr dirty="0" sz="1100" spc="-5">
                <a:solidFill>
                  <a:srgbClr val="ACACAC"/>
                </a:solidFill>
                <a:latin typeface="Microsoft YaHei"/>
                <a:cs typeface="Microsoft YaHei"/>
              </a:rPr>
              <a:t>(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余额</a:t>
            </a:r>
            <a:r>
              <a:rPr dirty="0" sz="1100" spc="-15">
                <a:solidFill>
                  <a:srgbClr val="ACACAC"/>
                </a:solidFill>
                <a:latin typeface="Microsoft YaHei"/>
                <a:cs typeface="Microsoft YaHei"/>
              </a:rPr>
              <a:t>支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付</a:t>
            </a:r>
            <a:r>
              <a:rPr dirty="0" sz="1100" spc="-5">
                <a:solidFill>
                  <a:srgbClr val="ACACAC"/>
                </a:solidFill>
                <a:latin typeface="Microsoft YaHei"/>
                <a:cs typeface="Microsoft YaHei"/>
              </a:rPr>
              <a:t>):</a:t>
            </a:r>
            <a:r>
              <a:rPr dirty="0" sz="1100" spc="-5">
                <a:solidFill>
                  <a:srgbClr val="4471C4"/>
                </a:solidFill>
                <a:latin typeface="Microsoft YaHei"/>
                <a:cs typeface="Microsoft YaHei"/>
              </a:rPr>
              <a:t>0.2</a:t>
            </a:r>
            <a:r>
              <a:rPr dirty="0" sz="1100" spc="-5">
                <a:solidFill>
                  <a:srgbClr val="ACACAC"/>
                </a:solidFill>
                <a:latin typeface="Microsoft YaHei"/>
                <a:cs typeface="Microsoft YaHei"/>
              </a:rPr>
              <a:t>(</a:t>
            </a:r>
            <a:r>
              <a:rPr dirty="0" sz="1100" spc="-15">
                <a:solidFill>
                  <a:srgbClr val="ACACAC"/>
                </a:solidFill>
                <a:latin typeface="Microsoft YaHei"/>
                <a:cs typeface="Microsoft YaHei"/>
              </a:rPr>
              <a:t>快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捷支</a:t>
            </a:r>
            <a:r>
              <a:rPr dirty="0" sz="1100" spc="-15">
                <a:solidFill>
                  <a:srgbClr val="ACACAC"/>
                </a:solidFill>
                <a:latin typeface="Microsoft YaHei"/>
                <a:cs typeface="Microsoft YaHei"/>
              </a:rPr>
              <a:t>付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)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24066" y="1207769"/>
            <a:ext cx="4233545" cy="11518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C00000"/>
                </a:solidFill>
                <a:latin typeface="Microsoft YaHei"/>
                <a:cs typeface="Microsoft YaHei"/>
              </a:rPr>
              <a:t>解决方案</a:t>
            </a:r>
            <a:endParaRPr sz="16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50000"/>
              </a:lnSpc>
              <a:spcBef>
                <a:spcPts val="470"/>
              </a:spcBef>
            </a:pPr>
            <a:r>
              <a:rPr dirty="0" sz="1200" spc="-35">
                <a:solidFill>
                  <a:srgbClr val="ACACAC"/>
                </a:solidFill>
                <a:latin typeface="Microsoft YaHei"/>
                <a:cs typeface="Microsoft YaHei"/>
              </a:rPr>
              <a:t>W</a:t>
            </a:r>
            <a:r>
              <a:rPr dirty="0" sz="1200">
                <a:solidFill>
                  <a:srgbClr val="ACACAC"/>
                </a:solidFill>
                <a:latin typeface="Microsoft YaHei"/>
                <a:cs typeface="Microsoft YaHei"/>
              </a:rPr>
              <a:t>e</a:t>
            </a:r>
            <a:r>
              <a:rPr dirty="0" sz="1200" spc="-140">
                <a:solidFill>
                  <a:srgbClr val="ACACAC"/>
                </a:solidFill>
                <a:latin typeface="Microsoft YaHei"/>
                <a:cs typeface="Microsoft YaHei"/>
              </a:rPr>
              <a:t>T</a:t>
            </a:r>
            <a:r>
              <a:rPr dirty="0" sz="1200">
                <a:solidFill>
                  <a:srgbClr val="ACACAC"/>
                </a:solidFill>
                <a:latin typeface="Microsoft YaHei"/>
                <a:cs typeface="Microsoft YaHei"/>
              </a:rPr>
              <a:t>es</a:t>
            </a:r>
            <a:r>
              <a:rPr dirty="0" sz="1200" spc="5">
                <a:solidFill>
                  <a:srgbClr val="ACACAC"/>
                </a:solidFill>
                <a:latin typeface="Microsoft YaHei"/>
                <a:cs typeface="Microsoft YaHei"/>
              </a:rPr>
              <a:t>t</a:t>
            </a:r>
            <a:r>
              <a:rPr dirty="0" sz="1200" spc="10">
                <a:solidFill>
                  <a:srgbClr val="ACACAC"/>
                </a:solidFill>
                <a:latin typeface="Microsoft YaHei"/>
                <a:cs typeface="Microsoft YaHei"/>
              </a:rPr>
              <a:t>提</a:t>
            </a:r>
            <a:r>
              <a:rPr dirty="0" sz="1200">
                <a:solidFill>
                  <a:srgbClr val="ACACAC"/>
                </a:solidFill>
                <a:latin typeface="Microsoft YaHei"/>
                <a:cs typeface="Microsoft YaHei"/>
              </a:rPr>
              <a:t>供</a:t>
            </a:r>
            <a:r>
              <a:rPr dirty="0" sz="1200" spc="10">
                <a:solidFill>
                  <a:srgbClr val="ACACAC"/>
                </a:solidFill>
                <a:latin typeface="Microsoft YaHei"/>
                <a:cs typeface="Microsoft YaHei"/>
              </a:rPr>
              <a:t>了足量</a:t>
            </a:r>
            <a:r>
              <a:rPr dirty="0" sz="1200">
                <a:solidFill>
                  <a:srgbClr val="ACACAC"/>
                </a:solidFill>
                <a:latin typeface="Microsoft YaHei"/>
                <a:cs typeface="Microsoft YaHei"/>
              </a:rPr>
              <a:t>的</a:t>
            </a:r>
            <a:r>
              <a:rPr dirty="0" sz="1200" spc="10">
                <a:solidFill>
                  <a:srgbClr val="ACACAC"/>
                </a:solidFill>
                <a:latin typeface="Microsoft YaHei"/>
                <a:cs typeface="Microsoft YaHei"/>
              </a:rPr>
              <a:t>线上压</a:t>
            </a:r>
            <a:r>
              <a:rPr dirty="0" sz="1200" spc="20">
                <a:solidFill>
                  <a:srgbClr val="ACACAC"/>
                </a:solidFill>
                <a:latin typeface="Microsoft YaHei"/>
                <a:cs typeface="Microsoft YaHei"/>
              </a:rPr>
              <a:t>力</a:t>
            </a:r>
            <a:r>
              <a:rPr dirty="0" sz="1200">
                <a:solidFill>
                  <a:srgbClr val="ACACAC"/>
                </a:solidFill>
                <a:latin typeface="Microsoft YaHei"/>
                <a:cs typeface="Microsoft YaHei"/>
              </a:rPr>
              <a:t>，</a:t>
            </a:r>
            <a:r>
              <a:rPr dirty="0" sz="1200" spc="10">
                <a:solidFill>
                  <a:srgbClr val="C00000"/>
                </a:solidFill>
                <a:latin typeface="Microsoft YaHei"/>
                <a:cs typeface="Microsoft YaHei"/>
              </a:rPr>
              <a:t>构建全</a:t>
            </a:r>
            <a:r>
              <a:rPr dirty="0" sz="1200">
                <a:solidFill>
                  <a:srgbClr val="C00000"/>
                </a:solidFill>
                <a:latin typeface="Microsoft YaHei"/>
                <a:cs typeface="Microsoft YaHei"/>
              </a:rPr>
              <a:t>链路</a:t>
            </a:r>
            <a:r>
              <a:rPr dirty="0" sz="1200" spc="10">
                <a:solidFill>
                  <a:srgbClr val="C00000"/>
                </a:solidFill>
                <a:latin typeface="Microsoft YaHei"/>
                <a:cs typeface="Microsoft YaHei"/>
              </a:rPr>
              <a:t>请</a:t>
            </a:r>
            <a:r>
              <a:rPr dirty="0" sz="1200" spc="15">
                <a:solidFill>
                  <a:srgbClr val="C00000"/>
                </a:solidFill>
                <a:latin typeface="Microsoft YaHei"/>
                <a:cs typeface="Microsoft YaHei"/>
              </a:rPr>
              <a:t>求</a:t>
            </a:r>
            <a:r>
              <a:rPr dirty="0" sz="1200" spc="10">
                <a:solidFill>
                  <a:srgbClr val="ACACAC"/>
                </a:solidFill>
                <a:latin typeface="Microsoft YaHei"/>
                <a:cs typeface="Microsoft YaHei"/>
              </a:rPr>
              <a:t>，并</a:t>
            </a:r>
            <a:r>
              <a:rPr dirty="0" sz="1200">
                <a:solidFill>
                  <a:srgbClr val="ACACAC"/>
                </a:solidFill>
                <a:latin typeface="Microsoft YaHei"/>
                <a:cs typeface="Microsoft YaHei"/>
              </a:rPr>
              <a:t>通</a:t>
            </a:r>
            <a:r>
              <a:rPr dirty="0" sz="1200" spc="10">
                <a:solidFill>
                  <a:srgbClr val="ACACAC"/>
                </a:solidFill>
                <a:latin typeface="Microsoft YaHei"/>
                <a:cs typeface="Microsoft YaHei"/>
              </a:rPr>
              <a:t>过</a:t>
            </a:r>
            <a:r>
              <a:rPr dirty="0" sz="1200" spc="10">
                <a:solidFill>
                  <a:srgbClr val="C00000"/>
                </a:solidFill>
                <a:latin typeface="Microsoft YaHei"/>
                <a:cs typeface="Microsoft YaHei"/>
              </a:rPr>
              <a:t>分布 </a:t>
            </a:r>
            <a:r>
              <a:rPr dirty="0" sz="1200" spc="20">
                <a:solidFill>
                  <a:srgbClr val="C00000"/>
                </a:solidFill>
                <a:latin typeface="Microsoft YaHei"/>
                <a:cs typeface="Microsoft YaHei"/>
              </a:rPr>
              <a:t>式压力源</a:t>
            </a:r>
            <a:r>
              <a:rPr dirty="0" sz="1200" spc="30">
                <a:solidFill>
                  <a:srgbClr val="ACACAC"/>
                </a:solidFill>
                <a:latin typeface="Microsoft YaHei"/>
                <a:cs typeface="Microsoft YaHei"/>
              </a:rPr>
              <a:t>实</a:t>
            </a:r>
            <a:r>
              <a:rPr dirty="0" sz="1200" spc="20">
                <a:solidFill>
                  <a:srgbClr val="ACACAC"/>
                </a:solidFill>
                <a:latin typeface="Microsoft YaHei"/>
                <a:cs typeface="Microsoft YaHei"/>
              </a:rPr>
              <a:t>现均</a:t>
            </a:r>
            <a:r>
              <a:rPr dirty="0" sz="1200" spc="30">
                <a:solidFill>
                  <a:srgbClr val="ACACAC"/>
                </a:solidFill>
                <a:latin typeface="Microsoft YaHei"/>
                <a:cs typeface="Microsoft YaHei"/>
              </a:rPr>
              <a:t>衡</a:t>
            </a:r>
            <a:r>
              <a:rPr dirty="0" sz="1200" spc="20">
                <a:solidFill>
                  <a:srgbClr val="ACACAC"/>
                </a:solidFill>
                <a:latin typeface="Microsoft YaHei"/>
                <a:cs typeface="Microsoft YaHei"/>
              </a:rPr>
              <a:t>施</a:t>
            </a:r>
            <a:r>
              <a:rPr dirty="0" sz="1200" spc="40">
                <a:solidFill>
                  <a:srgbClr val="ACACAC"/>
                </a:solidFill>
                <a:latin typeface="Microsoft YaHei"/>
                <a:cs typeface="Microsoft YaHei"/>
              </a:rPr>
              <a:t>压</a:t>
            </a:r>
            <a:r>
              <a:rPr dirty="0" sz="1200" spc="20">
                <a:solidFill>
                  <a:srgbClr val="ACACAC"/>
                </a:solidFill>
                <a:latin typeface="Microsoft YaHei"/>
                <a:cs typeface="Microsoft YaHei"/>
              </a:rPr>
              <a:t>，在一段</a:t>
            </a:r>
            <a:r>
              <a:rPr dirty="0" sz="1200" spc="30">
                <a:solidFill>
                  <a:srgbClr val="ACACAC"/>
                </a:solidFill>
                <a:latin typeface="Microsoft YaHei"/>
                <a:cs typeface="Microsoft YaHei"/>
              </a:rPr>
              <a:t>时</a:t>
            </a:r>
            <a:r>
              <a:rPr dirty="0" sz="1200" spc="20">
                <a:solidFill>
                  <a:srgbClr val="ACACAC"/>
                </a:solidFill>
                <a:latin typeface="Microsoft YaHei"/>
                <a:cs typeface="Microsoft YaHei"/>
              </a:rPr>
              <a:t>间</a:t>
            </a:r>
            <a:r>
              <a:rPr dirty="0" sz="1200" spc="30">
                <a:solidFill>
                  <a:srgbClr val="ACACAC"/>
                </a:solidFill>
                <a:latin typeface="Microsoft YaHei"/>
                <a:cs typeface="Microsoft YaHei"/>
              </a:rPr>
              <a:t>内</a:t>
            </a:r>
            <a:r>
              <a:rPr dirty="0" sz="1200" spc="35">
                <a:solidFill>
                  <a:srgbClr val="ACACAC"/>
                </a:solidFill>
                <a:latin typeface="Microsoft YaHei"/>
                <a:cs typeface="Microsoft YaHei"/>
              </a:rPr>
              <a:t>，</a:t>
            </a:r>
            <a:r>
              <a:rPr dirty="0" sz="1200" spc="20">
                <a:solidFill>
                  <a:srgbClr val="ACACAC"/>
                </a:solidFill>
                <a:latin typeface="Microsoft YaHei"/>
                <a:cs typeface="Microsoft YaHei"/>
              </a:rPr>
              <a:t>维</a:t>
            </a:r>
            <a:r>
              <a:rPr dirty="0" sz="1200" spc="30">
                <a:solidFill>
                  <a:srgbClr val="ACACAC"/>
                </a:solidFill>
                <a:latin typeface="Microsoft YaHei"/>
                <a:cs typeface="Microsoft YaHei"/>
              </a:rPr>
              <a:t>持</a:t>
            </a:r>
            <a:r>
              <a:rPr dirty="0" sz="1200" spc="20">
                <a:solidFill>
                  <a:srgbClr val="ACACAC"/>
                </a:solidFill>
                <a:latin typeface="Microsoft YaHei"/>
                <a:cs typeface="Microsoft YaHei"/>
              </a:rPr>
              <a:t>一定的并</a:t>
            </a:r>
            <a:r>
              <a:rPr dirty="0" sz="1200" spc="30">
                <a:solidFill>
                  <a:srgbClr val="ACACAC"/>
                </a:solidFill>
                <a:latin typeface="Microsoft YaHei"/>
                <a:cs typeface="Microsoft YaHei"/>
              </a:rPr>
              <a:t>发</a:t>
            </a:r>
            <a:r>
              <a:rPr dirty="0" sz="1200" spc="20">
                <a:solidFill>
                  <a:srgbClr val="ACACAC"/>
                </a:solidFill>
                <a:latin typeface="Microsoft YaHei"/>
                <a:cs typeface="Microsoft YaHei"/>
              </a:rPr>
              <a:t>量</a:t>
            </a:r>
            <a:r>
              <a:rPr dirty="0" sz="1200">
                <a:solidFill>
                  <a:srgbClr val="ACACAC"/>
                </a:solidFill>
                <a:latin typeface="Microsoft YaHei"/>
                <a:cs typeface="Microsoft YaHei"/>
              </a:rPr>
              <a:t>； </a:t>
            </a:r>
            <a:r>
              <a:rPr dirty="0" sz="1200">
                <a:solidFill>
                  <a:srgbClr val="ACACAC"/>
                </a:solidFill>
                <a:latin typeface="Microsoft YaHei"/>
                <a:cs typeface="Microsoft YaHei"/>
              </a:rPr>
              <a:t>同时调整相关压力大小，压力可以梯段上升。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7212" y="3880484"/>
            <a:ext cx="2773680" cy="1449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6FAC46"/>
                </a:solidFill>
                <a:latin typeface="Microsoft YaHei"/>
                <a:cs typeface="Microsoft YaHei"/>
              </a:rPr>
              <a:t>执行过程</a:t>
            </a:r>
            <a:endParaRPr sz="160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1205"/>
              </a:spcBef>
              <a:buAutoNum type="arabicPeriod"/>
              <a:tabLst>
                <a:tab pos="241300" algn="l"/>
              </a:tabLst>
            </a:pP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压测执行每一轮持续时</a:t>
            </a:r>
            <a:r>
              <a:rPr dirty="0" sz="1100" spc="-15">
                <a:solidFill>
                  <a:srgbClr val="ACACAC"/>
                </a:solidFill>
                <a:latin typeface="Microsoft YaHei"/>
                <a:cs typeface="Microsoft YaHei"/>
              </a:rPr>
              <a:t>间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为</a:t>
            </a:r>
            <a:r>
              <a:rPr dirty="0" sz="1100">
                <a:solidFill>
                  <a:srgbClr val="6FAC46"/>
                </a:solidFill>
                <a:latin typeface="Microsoft YaHei"/>
                <a:cs typeface="Microsoft YaHei"/>
              </a:rPr>
              <a:t>15分钟</a:t>
            </a:r>
            <a:endParaRPr sz="11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CACAC"/>
              </a:buClr>
              <a:buFont typeface="Microsoft YaHei"/>
              <a:buAutoNum type="arabicPeriod"/>
            </a:pPr>
            <a:endParaRPr sz="75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压测监控指标：</a:t>
            </a:r>
            <a:r>
              <a:rPr dirty="0" sz="1100">
                <a:solidFill>
                  <a:srgbClr val="6FAC46"/>
                </a:solidFill>
                <a:latin typeface="Microsoft YaHei"/>
                <a:cs typeface="Microsoft YaHei"/>
              </a:rPr>
              <a:t>响应时</a:t>
            </a:r>
            <a:r>
              <a:rPr dirty="0" sz="1100" spc="-15">
                <a:solidFill>
                  <a:srgbClr val="6FAC46"/>
                </a:solidFill>
                <a:latin typeface="Microsoft YaHei"/>
                <a:cs typeface="Microsoft YaHei"/>
              </a:rPr>
              <a:t>间</a:t>
            </a:r>
            <a:r>
              <a:rPr dirty="0" sz="1100">
                <a:solidFill>
                  <a:srgbClr val="6FAC46"/>
                </a:solidFill>
                <a:latin typeface="Microsoft YaHei"/>
                <a:cs typeface="Microsoft YaHei"/>
              </a:rPr>
              <a:t>、成</a:t>
            </a:r>
            <a:r>
              <a:rPr dirty="0" sz="1100" spc="-15">
                <a:solidFill>
                  <a:srgbClr val="6FAC46"/>
                </a:solidFill>
                <a:latin typeface="Microsoft YaHei"/>
                <a:cs typeface="Microsoft YaHei"/>
              </a:rPr>
              <a:t>功</a:t>
            </a:r>
            <a:r>
              <a:rPr dirty="0" sz="1100">
                <a:solidFill>
                  <a:srgbClr val="6FAC46"/>
                </a:solidFill>
                <a:latin typeface="Microsoft YaHei"/>
                <a:cs typeface="Microsoft YaHei"/>
              </a:rPr>
              <a:t>率、</a:t>
            </a:r>
            <a:r>
              <a:rPr dirty="0" sz="1100" spc="-15">
                <a:solidFill>
                  <a:srgbClr val="6FAC46"/>
                </a:solidFill>
                <a:latin typeface="Microsoft YaHei"/>
                <a:cs typeface="Microsoft YaHei"/>
              </a:rPr>
              <a:t>报</a:t>
            </a:r>
            <a:r>
              <a:rPr dirty="0" sz="1100">
                <a:solidFill>
                  <a:srgbClr val="6FAC46"/>
                </a:solidFill>
                <a:latin typeface="Microsoft YaHei"/>
                <a:cs typeface="Microsoft YaHei"/>
              </a:rPr>
              <a:t>错</a:t>
            </a:r>
            <a:endParaRPr sz="11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ACACAC"/>
              </a:buClr>
              <a:buFont typeface="Microsoft YaHei"/>
              <a:buAutoNum type="arabicPeriod"/>
            </a:pPr>
            <a:endParaRPr sz="750">
              <a:latin typeface="Microsoft YaHei"/>
              <a:cs typeface="Microsoft YaHei"/>
            </a:endParaRPr>
          </a:p>
          <a:p>
            <a:pPr marL="241300" marR="105410" indent="-228600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观察各服务监控视图：</a:t>
            </a:r>
            <a:r>
              <a:rPr dirty="0" sz="1100" spc="-15">
                <a:solidFill>
                  <a:srgbClr val="6FAC46"/>
                </a:solidFill>
                <a:latin typeface="Microsoft YaHei"/>
                <a:cs typeface="Microsoft YaHei"/>
              </a:rPr>
              <a:t>响</a:t>
            </a:r>
            <a:r>
              <a:rPr dirty="0" sz="1100">
                <a:solidFill>
                  <a:srgbClr val="6FAC46"/>
                </a:solidFill>
                <a:latin typeface="Microsoft YaHei"/>
                <a:cs typeface="Microsoft YaHei"/>
              </a:rPr>
              <a:t>应时</a:t>
            </a:r>
            <a:r>
              <a:rPr dirty="0" sz="1100" spc="-15">
                <a:solidFill>
                  <a:srgbClr val="6FAC46"/>
                </a:solidFill>
                <a:latin typeface="Microsoft YaHei"/>
                <a:cs typeface="Microsoft YaHei"/>
              </a:rPr>
              <a:t>间</a:t>
            </a:r>
            <a:r>
              <a:rPr dirty="0" sz="1100">
                <a:solidFill>
                  <a:srgbClr val="6FAC46"/>
                </a:solidFill>
                <a:latin typeface="Microsoft YaHei"/>
                <a:cs typeface="Microsoft YaHei"/>
              </a:rPr>
              <a:t>、成功 </a:t>
            </a:r>
            <a:r>
              <a:rPr dirty="0" sz="1100">
                <a:solidFill>
                  <a:srgbClr val="6FAC46"/>
                </a:solidFill>
                <a:latin typeface="Microsoft YaHei"/>
                <a:cs typeface="Microsoft YaHei"/>
              </a:rPr>
              <a:t>率、报错、</a:t>
            </a:r>
            <a:r>
              <a:rPr dirty="0" sz="1100">
                <a:solidFill>
                  <a:srgbClr val="A6A6A6"/>
                </a:solidFill>
                <a:latin typeface="Microsoft YaHei"/>
                <a:cs typeface="Microsoft YaHei"/>
              </a:rPr>
              <a:t>机器负载情</a:t>
            </a:r>
            <a:r>
              <a:rPr dirty="0" sz="1100" spc="-15">
                <a:solidFill>
                  <a:srgbClr val="A6A6A6"/>
                </a:solidFill>
                <a:latin typeface="Microsoft YaHei"/>
                <a:cs typeface="Microsoft YaHei"/>
              </a:rPr>
              <a:t>况</a:t>
            </a:r>
            <a:r>
              <a:rPr dirty="0" sz="1100">
                <a:solidFill>
                  <a:srgbClr val="A6A6A6"/>
                </a:solidFill>
                <a:latin typeface="Microsoft YaHei"/>
                <a:cs typeface="Microsoft YaHei"/>
              </a:rPr>
              <a:t>、</a:t>
            </a:r>
            <a:r>
              <a:rPr dirty="0" sz="1100" spc="-15">
                <a:solidFill>
                  <a:srgbClr val="A6A6A6"/>
                </a:solidFill>
                <a:latin typeface="Microsoft YaHei"/>
                <a:cs typeface="Microsoft YaHei"/>
              </a:rPr>
              <a:t>d</a:t>
            </a:r>
            <a:r>
              <a:rPr dirty="0" sz="1100">
                <a:solidFill>
                  <a:srgbClr val="A6A6A6"/>
                </a:solidFill>
                <a:latin typeface="Microsoft YaHei"/>
                <a:cs typeface="Microsoft YaHei"/>
              </a:rPr>
              <a:t>b</a:t>
            </a:r>
            <a:r>
              <a:rPr dirty="0" sz="1100" spc="-15">
                <a:solidFill>
                  <a:srgbClr val="A6A6A6"/>
                </a:solidFill>
                <a:latin typeface="Microsoft YaHei"/>
                <a:cs typeface="Microsoft YaHei"/>
              </a:rPr>
              <a:t>慢</a:t>
            </a:r>
            <a:r>
              <a:rPr dirty="0" sz="1100">
                <a:solidFill>
                  <a:srgbClr val="A6A6A6"/>
                </a:solidFill>
                <a:latin typeface="Microsoft YaHei"/>
                <a:cs typeface="Microsoft YaHei"/>
              </a:rPr>
              <a:t>查询</a:t>
            </a:r>
            <a:r>
              <a:rPr dirty="0" sz="1100">
                <a:solidFill>
                  <a:srgbClr val="ACACAC"/>
                </a:solidFill>
                <a:latin typeface="Microsoft YaHei"/>
                <a:cs typeface="Microsoft YaHei"/>
              </a:rPr>
              <a:t>等</a:t>
            </a:r>
            <a:endParaRPr sz="1100">
              <a:latin typeface="Microsoft YaHei"/>
              <a:cs typeface="Microsoft YaHe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312" y="1121695"/>
            <a:ext cx="486409" cy="485140"/>
            <a:chOff x="242312" y="1121695"/>
            <a:chExt cx="486409" cy="485140"/>
          </a:xfrm>
        </p:grpSpPr>
        <p:sp>
          <p:nvSpPr>
            <p:cNvPr id="14" name="object 14"/>
            <p:cNvSpPr/>
            <p:nvPr/>
          </p:nvSpPr>
          <p:spPr>
            <a:xfrm>
              <a:off x="242312" y="1121695"/>
              <a:ext cx="486409" cy="485140"/>
            </a:xfrm>
            <a:custGeom>
              <a:avLst/>
              <a:gdLst/>
              <a:ahLst/>
              <a:cxnLst/>
              <a:rect l="l" t="t" r="r" b="b"/>
              <a:pathLst>
                <a:path w="486409" h="485140">
                  <a:moveTo>
                    <a:pt x="243068" y="0"/>
                  </a:moveTo>
                  <a:lnTo>
                    <a:pt x="196645" y="4435"/>
                  </a:lnTo>
                  <a:lnTo>
                    <a:pt x="151604" y="17740"/>
                  </a:lnTo>
                  <a:lnTo>
                    <a:pt x="109328" y="39915"/>
                  </a:lnTo>
                  <a:lnTo>
                    <a:pt x="71199" y="70961"/>
                  </a:lnTo>
                  <a:lnTo>
                    <a:pt x="40049" y="108968"/>
                  </a:lnTo>
                  <a:lnTo>
                    <a:pt x="17799" y="151110"/>
                  </a:lnTo>
                  <a:lnTo>
                    <a:pt x="4449" y="196008"/>
                  </a:lnTo>
                  <a:lnTo>
                    <a:pt x="0" y="242284"/>
                  </a:lnTo>
                  <a:lnTo>
                    <a:pt x="4449" y="288560"/>
                  </a:lnTo>
                  <a:lnTo>
                    <a:pt x="17799" y="333458"/>
                  </a:lnTo>
                  <a:lnTo>
                    <a:pt x="40049" y="375600"/>
                  </a:lnTo>
                  <a:lnTo>
                    <a:pt x="71199" y="413607"/>
                  </a:lnTo>
                  <a:lnTo>
                    <a:pt x="109328" y="444652"/>
                  </a:lnTo>
                  <a:lnTo>
                    <a:pt x="151604" y="466828"/>
                  </a:lnTo>
                  <a:lnTo>
                    <a:pt x="196645" y="480133"/>
                  </a:lnTo>
                  <a:lnTo>
                    <a:pt x="243068" y="484568"/>
                  </a:lnTo>
                  <a:lnTo>
                    <a:pt x="289491" y="480133"/>
                  </a:lnTo>
                  <a:lnTo>
                    <a:pt x="334532" y="466828"/>
                  </a:lnTo>
                  <a:lnTo>
                    <a:pt x="376808" y="444652"/>
                  </a:lnTo>
                  <a:lnTo>
                    <a:pt x="414937" y="413607"/>
                  </a:lnTo>
                  <a:lnTo>
                    <a:pt x="446087" y="375600"/>
                  </a:lnTo>
                  <a:lnTo>
                    <a:pt x="468337" y="333458"/>
                  </a:lnTo>
                  <a:lnTo>
                    <a:pt x="481686" y="288560"/>
                  </a:lnTo>
                  <a:lnTo>
                    <a:pt x="486136" y="242284"/>
                  </a:lnTo>
                  <a:lnTo>
                    <a:pt x="481686" y="196008"/>
                  </a:lnTo>
                  <a:lnTo>
                    <a:pt x="468337" y="151110"/>
                  </a:lnTo>
                  <a:lnTo>
                    <a:pt x="446087" y="108968"/>
                  </a:lnTo>
                  <a:lnTo>
                    <a:pt x="414937" y="70961"/>
                  </a:lnTo>
                  <a:lnTo>
                    <a:pt x="376808" y="39915"/>
                  </a:lnTo>
                  <a:lnTo>
                    <a:pt x="334532" y="17740"/>
                  </a:lnTo>
                  <a:lnTo>
                    <a:pt x="289491" y="4435"/>
                  </a:lnTo>
                  <a:lnTo>
                    <a:pt x="24306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73587" y="1215136"/>
              <a:ext cx="234315" cy="299720"/>
            </a:xfrm>
            <a:custGeom>
              <a:avLst/>
              <a:gdLst/>
              <a:ahLst/>
              <a:cxnLst/>
              <a:rect l="l" t="t" r="r" b="b"/>
              <a:pathLst>
                <a:path w="234315" h="299719">
                  <a:moveTo>
                    <a:pt x="174401" y="246380"/>
                  </a:moveTo>
                  <a:lnTo>
                    <a:pt x="79472" y="246380"/>
                  </a:lnTo>
                  <a:lnTo>
                    <a:pt x="89952" y="254000"/>
                  </a:lnTo>
                  <a:lnTo>
                    <a:pt x="99125" y="266700"/>
                  </a:lnTo>
                  <a:lnTo>
                    <a:pt x="106422" y="281940"/>
                  </a:lnTo>
                  <a:lnTo>
                    <a:pt x="111273" y="297180"/>
                  </a:lnTo>
                  <a:lnTo>
                    <a:pt x="111705" y="298450"/>
                  </a:lnTo>
                  <a:lnTo>
                    <a:pt x="112797" y="299720"/>
                  </a:lnTo>
                  <a:lnTo>
                    <a:pt x="118233" y="299720"/>
                  </a:lnTo>
                  <a:lnTo>
                    <a:pt x="174401" y="246380"/>
                  </a:lnTo>
                  <a:close/>
                </a:path>
                <a:path w="234315" h="299719">
                  <a:moveTo>
                    <a:pt x="119960" y="0"/>
                  </a:moveTo>
                  <a:lnTo>
                    <a:pt x="97599" y="2540"/>
                  </a:lnTo>
                  <a:lnTo>
                    <a:pt x="75908" y="8890"/>
                  </a:lnTo>
                  <a:lnTo>
                    <a:pt x="54911" y="21590"/>
                  </a:lnTo>
                  <a:lnTo>
                    <a:pt x="34628" y="36830"/>
                  </a:lnTo>
                  <a:lnTo>
                    <a:pt x="34628" y="38100"/>
                  </a:lnTo>
                  <a:lnTo>
                    <a:pt x="20259" y="57150"/>
                  </a:lnTo>
                  <a:lnTo>
                    <a:pt x="14216" y="76200"/>
                  </a:lnTo>
                  <a:lnTo>
                    <a:pt x="13808" y="96520"/>
                  </a:lnTo>
                  <a:lnTo>
                    <a:pt x="16340" y="119380"/>
                  </a:lnTo>
                  <a:lnTo>
                    <a:pt x="16772" y="120650"/>
                  </a:lnTo>
                  <a:lnTo>
                    <a:pt x="17217" y="124460"/>
                  </a:lnTo>
                  <a:lnTo>
                    <a:pt x="17864" y="129540"/>
                  </a:lnTo>
                  <a:lnTo>
                    <a:pt x="13292" y="138430"/>
                  </a:lnTo>
                  <a:lnTo>
                    <a:pt x="4081" y="154940"/>
                  </a:lnTo>
                  <a:lnTo>
                    <a:pt x="611" y="162560"/>
                  </a:lnTo>
                  <a:lnTo>
                    <a:pt x="0" y="170180"/>
                  </a:lnTo>
                  <a:lnTo>
                    <a:pt x="3717" y="175260"/>
                  </a:lnTo>
                  <a:lnTo>
                    <a:pt x="12467" y="184150"/>
                  </a:lnTo>
                  <a:lnTo>
                    <a:pt x="17893" y="195580"/>
                  </a:lnTo>
                  <a:lnTo>
                    <a:pt x="21076" y="209550"/>
                  </a:lnTo>
                  <a:lnTo>
                    <a:pt x="23097" y="223520"/>
                  </a:lnTo>
                  <a:lnTo>
                    <a:pt x="23745" y="227330"/>
                  </a:lnTo>
                  <a:lnTo>
                    <a:pt x="24176" y="232410"/>
                  </a:lnTo>
                  <a:lnTo>
                    <a:pt x="26361" y="245110"/>
                  </a:lnTo>
                  <a:lnTo>
                    <a:pt x="32889" y="247650"/>
                  </a:lnTo>
                  <a:lnTo>
                    <a:pt x="56180" y="247650"/>
                  </a:lnTo>
                  <a:lnTo>
                    <a:pt x="61616" y="246380"/>
                  </a:lnTo>
                  <a:lnTo>
                    <a:pt x="174401" y="246380"/>
                  </a:lnTo>
                  <a:lnTo>
                    <a:pt x="193124" y="228600"/>
                  </a:lnTo>
                  <a:lnTo>
                    <a:pt x="194217" y="227330"/>
                  </a:lnTo>
                  <a:lnTo>
                    <a:pt x="194648" y="226060"/>
                  </a:lnTo>
                  <a:lnTo>
                    <a:pt x="194217" y="223520"/>
                  </a:lnTo>
                  <a:lnTo>
                    <a:pt x="192646" y="208280"/>
                  </a:lnTo>
                  <a:lnTo>
                    <a:pt x="196692" y="194310"/>
                  </a:lnTo>
                  <a:lnTo>
                    <a:pt x="204288" y="179070"/>
                  </a:lnTo>
                  <a:lnTo>
                    <a:pt x="213368" y="166370"/>
                  </a:lnTo>
                  <a:lnTo>
                    <a:pt x="217224" y="160020"/>
                  </a:lnTo>
                  <a:lnTo>
                    <a:pt x="220879" y="154940"/>
                  </a:lnTo>
                  <a:lnTo>
                    <a:pt x="224207" y="148590"/>
                  </a:lnTo>
                  <a:lnTo>
                    <a:pt x="227084" y="143510"/>
                  </a:lnTo>
                  <a:lnTo>
                    <a:pt x="229753" y="133350"/>
                  </a:lnTo>
                  <a:lnTo>
                    <a:pt x="174189" y="133350"/>
                  </a:lnTo>
                  <a:lnTo>
                    <a:pt x="171411" y="132080"/>
                  </a:lnTo>
                  <a:lnTo>
                    <a:pt x="72728" y="132080"/>
                  </a:lnTo>
                  <a:lnTo>
                    <a:pt x="72513" y="130810"/>
                  </a:lnTo>
                  <a:lnTo>
                    <a:pt x="71852" y="130810"/>
                  </a:lnTo>
                  <a:lnTo>
                    <a:pt x="70760" y="129540"/>
                  </a:lnTo>
                  <a:lnTo>
                    <a:pt x="70112" y="128270"/>
                  </a:lnTo>
                  <a:lnTo>
                    <a:pt x="68588" y="124460"/>
                  </a:lnTo>
                  <a:lnTo>
                    <a:pt x="67941" y="123190"/>
                  </a:lnTo>
                  <a:lnTo>
                    <a:pt x="67280" y="120650"/>
                  </a:lnTo>
                  <a:lnTo>
                    <a:pt x="66188" y="118110"/>
                  </a:lnTo>
                  <a:lnTo>
                    <a:pt x="65324" y="114300"/>
                  </a:lnTo>
                  <a:lnTo>
                    <a:pt x="64664" y="109220"/>
                  </a:lnTo>
                  <a:lnTo>
                    <a:pt x="64448" y="109220"/>
                  </a:lnTo>
                  <a:lnTo>
                    <a:pt x="64448" y="107950"/>
                  </a:lnTo>
                  <a:lnTo>
                    <a:pt x="65756" y="107950"/>
                  </a:lnTo>
                  <a:lnTo>
                    <a:pt x="70112" y="106680"/>
                  </a:lnTo>
                  <a:lnTo>
                    <a:pt x="110613" y="106680"/>
                  </a:lnTo>
                  <a:lnTo>
                    <a:pt x="112797" y="104140"/>
                  </a:lnTo>
                  <a:lnTo>
                    <a:pt x="115400" y="102870"/>
                  </a:lnTo>
                  <a:lnTo>
                    <a:pt x="121431" y="93980"/>
                  </a:lnTo>
                  <a:lnTo>
                    <a:pt x="71204" y="93980"/>
                  </a:lnTo>
                  <a:lnTo>
                    <a:pt x="66188" y="92710"/>
                  </a:lnTo>
                  <a:lnTo>
                    <a:pt x="64893" y="92710"/>
                  </a:lnTo>
                  <a:lnTo>
                    <a:pt x="64893" y="91440"/>
                  </a:lnTo>
                  <a:lnTo>
                    <a:pt x="65324" y="90170"/>
                  </a:lnTo>
                  <a:lnTo>
                    <a:pt x="65540" y="88900"/>
                  </a:lnTo>
                  <a:lnTo>
                    <a:pt x="65972" y="87630"/>
                  </a:lnTo>
                  <a:lnTo>
                    <a:pt x="66417" y="85090"/>
                  </a:lnTo>
                  <a:lnTo>
                    <a:pt x="67712" y="82550"/>
                  </a:lnTo>
                  <a:lnTo>
                    <a:pt x="79472" y="63500"/>
                  </a:lnTo>
                  <a:lnTo>
                    <a:pt x="81657" y="60960"/>
                  </a:lnTo>
                  <a:lnTo>
                    <a:pt x="84044" y="58420"/>
                  </a:lnTo>
                  <a:lnTo>
                    <a:pt x="85797" y="57150"/>
                  </a:lnTo>
                  <a:lnTo>
                    <a:pt x="102993" y="57150"/>
                  </a:lnTo>
                  <a:lnTo>
                    <a:pt x="100592" y="49530"/>
                  </a:lnTo>
                  <a:lnTo>
                    <a:pt x="100376" y="49530"/>
                  </a:lnTo>
                  <a:lnTo>
                    <a:pt x="100592" y="48260"/>
                  </a:lnTo>
                  <a:lnTo>
                    <a:pt x="101469" y="48260"/>
                  </a:lnTo>
                  <a:lnTo>
                    <a:pt x="102777" y="46990"/>
                  </a:lnTo>
                  <a:lnTo>
                    <a:pt x="104085" y="46990"/>
                  </a:lnTo>
                  <a:lnTo>
                    <a:pt x="107133" y="45720"/>
                  </a:lnTo>
                  <a:lnTo>
                    <a:pt x="113876" y="44450"/>
                  </a:lnTo>
                  <a:lnTo>
                    <a:pt x="212708" y="44450"/>
                  </a:lnTo>
                  <a:lnTo>
                    <a:pt x="198957" y="30480"/>
                  </a:lnTo>
                  <a:lnTo>
                    <a:pt x="178264" y="16510"/>
                  </a:lnTo>
                  <a:lnTo>
                    <a:pt x="151606" y="5080"/>
                  </a:lnTo>
                  <a:lnTo>
                    <a:pt x="119960" y="0"/>
                  </a:lnTo>
                  <a:close/>
                </a:path>
                <a:path w="234315" h="299719">
                  <a:moveTo>
                    <a:pt x="233599" y="106680"/>
                  </a:moveTo>
                  <a:lnTo>
                    <a:pt x="170264" y="106680"/>
                  </a:lnTo>
                  <a:lnTo>
                    <a:pt x="181593" y="107950"/>
                  </a:lnTo>
                  <a:lnTo>
                    <a:pt x="182672" y="107950"/>
                  </a:lnTo>
                  <a:lnTo>
                    <a:pt x="182780" y="110490"/>
                  </a:lnTo>
                  <a:lnTo>
                    <a:pt x="175929" y="132080"/>
                  </a:lnTo>
                  <a:lnTo>
                    <a:pt x="175929" y="133350"/>
                  </a:lnTo>
                  <a:lnTo>
                    <a:pt x="229753" y="133350"/>
                  </a:lnTo>
                  <a:lnTo>
                    <a:pt x="234089" y="116840"/>
                  </a:lnTo>
                  <a:lnTo>
                    <a:pt x="233599" y="106680"/>
                  </a:lnTo>
                  <a:close/>
                </a:path>
                <a:path w="234315" h="299719">
                  <a:moveTo>
                    <a:pt x="110613" y="106680"/>
                  </a:moveTo>
                  <a:lnTo>
                    <a:pt x="70989" y="106680"/>
                  </a:lnTo>
                  <a:lnTo>
                    <a:pt x="71204" y="107950"/>
                  </a:lnTo>
                  <a:lnTo>
                    <a:pt x="71852" y="107950"/>
                  </a:lnTo>
                  <a:lnTo>
                    <a:pt x="72068" y="111760"/>
                  </a:lnTo>
                  <a:lnTo>
                    <a:pt x="72513" y="115570"/>
                  </a:lnTo>
                  <a:lnTo>
                    <a:pt x="73821" y="118110"/>
                  </a:lnTo>
                  <a:lnTo>
                    <a:pt x="74468" y="120650"/>
                  </a:lnTo>
                  <a:lnTo>
                    <a:pt x="75116" y="121920"/>
                  </a:lnTo>
                  <a:lnTo>
                    <a:pt x="75776" y="124460"/>
                  </a:lnTo>
                  <a:lnTo>
                    <a:pt x="75992" y="124460"/>
                  </a:lnTo>
                  <a:lnTo>
                    <a:pt x="77516" y="128270"/>
                  </a:lnTo>
                  <a:lnTo>
                    <a:pt x="77732" y="128270"/>
                  </a:lnTo>
                  <a:lnTo>
                    <a:pt x="77516" y="129540"/>
                  </a:lnTo>
                  <a:lnTo>
                    <a:pt x="76869" y="129540"/>
                  </a:lnTo>
                  <a:lnTo>
                    <a:pt x="73592" y="130810"/>
                  </a:lnTo>
                  <a:lnTo>
                    <a:pt x="73376" y="130810"/>
                  </a:lnTo>
                  <a:lnTo>
                    <a:pt x="73160" y="132080"/>
                  </a:lnTo>
                  <a:lnTo>
                    <a:pt x="171411" y="132080"/>
                  </a:lnTo>
                  <a:lnTo>
                    <a:pt x="163076" y="128270"/>
                  </a:lnTo>
                  <a:lnTo>
                    <a:pt x="162860" y="127000"/>
                  </a:lnTo>
                  <a:lnTo>
                    <a:pt x="162429" y="127000"/>
                  </a:lnTo>
                  <a:lnTo>
                    <a:pt x="162429" y="125730"/>
                  </a:lnTo>
                  <a:lnTo>
                    <a:pt x="120836" y="125730"/>
                  </a:lnTo>
                  <a:lnTo>
                    <a:pt x="109520" y="121920"/>
                  </a:lnTo>
                  <a:lnTo>
                    <a:pt x="106917" y="114300"/>
                  </a:lnTo>
                  <a:lnTo>
                    <a:pt x="109304" y="109220"/>
                  </a:lnTo>
                  <a:lnTo>
                    <a:pt x="110613" y="106680"/>
                  </a:lnTo>
                  <a:close/>
                </a:path>
                <a:path w="234315" h="299719">
                  <a:moveTo>
                    <a:pt x="156764" y="71120"/>
                  </a:moveTo>
                  <a:lnTo>
                    <a:pt x="138032" y="71120"/>
                  </a:lnTo>
                  <a:lnTo>
                    <a:pt x="138692" y="72390"/>
                  </a:lnTo>
                  <a:lnTo>
                    <a:pt x="139124" y="72390"/>
                  </a:lnTo>
                  <a:lnTo>
                    <a:pt x="138908" y="73660"/>
                  </a:lnTo>
                  <a:lnTo>
                    <a:pt x="130196" y="109220"/>
                  </a:lnTo>
                  <a:lnTo>
                    <a:pt x="131072" y="111760"/>
                  </a:lnTo>
                  <a:lnTo>
                    <a:pt x="131072" y="115570"/>
                  </a:lnTo>
                  <a:lnTo>
                    <a:pt x="129764" y="118110"/>
                  </a:lnTo>
                  <a:lnTo>
                    <a:pt x="127364" y="123190"/>
                  </a:lnTo>
                  <a:lnTo>
                    <a:pt x="120836" y="125730"/>
                  </a:lnTo>
                  <a:lnTo>
                    <a:pt x="162644" y="125730"/>
                  </a:lnTo>
                  <a:lnTo>
                    <a:pt x="164168" y="123190"/>
                  </a:lnTo>
                  <a:lnTo>
                    <a:pt x="165908" y="119380"/>
                  </a:lnTo>
                  <a:lnTo>
                    <a:pt x="166785" y="116840"/>
                  </a:lnTo>
                  <a:lnTo>
                    <a:pt x="166785" y="115570"/>
                  </a:lnTo>
                  <a:lnTo>
                    <a:pt x="167001" y="115570"/>
                  </a:lnTo>
                  <a:lnTo>
                    <a:pt x="167864" y="113030"/>
                  </a:lnTo>
                  <a:lnTo>
                    <a:pt x="168093" y="110490"/>
                  </a:lnTo>
                  <a:lnTo>
                    <a:pt x="168740" y="107950"/>
                  </a:lnTo>
                  <a:lnTo>
                    <a:pt x="168956" y="106680"/>
                  </a:lnTo>
                  <a:lnTo>
                    <a:pt x="233599" y="106680"/>
                  </a:lnTo>
                  <a:lnTo>
                    <a:pt x="233047" y="95250"/>
                  </a:lnTo>
                  <a:lnTo>
                    <a:pt x="168956" y="95250"/>
                  </a:lnTo>
                  <a:lnTo>
                    <a:pt x="168525" y="93980"/>
                  </a:lnTo>
                  <a:lnTo>
                    <a:pt x="168309" y="93980"/>
                  </a:lnTo>
                  <a:lnTo>
                    <a:pt x="168093" y="92710"/>
                  </a:lnTo>
                  <a:lnTo>
                    <a:pt x="167648" y="91440"/>
                  </a:lnTo>
                  <a:lnTo>
                    <a:pt x="167432" y="90170"/>
                  </a:lnTo>
                  <a:lnTo>
                    <a:pt x="167001" y="88900"/>
                  </a:lnTo>
                  <a:lnTo>
                    <a:pt x="166340" y="86360"/>
                  </a:lnTo>
                  <a:lnTo>
                    <a:pt x="165692" y="85090"/>
                  </a:lnTo>
                  <a:lnTo>
                    <a:pt x="164384" y="81280"/>
                  </a:lnTo>
                  <a:lnTo>
                    <a:pt x="162429" y="77470"/>
                  </a:lnTo>
                  <a:lnTo>
                    <a:pt x="160244" y="74930"/>
                  </a:lnTo>
                  <a:lnTo>
                    <a:pt x="159381" y="73660"/>
                  </a:lnTo>
                  <a:lnTo>
                    <a:pt x="156764" y="71120"/>
                  </a:lnTo>
                  <a:close/>
                </a:path>
                <a:path w="234315" h="299719">
                  <a:moveTo>
                    <a:pt x="219657" y="55880"/>
                  </a:moveTo>
                  <a:lnTo>
                    <a:pt x="158936" y="55880"/>
                  </a:lnTo>
                  <a:lnTo>
                    <a:pt x="159812" y="57150"/>
                  </a:lnTo>
                  <a:lnTo>
                    <a:pt x="162213" y="58420"/>
                  </a:lnTo>
                  <a:lnTo>
                    <a:pt x="165261" y="60960"/>
                  </a:lnTo>
                  <a:lnTo>
                    <a:pt x="166340" y="62230"/>
                  </a:lnTo>
                  <a:lnTo>
                    <a:pt x="168956" y="64770"/>
                  </a:lnTo>
                  <a:lnTo>
                    <a:pt x="170264" y="67310"/>
                  </a:lnTo>
                  <a:lnTo>
                    <a:pt x="177453" y="78740"/>
                  </a:lnTo>
                  <a:lnTo>
                    <a:pt x="178761" y="81280"/>
                  </a:lnTo>
                  <a:lnTo>
                    <a:pt x="179840" y="83820"/>
                  </a:lnTo>
                  <a:lnTo>
                    <a:pt x="180717" y="87630"/>
                  </a:lnTo>
                  <a:lnTo>
                    <a:pt x="181593" y="90170"/>
                  </a:lnTo>
                  <a:lnTo>
                    <a:pt x="181809" y="91440"/>
                  </a:lnTo>
                  <a:lnTo>
                    <a:pt x="181593" y="91440"/>
                  </a:lnTo>
                  <a:lnTo>
                    <a:pt x="181364" y="92710"/>
                  </a:lnTo>
                  <a:lnTo>
                    <a:pt x="180717" y="92710"/>
                  </a:lnTo>
                  <a:lnTo>
                    <a:pt x="170049" y="95250"/>
                  </a:lnTo>
                  <a:lnTo>
                    <a:pt x="233047" y="95250"/>
                  </a:lnTo>
                  <a:lnTo>
                    <a:pt x="232802" y="90170"/>
                  </a:lnTo>
                  <a:lnTo>
                    <a:pt x="225063" y="64770"/>
                  </a:lnTo>
                  <a:lnTo>
                    <a:pt x="219657" y="55880"/>
                  </a:lnTo>
                  <a:close/>
                </a:path>
                <a:path w="234315" h="299719">
                  <a:moveTo>
                    <a:pt x="150668" y="63500"/>
                  </a:moveTo>
                  <a:lnTo>
                    <a:pt x="92109" y="63500"/>
                  </a:lnTo>
                  <a:lnTo>
                    <a:pt x="91664" y="64770"/>
                  </a:lnTo>
                  <a:lnTo>
                    <a:pt x="89708" y="66040"/>
                  </a:lnTo>
                  <a:lnTo>
                    <a:pt x="86876" y="68580"/>
                  </a:lnTo>
                  <a:lnTo>
                    <a:pt x="84705" y="71120"/>
                  </a:lnTo>
                  <a:lnTo>
                    <a:pt x="81872" y="73660"/>
                  </a:lnTo>
                  <a:lnTo>
                    <a:pt x="79917" y="76200"/>
                  </a:lnTo>
                  <a:lnTo>
                    <a:pt x="76208" y="82550"/>
                  </a:lnTo>
                  <a:lnTo>
                    <a:pt x="74684" y="86360"/>
                  </a:lnTo>
                  <a:lnTo>
                    <a:pt x="73821" y="90170"/>
                  </a:lnTo>
                  <a:lnTo>
                    <a:pt x="73376" y="90170"/>
                  </a:lnTo>
                  <a:lnTo>
                    <a:pt x="73376" y="91440"/>
                  </a:lnTo>
                  <a:lnTo>
                    <a:pt x="73160" y="91440"/>
                  </a:lnTo>
                  <a:lnTo>
                    <a:pt x="72728" y="93980"/>
                  </a:lnTo>
                  <a:lnTo>
                    <a:pt x="121431" y="93980"/>
                  </a:lnTo>
                  <a:lnTo>
                    <a:pt x="136076" y="72390"/>
                  </a:lnTo>
                  <a:lnTo>
                    <a:pt x="136508" y="71120"/>
                  </a:lnTo>
                  <a:lnTo>
                    <a:pt x="156764" y="71120"/>
                  </a:lnTo>
                  <a:lnTo>
                    <a:pt x="155456" y="68580"/>
                  </a:lnTo>
                  <a:lnTo>
                    <a:pt x="154148" y="67310"/>
                  </a:lnTo>
                  <a:lnTo>
                    <a:pt x="152408" y="66040"/>
                  </a:lnTo>
                  <a:lnTo>
                    <a:pt x="151316" y="64770"/>
                  </a:lnTo>
                  <a:lnTo>
                    <a:pt x="150668" y="64770"/>
                  </a:lnTo>
                  <a:lnTo>
                    <a:pt x="150668" y="63500"/>
                  </a:lnTo>
                  <a:close/>
                </a:path>
                <a:path w="234315" h="299719">
                  <a:moveTo>
                    <a:pt x="127364" y="54610"/>
                  </a:moveTo>
                  <a:lnTo>
                    <a:pt x="114092" y="54610"/>
                  </a:lnTo>
                  <a:lnTo>
                    <a:pt x="112352" y="55880"/>
                  </a:lnTo>
                  <a:lnTo>
                    <a:pt x="108657" y="55880"/>
                  </a:lnTo>
                  <a:lnTo>
                    <a:pt x="105164" y="57150"/>
                  </a:lnTo>
                  <a:lnTo>
                    <a:pt x="87753" y="57150"/>
                  </a:lnTo>
                  <a:lnTo>
                    <a:pt x="92109" y="62230"/>
                  </a:lnTo>
                  <a:lnTo>
                    <a:pt x="92325" y="63500"/>
                  </a:lnTo>
                  <a:lnTo>
                    <a:pt x="151100" y="63500"/>
                  </a:lnTo>
                  <a:lnTo>
                    <a:pt x="155308" y="58420"/>
                  </a:lnTo>
                  <a:lnTo>
                    <a:pt x="138908" y="58420"/>
                  </a:lnTo>
                  <a:lnTo>
                    <a:pt x="135212" y="57150"/>
                  </a:lnTo>
                  <a:lnTo>
                    <a:pt x="132380" y="55880"/>
                  </a:lnTo>
                  <a:lnTo>
                    <a:pt x="127364" y="54610"/>
                  </a:lnTo>
                  <a:close/>
                </a:path>
                <a:path w="234315" h="299719">
                  <a:moveTo>
                    <a:pt x="212708" y="44450"/>
                  </a:moveTo>
                  <a:lnTo>
                    <a:pt x="134768" y="44450"/>
                  </a:lnTo>
                  <a:lnTo>
                    <a:pt x="138260" y="45720"/>
                  </a:lnTo>
                  <a:lnTo>
                    <a:pt x="142388" y="46990"/>
                  </a:lnTo>
                  <a:lnTo>
                    <a:pt x="143264" y="46990"/>
                  </a:lnTo>
                  <a:lnTo>
                    <a:pt x="143480" y="48260"/>
                  </a:lnTo>
                  <a:lnTo>
                    <a:pt x="143696" y="48260"/>
                  </a:lnTo>
                  <a:lnTo>
                    <a:pt x="143480" y="49530"/>
                  </a:lnTo>
                  <a:lnTo>
                    <a:pt x="140648" y="57150"/>
                  </a:lnTo>
                  <a:lnTo>
                    <a:pt x="140216" y="58420"/>
                  </a:lnTo>
                  <a:lnTo>
                    <a:pt x="155308" y="58420"/>
                  </a:lnTo>
                  <a:lnTo>
                    <a:pt x="157412" y="55880"/>
                  </a:lnTo>
                  <a:lnTo>
                    <a:pt x="219657" y="55880"/>
                  </a:lnTo>
                  <a:lnTo>
                    <a:pt x="212708" y="44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242312" y="3796315"/>
            <a:ext cx="486409" cy="485140"/>
            <a:chOff x="242312" y="3796315"/>
            <a:chExt cx="486409" cy="485140"/>
          </a:xfrm>
        </p:grpSpPr>
        <p:sp>
          <p:nvSpPr>
            <p:cNvPr id="17" name="object 17"/>
            <p:cNvSpPr/>
            <p:nvPr/>
          </p:nvSpPr>
          <p:spPr>
            <a:xfrm>
              <a:off x="242312" y="3796315"/>
              <a:ext cx="486409" cy="485140"/>
            </a:xfrm>
            <a:custGeom>
              <a:avLst/>
              <a:gdLst/>
              <a:ahLst/>
              <a:cxnLst/>
              <a:rect l="l" t="t" r="r" b="b"/>
              <a:pathLst>
                <a:path w="486409" h="485139">
                  <a:moveTo>
                    <a:pt x="243068" y="0"/>
                  </a:moveTo>
                  <a:lnTo>
                    <a:pt x="196645" y="4435"/>
                  </a:lnTo>
                  <a:lnTo>
                    <a:pt x="151604" y="17740"/>
                  </a:lnTo>
                  <a:lnTo>
                    <a:pt x="109328" y="39915"/>
                  </a:lnTo>
                  <a:lnTo>
                    <a:pt x="71199" y="70961"/>
                  </a:lnTo>
                  <a:lnTo>
                    <a:pt x="40049" y="108968"/>
                  </a:lnTo>
                  <a:lnTo>
                    <a:pt x="17799" y="151110"/>
                  </a:lnTo>
                  <a:lnTo>
                    <a:pt x="4449" y="196008"/>
                  </a:lnTo>
                  <a:lnTo>
                    <a:pt x="0" y="242284"/>
                  </a:lnTo>
                  <a:lnTo>
                    <a:pt x="4449" y="288560"/>
                  </a:lnTo>
                  <a:lnTo>
                    <a:pt x="17799" y="333458"/>
                  </a:lnTo>
                  <a:lnTo>
                    <a:pt x="40049" y="375600"/>
                  </a:lnTo>
                  <a:lnTo>
                    <a:pt x="71199" y="413607"/>
                  </a:lnTo>
                  <a:lnTo>
                    <a:pt x="109328" y="444652"/>
                  </a:lnTo>
                  <a:lnTo>
                    <a:pt x="151604" y="466828"/>
                  </a:lnTo>
                  <a:lnTo>
                    <a:pt x="196645" y="480133"/>
                  </a:lnTo>
                  <a:lnTo>
                    <a:pt x="243068" y="484568"/>
                  </a:lnTo>
                  <a:lnTo>
                    <a:pt x="289491" y="480133"/>
                  </a:lnTo>
                  <a:lnTo>
                    <a:pt x="334532" y="466828"/>
                  </a:lnTo>
                  <a:lnTo>
                    <a:pt x="376808" y="444652"/>
                  </a:lnTo>
                  <a:lnTo>
                    <a:pt x="414937" y="413607"/>
                  </a:lnTo>
                  <a:lnTo>
                    <a:pt x="446087" y="375600"/>
                  </a:lnTo>
                  <a:lnTo>
                    <a:pt x="468337" y="333458"/>
                  </a:lnTo>
                  <a:lnTo>
                    <a:pt x="481686" y="288560"/>
                  </a:lnTo>
                  <a:lnTo>
                    <a:pt x="486136" y="242284"/>
                  </a:lnTo>
                  <a:lnTo>
                    <a:pt x="481686" y="196008"/>
                  </a:lnTo>
                  <a:lnTo>
                    <a:pt x="468337" y="151110"/>
                  </a:lnTo>
                  <a:lnTo>
                    <a:pt x="446087" y="108968"/>
                  </a:lnTo>
                  <a:lnTo>
                    <a:pt x="414937" y="70961"/>
                  </a:lnTo>
                  <a:lnTo>
                    <a:pt x="376808" y="39915"/>
                  </a:lnTo>
                  <a:lnTo>
                    <a:pt x="334532" y="17740"/>
                  </a:lnTo>
                  <a:lnTo>
                    <a:pt x="289491" y="4435"/>
                  </a:lnTo>
                  <a:lnTo>
                    <a:pt x="243068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73396" y="3893819"/>
              <a:ext cx="251460" cy="259079"/>
            </a:xfrm>
            <a:custGeom>
              <a:avLst/>
              <a:gdLst/>
              <a:ahLst/>
              <a:cxnLst/>
              <a:rect l="l" t="t" r="r" b="b"/>
              <a:pathLst>
                <a:path w="251459" h="259079">
                  <a:moveTo>
                    <a:pt x="180285" y="125348"/>
                  </a:moveTo>
                  <a:lnTo>
                    <a:pt x="171915" y="125348"/>
                  </a:lnTo>
                  <a:lnTo>
                    <a:pt x="171915" y="129539"/>
                  </a:lnTo>
                  <a:lnTo>
                    <a:pt x="150998" y="158749"/>
                  </a:lnTo>
                  <a:lnTo>
                    <a:pt x="150998" y="162940"/>
                  </a:lnTo>
                  <a:lnTo>
                    <a:pt x="146820" y="171322"/>
                  </a:lnTo>
                  <a:lnTo>
                    <a:pt x="100770" y="254888"/>
                  </a:lnTo>
                  <a:lnTo>
                    <a:pt x="96579" y="254888"/>
                  </a:lnTo>
                  <a:lnTo>
                    <a:pt x="100770" y="259079"/>
                  </a:lnTo>
                  <a:lnTo>
                    <a:pt x="251443" y="259079"/>
                  </a:lnTo>
                  <a:lnTo>
                    <a:pt x="251443" y="254888"/>
                  </a:lnTo>
                  <a:lnTo>
                    <a:pt x="249063" y="250697"/>
                  </a:lnTo>
                  <a:lnTo>
                    <a:pt x="113330" y="250697"/>
                  </a:lnTo>
                  <a:lnTo>
                    <a:pt x="159368" y="171322"/>
                  </a:lnTo>
                  <a:lnTo>
                    <a:pt x="159368" y="167131"/>
                  </a:lnTo>
                  <a:lnTo>
                    <a:pt x="163559" y="158749"/>
                  </a:lnTo>
                  <a:lnTo>
                    <a:pt x="176106" y="142112"/>
                  </a:lnTo>
                  <a:lnTo>
                    <a:pt x="187422" y="142112"/>
                  </a:lnTo>
                  <a:lnTo>
                    <a:pt x="180285" y="129539"/>
                  </a:lnTo>
                  <a:lnTo>
                    <a:pt x="180285" y="125348"/>
                  </a:lnTo>
                  <a:close/>
                </a:path>
                <a:path w="251459" h="259079">
                  <a:moveTo>
                    <a:pt x="130069" y="158749"/>
                  </a:moveTo>
                  <a:lnTo>
                    <a:pt x="123726" y="164250"/>
                  </a:lnTo>
                  <a:lnTo>
                    <a:pt x="116991" y="168179"/>
                  </a:lnTo>
                  <a:lnTo>
                    <a:pt x="109470" y="170537"/>
                  </a:lnTo>
                  <a:lnTo>
                    <a:pt x="100770" y="171322"/>
                  </a:lnTo>
                  <a:lnTo>
                    <a:pt x="21255" y="171322"/>
                  </a:lnTo>
                  <a:lnTo>
                    <a:pt x="17064" y="179704"/>
                  </a:lnTo>
                  <a:lnTo>
                    <a:pt x="5624" y="198471"/>
                  </a:lnTo>
                  <a:lnTo>
                    <a:pt x="851" y="220392"/>
                  </a:lnTo>
                  <a:lnTo>
                    <a:pt x="0" y="240766"/>
                  </a:lnTo>
                  <a:lnTo>
                    <a:pt x="326" y="254888"/>
                  </a:lnTo>
                  <a:lnTo>
                    <a:pt x="88210" y="254888"/>
                  </a:lnTo>
                  <a:lnTo>
                    <a:pt x="138438" y="167131"/>
                  </a:lnTo>
                  <a:lnTo>
                    <a:pt x="130069" y="158749"/>
                  </a:lnTo>
                  <a:close/>
                </a:path>
                <a:path w="251459" h="259079">
                  <a:moveTo>
                    <a:pt x="187422" y="142112"/>
                  </a:moveTo>
                  <a:lnTo>
                    <a:pt x="176106" y="142112"/>
                  </a:lnTo>
                  <a:lnTo>
                    <a:pt x="238895" y="250697"/>
                  </a:lnTo>
                  <a:lnTo>
                    <a:pt x="249063" y="250697"/>
                  </a:lnTo>
                  <a:lnTo>
                    <a:pt x="187422" y="142112"/>
                  </a:lnTo>
                  <a:close/>
                </a:path>
                <a:path w="251459" h="259079">
                  <a:moveTo>
                    <a:pt x="188667" y="225678"/>
                  </a:moveTo>
                  <a:lnTo>
                    <a:pt x="163559" y="225678"/>
                  </a:lnTo>
                  <a:lnTo>
                    <a:pt x="163559" y="246506"/>
                  </a:lnTo>
                  <a:lnTo>
                    <a:pt x="188667" y="246506"/>
                  </a:lnTo>
                  <a:lnTo>
                    <a:pt x="188667" y="225678"/>
                  </a:lnTo>
                  <a:close/>
                </a:path>
                <a:path w="251459" h="259079">
                  <a:moveTo>
                    <a:pt x="188667" y="179704"/>
                  </a:moveTo>
                  <a:lnTo>
                    <a:pt x="163559" y="179704"/>
                  </a:lnTo>
                  <a:lnTo>
                    <a:pt x="167737" y="221487"/>
                  </a:lnTo>
                  <a:lnTo>
                    <a:pt x="184476" y="221487"/>
                  </a:lnTo>
                  <a:lnTo>
                    <a:pt x="188667" y="192277"/>
                  </a:lnTo>
                  <a:lnTo>
                    <a:pt x="188667" y="179704"/>
                  </a:lnTo>
                  <a:close/>
                </a:path>
                <a:path w="251459" h="259079">
                  <a:moveTo>
                    <a:pt x="71484" y="158749"/>
                  </a:moveTo>
                  <a:lnTo>
                    <a:pt x="58911" y="171322"/>
                  </a:lnTo>
                  <a:lnTo>
                    <a:pt x="100770" y="171322"/>
                  </a:lnTo>
                  <a:lnTo>
                    <a:pt x="92072" y="170537"/>
                  </a:lnTo>
                  <a:lnTo>
                    <a:pt x="84555" y="168179"/>
                  </a:lnTo>
                  <a:lnTo>
                    <a:pt x="77824" y="164250"/>
                  </a:lnTo>
                  <a:lnTo>
                    <a:pt x="71484" y="158749"/>
                  </a:lnTo>
                  <a:close/>
                </a:path>
                <a:path w="251459" h="259079">
                  <a:moveTo>
                    <a:pt x="117521" y="154558"/>
                  </a:moveTo>
                  <a:lnTo>
                    <a:pt x="84031" y="154558"/>
                  </a:lnTo>
                  <a:lnTo>
                    <a:pt x="88210" y="158749"/>
                  </a:lnTo>
                  <a:lnTo>
                    <a:pt x="113330" y="158749"/>
                  </a:lnTo>
                  <a:lnTo>
                    <a:pt x="117521" y="154558"/>
                  </a:lnTo>
                  <a:close/>
                </a:path>
                <a:path w="251459" h="259079">
                  <a:moveTo>
                    <a:pt x="125878" y="150494"/>
                  </a:moveTo>
                  <a:lnTo>
                    <a:pt x="75662" y="150494"/>
                  </a:lnTo>
                  <a:lnTo>
                    <a:pt x="75662" y="154558"/>
                  </a:lnTo>
                  <a:lnTo>
                    <a:pt x="121699" y="154558"/>
                  </a:lnTo>
                  <a:lnTo>
                    <a:pt x="125878" y="150494"/>
                  </a:lnTo>
                  <a:close/>
                </a:path>
                <a:path w="251459" h="259079">
                  <a:moveTo>
                    <a:pt x="142616" y="116966"/>
                  </a:moveTo>
                  <a:lnTo>
                    <a:pt x="54732" y="116966"/>
                  </a:lnTo>
                  <a:lnTo>
                    <a:pt x="57936" y="125676"/>
                  </a:lnTo>
                  <a:lnTo>
                    <a:pt x="61536" y="133207"/>
                  </a:lnTo>
                  <a:lnTo>
                    <a:pt x="65923" y="139952"/>
                  </a:lnTo>
                  <a:lnTo>
                    <a:pt x="71484" y="146303"/>
                  </a:lnTo>
                  <a:lnTo>
                    <a:pt x="71484" y="150494"/>
                  </a:lnTo>
                  <a:lnTo>
                    <a:pt x="130069" y="150494"/>
                  </a:lnTo>
                  <a:lnTo>
                    <a:pt x="130069" y="146303"/>
                  </a:lnTo>
                  <a:lnTo>
                    <a:pt x="135560" y="139952"/>
                  </a:lnTo>
                  <a:lnTo>
                    <a:pt x="139481" y="133207"/>
                  </a:lnTo>
                  <a:lnTo>
                    <a:pt x="141833" y="125676"/>
                  </a:lnTo>
                  <a:lnTo>
                    <a:pt x="142616" y="116966"/>
                  </a:lnTo>
                  <a:close/>
                </a:path>
                <a:path w="251459" h="259079">
                  <a:moveTo>
                    <a:pt x="150998" y="87756"/>
                  </a:moveTo>
                  <a:lnTo>
                    <a:pt x="50541" y="87756"/>
                  </a:lnTo>
                  <a:lnTo>
                    <a:pt x="42172" y="96138"/>
                  </a:lnTo>
                  <a:lnTo>
                    <a:pt x="42172" y="100329"/>
                  </a:lnTo>
                  <a:lnTo>
                    <a:pt x="46363" y="108584"/>
                  </a:lnTo>
                  <a:lnTo>
                    <a:pt x="50541" y="116966"/>
                  </a:lnTo>
                  <a:lnTo>
                    <a:pt x="150998" y="116966"/>
                  </a:lnTo>
                  <a:lnTo>
                    <a:pt x="159368" y="108584"/>
                  </a:lnTo>
                  <a:lnTo>
                    <a:pt x="159368" y="96138"/>
                  </a:lnTo>
                  <a:lnTo>
                    <a:pt x="150998" y="87756"/>
                  </a:lnTo>
                  <a:close/>
                </a:path>
                <a:path w="251459" h="259079">
                  <a:moveTo>
                    <a:pt x="79853" y="20954"/>
                  </a:moveTo>
                  <a:lnTo>
                    <a:pt x="68146" y="26185"/>
                  </a:lnTo>
                  <a:lnTo>
                    <a:pt x="58398" y="34988"/>
                  </a:lnTo>
                  <a:lnTo>
                    <a:pt x="51005" y="46172"/>
                  </a:lnTo>
                  <a:lnTo>
                    <a:pt x="46363" y="58546"/>
                  </a:lnTo>
                  <a:lnTo>
                    <a:pt x="37994" y="58546"/>
                  </a:lnTo>
                  <a:lnTo>
                    <a:pt x="37994" y="79374"/>
                  </a:lnTo>
                  <a:lnTo>
                    <a:pt x="159368" y="79374"/>
                  </a:lnTo>
                  <a:lnTo>
                    <a:pt x="159368" y="70992"/>
                  </a:lnTo>
                  <a:lnTo>
                    <a:pt x="84031" y="70992"/>
                  </a:lnTo>
                  <a:lnTo>
                    <a:pt x="84031" y="66801"/>
                  </a:lnTo>
                  <a:lnTo>
                    <a:pt x="79853" y="62737"/>
                  </a:lnTo>
                  <a:lnTo>
                    <a:pt x="79853" y="20954"/>
                  </a:lnTo>
                  <a:close/>
                </a:path>
                <a:path w="251459" h="259079">
                  <a:moveTo>
                    <a:pt x="121699" y="20954"/>
                  </a:moveTo>
                  <a:lnTo>
                    <a:pt x="121699" y="58546"/>
                  </a:lnTo>
                  <a:lnTo>
                    <a:pt x="117521" y="62737"/>
                  </a:lnTo>
                  <a:lnTo>
                    <a:pt x="117521" y="66801"/>
                  </a:lnTo>
                  <a:lnTo>
                    <a:pt x="113330" y="70992"/>
                  </a:lnTo>
                  <a:lnTo>
                    <a:pt x="159368" y="70992"/>
                  </a:lnTo>
                  <a:lnTo>
                    <a:pt x="159368" y="58546"/>
                  </a:lnTo>
                  <a:lnTo>
                    <a:pt x="150998" y="58546"/>
                  </a:lnTo>
                  <a:lnTo>
                    <a:pt x="146422" y="46172"/>
                  </a:lnTo>
                  <a:lnTo>
                    <a:pt x="139487" y="34988"/>
                  </a:lnTo>
                  <a:lnTo>
                    <a:pt x="130983" y="26185"/>
                  </a:lnTo>
                  <a:lnTo>
                    <a:pt x="121699" y="20954"/>
                  </a:lnTo>
                  <a:close/>
                </a:path>
                <a:path w="251459" h="259079">
                  <a:moveTo>
                    <a:pt x="109152" y="0"/>
                  </a:moveTo>
                  <a:lnTo>
                    <a:pt x="88210" y="0"/>
                  </a:lnTo>
                  <a:lnTo>
                    <a:pt x="84031" y="4190"/>
                  </a:lnTo>
                  <a:lnTo>
                    <a:pt x="84031" y="62737"/>
                  </a:lnTo>
                  <a:lnTo>
                    <a:pt x="88210" y="66801"/>
                  </a:lnTo>
                  <a:lnTo>
                    <a:pt x="109152" y="66801"/>
                  </a:lnTo>
                  <a:lnTo>
                    <a:pt x="113330" y="62737"/>
                  </a:lnTo>
                  <a:lnTo>
                    <a:pt x="113330" y="4190"/>
                  </a:lnTo>
                  <a:lnTo>
                    <a:pt x="109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6010655" y="1123219"/>
            <a:ext cx="486409" cy="485140"/>
            <a:chOff x="6010655" y="1123219"/>
            <a:chExt cx="486409" cy="485140"/>
          </a:xfrm>
        </p:grpSpPr>
        <p:sp>
          <p:nvSpPr>
            <p:cNvPr id="20" name="object 20"/>
            <p:cNvSpPr/>
            <p:nvPr/>
          </p:nvSpPr>
          <p:spPr>
            <a:xfrm>
              <a:off x="6010655" y="1123219"/>
              <a:ext cx="486409" cy="485140"/>
            </a:xfrm>
            <a:custGeom>
              <a:avLst/>
              <a:gdLst/>
              <a:ahLst/>
              <a:cxnLst/>
              <a:rect l="l" t="t" r="r" b="b"/>
              <a:pathLst>
                <a:path w="486410" h="485140">
                  <a:moveTo>
                    <a:pt x="243077" y="0"/>
                  </a:moveTo>
                  <a:lnTo>
                    <a:pt x="196659" y="4435"/>
                  </a:lnTo>
                  <a:lnTo>
                    <a:pt x="151626" y="17740"/>
                  </a:lnTo>
                  <a:lnTo>
                    <a:pt x="109360" y="39915"/>
                  </a:lnTo>
                  <a:lnTo>
                    <a:pt x="71246" y="70961"/>
                  </a:lnTo>
                  <a:lnTo>
                    <a:pt x="40076" y="108968"/>
                  </a:lnTo>
                  <a:lnTo>
                    <a:pt x="17811" y="151110"/>
                  </a:lnTo>
                  <a:lnTo>
                    <a:pt x="4452" y="196008"/>
                  </a:lnTo>
                  <a:lnTo>
                    <a:pt x="0" y="242284"/>
                  </a:lnTo>
                  <a:lnTo>
                    <a:pt x="4452" y="288560"/>
                  </a:lnTo>
                  <a:lnTo>
                    <a:pt x="17811" y="333458"/>
                  </a:lnTo>
                  <a:lnTo>
                    <a:pt x="40076" y="375600"/>
                  </a:lnTo>
                  <a:lnTo>
                    <a:pt x="71246" y="413607"/>
                  </a:lnTo>
                  <a:lnTo>
                    <a:pt x="109360" y="444652"/>
                  </a:lnTo>
                  <a:lnTo>
                    <a:pt x="151626" y="466828"/>
                  </a:lnTo>
                  <a:lnTo>
                    <a:pt x="196659" y="480133"/>
                  </a:lnTo>
                  <a:lnTo>
                    <a:pt x="243077" y="484568"/>
                  </a:lnTo>
                  <a:lnTo>
                    <a:pt x="289496" y="480133"/>
                  </a:lnTo>
                  <a:lnTo>
                    <a:pt x="334529" y="466828"/>
                  </a:lnTo>
                  <a:lnTo>
                    <a:pt x="376795" y="444652"/>
                  </a:lnTo>
                  <a:lnTo>
                    <a:pt x="414908" y="413607"/>
                  </a:lnTo>
                  <a:lnTo>
                    <a:pt x="446079" y="375600"/>
                  </a:lnTo>
                  <a:lnTo>
                    <a:pt x="468344" y="333458"/>
                  </a:lnTo>
                  <a:lnTo>
                    <a:pt x="481703" y="288560"/>
                  </a:lnTo>
                  <a:lnTo>
                    <a:pt x="486155" y="242284"/>
                  </a:lnTo>
                  <a:lnTo>
                    <a:pt x="481703" y="196008"/>
                  </a:lnTo>
                  <a:lnTo>
                    <a:pt x="468344" y="151110"/>
                  </a:lnTo>
                  <a:lnTo>
                    <a:pt x="446079" y="108968"/>
                  </a:lnTo>
                  <a:lnTo>
                    <a:pt x="414908" y="70961"/>
                  </a:lnTo>
                  <a:lnTo>
                    <a:pt x="376795" y="39915"/>
                  </a:lnTo>
                  <a:lnTo>
                    <a:pt x="334529" y="17740"/>
                  </a:lnTo>
                  <a:lnTo>
                    <a:pt x="289496" y="4435"/>
                  </a:lnTo>
                  <a:lnTo>
                    <a:pt x="24307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4767" y="1267967"/>
              <a:ext cx="219456" cy="2179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32600"/>
          </a:xfrm>
          <a:custGeom>
            <a:avLst/>
            <a:gdLst/>
            <a:ahLst/>
            <a:cxnLst/>
            <a:rect l="l" t="t" r="r" b="b"/>
            <a:pathLst>
              <a:path w="12192000" h="6832600">
                <a:moveTo>
                  <a:pt x="12191999" y="0"/>
                </a:moveTo>
                <a:lnTo>
                  <a:pt x="0" y="0"/>
                </a:lnTo>
                <a:lnTo>
                  <a:pt x="0" y="6832092"/>
                </a:lnTo>
                <a:lnTo>
                  <a:pt x="12191999" y="6832092"/>
                </a:lnTo>
                <a:lnTo>
                  <a:pt x="12191999" y="0"/>
                </a:lnTo>
                <a:close/>
              </a:path>
            </a:pathLst>
          </a:custGeom>
          <a:solidFill>
            <a:srgbClr val="202935">
              <a:alpha val="8509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13553" y="5170170"/>
            <a:ext cx="2768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客户端性能，跨越系统障碍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8085" y="1627377"/>
            <a:ext cx="2913380" cy="599440"/>
            <a:chOff x="1958085" y="1627377"/>
            <a:chExt cx="2913380" cy="599440"/>
          </a:xfrm>
        </p:grpSpPr>
        <p:sp>
          <p:nvSpPr>
            <p:cNvPr id="5" name="object 5"/>
            <p:cNvSpPr/>
            <p:nvPr/>
          </p:nvSpPr>
          <p:spPr>
            <a:xfrm>
              <a:off x="1964435" y="1633727"/>
              <a:ext cx="2900680" cy="586740"/>
            </a:xfrm>
            <a:custGeom>
              <a:avLst/>
              <a:gdLst/>
              <a:ahLst/>
              <a:cxnLst/>
              <a:rect l="l" t="t" r="r" b="b"/>
              <a:pathLst>
                <a:path w="2900679" h="586739">
                  <a:moveTo>
                    <a:pt x="2606802" y="0"/>
                  </a:moveTo>
                  <a:lnTo>
                    <a:pt x="0" y="0"/>
                  </a:lnTo>
                  <a:lnTo>
                    <a:pt x="293369" y="293370"/>
                  </a:lnTo>
                  <a:lnTo>
                    <a:pt x="0" y="586739"/>
                  </a:lnTo>
                  <a:lnTo>
                    <a:pt x="2606802" y="586739"/>
                  </a:lnTo>
                  <a:lnTo>
                    <a:pt x="2900172" y="293370"/>
                  </a:lnTo>
                  <a:lnTo>
                    <a:pt x="2606802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64435" y="1633727"/>
              <a:ext cx="2900680" cy="586740"/>
            </a:xfrm>
            <a:custGeom>
              <a:avLst/>
              <a:gdLst/>
              <a:ahLst/>
              <a:cxnLst/>
              <a:rect l="l" t="t" r="r" b="b"/>
              <a:pathLst>
                <a:path w="2900679" h="586739">
                  <a:moveTo>
                    <a:pt x="0" y="0"/>
                  </a:moveTo>
                  <a:lnTo>
                    <a:pt x="2606802" y="0"/>
                  </a:lnTo>
                  <a:lnTo>
                    <a:pt x="2900172" y="293370"/>
                  </a:lnTo>
                  <a:lnTo>
                    <a:pt x="2606802" y="586739"/>
                  </a:lnTo>
                  <a:lnTo>
                    <a:pt x="0" y="586739"/>
                  </a:lnTo>
                  <a:lnTo>
                    <a:pt x="293369" y="293370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5966" y="1681937"/>
            <a:ext cx="1348740" cy="42290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增量阶段</a:t>
            </a:r>
            <a:endParaRPr sz="2600">
              <a:latin typeface="SimSun"/>
              <a:cs typeface="SimSu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68697" y="1627377"/>
            <a:ext cx="2914650" cy="599440"/>
            <a:chOff x="4568697" y="1627377"/>
            <a:chExt cx="2914650" cy="599440"/>
          </a:xfrm>
        </p:grpSpPr>
        <p:sp>
          <p:nvSpPr>
            <p:cNvPr id="9" name="object 9"/>
            <p:cNvSpPr/>
            <p:nvPr/>
          </p:nvSpPr>
          <p:spPr>
            <a:xfrm>
              <a:off x="4575047" y="1633727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2608326" y="0"/>
                  </a:moveTo>
                  <a:lnTo>
                    <a:pt x="0" y="0"/>
                  </a:lnTo>
                  <a:lnTo>
                    <a:pt x="293369" y="293370"/>
                  </a:lnTo>
                  <a:lnTo>
                    <a:pt x="0" y="586739"/>
                  </a:lnTo>
                  <a:lnTo>
                    <a:pt x="2608326" y="586739"/>
                  </a:lnTo>
                  <a:lnTo>
                    <a:pt x="2901696" y="293370"/>
                  </a:lnTo>
                  <a:lnTo>
                    <a:pt x="260832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75047" y="1633727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0" y="0"/>
                  </a:moveTo>
                  <a:lnTo>
                    <a:pt x="2608326" y="0"/>
                  </a:lnTo>
                  <a:lnTo>
                    <a:pt x="2901696" y="293370"/>
                  </a:lnTo>
                  <a:lnTo>
                    <a:pt x="2608326" y="586739"/>
                  </a:lnTo>
                  <a:lnTo>
                    <a:pt x="0" y="586739"/>
                  </a:lnTo>
                  <a:lnTo>
                    <a:pt x="293369" y="293370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387085" y="1681937"/>
            <a:ext cx="1348740" cy="4229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集成阶段</a:t>
            </a:r>
            <a:endParaRPr sz="2600">
              <a:latin typeface="SimSun"/>
              <a:cs typeface="SimSu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179309" y="1627377"/>
            <a:ext cx="2914650" cy="599440"/>
            <a:chOff x="7179309" y="1627377"/>
            <a:chExt cx="2914650" cy="599440"/>
          </a:xfrm>
        </p:grpSpPr>
        <p:sp>
          <p:nvSpPr>
            <p:cNvPr id="13" name="object 13"/>
            <p:cNvSpPr/>
            <p:nvPr/>
          </p:nvSpPr>
          <p:spPr>
            <a:xfrm>
              <a:off x="7185659" y="1633727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2608326" y="0"/>
                  </a:moveTo>
                  <a:lnTo>
                    <a:pt x="0" y="0"/>
                  </a:lnTo>
                  <a:lnTo>
                    <a:pt x="293370" y="293370"/>
                  </a:lnTo>
                  <a:lnTo>
                    <a:pt x="0" y="586739"/>
                  </a:lnTo>
                  <a:lnTo>
                    <a:pt x="2608326" y="586739"/>
                  </a:lnTo>
                  <a:lnTo>
                    <a:pt x="2901696" y="293370"/>
                  </a:lnTo>
                  <a:lnTo>
                    <a:pt x="260832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185659" y="1633727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0" y="0"/>
                  </a:moveTo>
                  <a:lnTo>
                    <a:pt x="2608326" y="0"/>
                  </a:lnTo>
                  <a:lnTo>
                    <a:pt x="2901696" y="293370"/>
                  </a:lnTo>
                  <a:lnTo>
                    <a:pt x="2608326" y="586739"/>
                  </a:lnTo>
                  <a:lnTo>
                    <a:pt x="0" y="586739"/>
                  </a:lnTo>
                  <a:lnTo>
                    <a:pt x="293370" y="293370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7603617" y="1681937"/>
            <a:ext cx="2138045" cy="4229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灰</a:t>
            </a:r>
            <a:r>
              <a:rPr dirty="0" sz="2600" spc="5">
                <a:solidFill>
                  <a:srgbClr val="FFFFFF"/>
                </a:solidFill>
                <a:latin typeface="SimSun"/>
                <a:cs typeface="SimSun"/>
              </a:rPr>
              <a:t>度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线上阶段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92095" y="2642616"/>
            <a:ext cx="2230120" cy="1546860"/>
          </a:xfrm>
          <a:custGeom>
            <a:avLst/>
            <a:gdLst/>
            <a:ahLst/>
            <a:cxnLst/>
            <a:rect l="l" t="t" r="r" b="b"/>
            <a:pathLst>
              <a:path w="2230120" h="1546860">
                <a:moveTo>
                  <a:pt x="0" y="257810"/>
                </a:moveTo>
                <a:lnTo>
                  <a:pt x="4154" y="211472"/>
                </a:lnTo>
                <a:lnTo>
                  <a:pt x="16131" y="167858"/>
                </a:lnTo>
                <a:lnTo>
                  <a:pt x="35202" y="127696"/>
                </a:lnTo>
                <a:lnTo>
                  <a:pt x="60639" y="91713"/>
                </a:lnTo>
                <a:lnTo>
                  <a:pt x="91713" y="60639"/>
                </a:lnTo>
                <a:lnTo>
                  <a:pt x="127696" y="35202"/>
                </a:lnTo>
                <a:lnTo>
                  <a:pt x="167858" y="16131"/>
                </a:lnTo>
                <a:lnTo>
                  <a:pt x="211472" y="4154"/>
                </a:lnTo>
                <a:lnTo>
                  <a:pt x="257810" y="0"/>
                </a:lnTo>
                <a:lnTo>
                  <a:pt x="1971802" y="0"/>
                </a:lnTo>
                <a:lnTo>
                  <a:pt x="2018139" y="4154"/>
                </a:lnTo>
                <a:lnTo>
                  <a:pt x="2061753" y="16131"/>
                </a:lnTo>
                <a:lnTo>
                  <a:pt x="2101915" y="35202"/>
                </a:lnTo>
                <a:lnTo>
                  <a:pt x="2137898" y="60639"/>
                </a:lnTo>
                <a:lnTo>
                  <a:pt x="2168972" y="91713"/>
                </a:lnTo>
                <a:lnTo>
                  <a:pt x="2194409" y="127696"/>
                </a:lnTo>
                <a:lnTo>
                  <a:pt x="2213480" y="167858"/>
                </a:lnTo>
                <a:lnTo>
                  <a:pt x="2225457" y="211472"/>
                </a:lnTo>
                <a:lnTo>
                  <a:pt x="2229612" y="257810"/>
                </a:lnTo>
                <a:lnTo>
                  <a:pt x="2229612" y="1289050"/>
                </a:lnTo>
                <a:lnTo>
                  <a:pt x="2225457" y="1335387"/>
                </a:lnTo>
                <a:lnTo>
                  <a:pt x="2213480" y="1379001"/>
                </a:lnTo>
                <a:lnTo>
                  <a:pt x="2194409" y="1419163"/>
                </a:lnTo>
                <a:lnTo>
                  <a:pt x="2168972" y="1455146"/>
                </a:lnTo>
                <a:lnTo>
                  <a:pt x="2137898" y="1486220"/>
                </a:lnTo>
                <a:lnTo>
                  <a:pt x="2101915" y="1511657"/>
                </a:lnTo>
                <a:lnTo>
                  <a:pt x="2061753" y="1530728"/>
                </a:lnTo>
                <a:lnTo>
                  <a:pt x="2018139" y="1542705"/>
                </a:lnTo>
                <a:lnTo>
                  <a:pt x="1971802" y="1546860"/>
                </a:lnTo>
                <a:lnTo>
                  <a:pt x="257810" y="1546860"/>
                </a:lnTo>
                <a:lnTo>
                  <a:pt x="211472" y="1542705"/>
                </a:lnTo>
                <a:lnTo>
                  <a:pt x="167858" y="1530728"/>
                </a:lnTo>
                <a:lnTo>
                  <a:pt x="127696" y="1511657"/>
                </a:lnTo>
                <a:lnTo>
                  <a:pt x="91713" y="1486220"/>
                </a:lnTo>
                <a:lnTo>
                  <a:pt x="60639" y="1455146"/>
                </a:lnTo>
                <a:lnTo>
                  <a:pt x="35202" y="1419163"/>
                </a:lnTo>
                <a:lnTo>
                  <a:pt x="16131" y="1379001"/>
                </a:lnTo>
                <a:lnTo>
                  <a:pt x="4154" y="1335387"/>
                </a:lnTo>
                <a:lnTo>
                  <a:pt x="0" y="1289050"/>
                </a:lnTo>
                <a:lnTo>
                  <a:pt x="0" y="25781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937510" y="2983433"/>
            <a:ext cx="941069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代码扫描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接口测试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10328" y="2642616"/>
            <a:ext cx="2230120" cy="1546860"/>
          </a:xfrm>
          <a:custGeom>
            <a:avLst/>
            <a:gdLst/>
            <a:ahLst/>
            <a:cxnLst/>
            <a:rect l="l" t="t" r="r" b="b"/>
            <a:pathLst>
              <a:path w="2230120" h="1546860">
                <a:moveTo>
                  <a:pt x="0" y="257810"/>
                </a:moveTo>
                <a:lnTo>
                  <a:pt x="4154" y="211472"/>
                </a:lnTo>
                <a:lnTo>
                  <a:pt x="16131" y="167858"/>
                </a:lnTo>
                <a:lnTo>
                  <a:pt x="35202" y="127696"/>
                </a:lnTo>
                <a:lnTo>
                  <a:pt x="60639" y="91713"/>
                </a:lnTo>
                <a:lnTo>
                  <a:pt x="91713" y="60639"/>
                </a:lnTo>
                <a:lnTo>
                  <a:pt x="127696" y="35202"/>
                </a:lnTo>
                <a:lnTo>
                  <a:pt x="167858" y="16131"/>
                </a:lnTo>
                <a:lnTo>
                  <a:pt x="211472" y="4154"/>
                </a:lnTo>
                <a:lnTo>
                  <a:pt x="257810" y="0"/>
                </a:lnTo>
                <a:lnTo>
                  <a:pt x="1971802" y="0"/>
                </a:lnTo>
                <a:lnTo>
                  <a:pt x="2018139" y="4154"/>
                </a:lnTo>
                <a:lnTo>
                  <a:pt x="2061753" y="16131"/>
                </a:lnTo>
                <a:lnTo>
                  <a:pt x="2101915" y="35202"/>
                </a:lnTo>
                <a:lnTo>
                  <a:pt x="2137898" y="60639"/>
                </a:lnTo>
                <a:lnTo>
                  <a:pt x="2168972" y="91713"/>
                </a:lnTo>
                <a:lnTo>
                  <a:pt x="2194409" y="127696"/>
                </a:lnTo>
                <a:lnTo>
                  <a:pt x="2213480" y="167858"/>
                </a:lnTo>
                <a:lnTo>
                  <a:pt x="2225457" y="211472"/>
                </a:lnTo>
                <a:lnTo>
                  <a:pt x="2229612" y="257810"/>
                </a:lnTo>
                <a:lnTo>
                  <a:pt x="2229612" y="1289050"/>
                </a:lnTo>
                <a:lnTo>
                  <a:pt x="2225457" y="1335387"/>
                </a:lnTo>
                <a:lnTo>
                  <a:pt x="2213480" y="1379001"/>
                </a:lnTo>
                <a:lnTo>
                  <a:pt x="2194409" y="1419163"/>
                </a:lnTo>
                <a:lnTo>
                  <a:pt x="2168972" y="1455146"/>
                </a:lnTo>
                <a:lnTo>
                  <a:pt x="2137898" y="1486220"/>
                </a:lnTo>
                <a:lnTo>
                  <a:pt x="2101915" y="1511657"/>
                </a:lnTo>
                <a:lnTo>
                  <a:pt x="2061753" y="1530728"/>
                </a:lnTo>
                <a:lnTo>
                  <a:pt x="2018139" y="1542705"/>
                </a:lnTo>
                <a:lnTo>
                  <a:pt x="1971802" y="1546860"/>
                </a:lnTo>
                <a:lnTo>
                  <a:pt x="257810" y="1546860"/>
                </a:lnTo>
                <a:lnTo>
                  <a:pt x="211472" y="1542705"/>
                </a:lnTo>
                <a:lnTo>
                  <a:pt x="167858" y="1530728"/>
                </a:lnTo>
                <a:lnTo>
                  <a:pt x="127696" y="1511657"/>
                </a:lnTo>
                <a:lnTo>
                  <a:pt x="91713" y="1486220"/>
                </a:lnTo>
                <a:lnTo>
                  <a:pt x="60639" y="1455146"/>
                </a:lnTo>
                <a:lnTo>
                  <a:pt x="35202" y="1419163"/>
                </a:lnTo>
                <a:lnTo>
                  <a:pt x="16131" y="1379001"/>
                </a:lnTo>
                <a:lnTo>
                  <a:pt x="4154" y="1335387"/>
                </a:lnTo>
                <a:lnTo>
                  <a:pt x="0" y="1289050"/>
                </a:lnTo>
                <a:lnTo>
                  <a:pt x="0" y="25781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213730" y="2709417"/>
            <a:ext cx="162560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U</a:t>
            </a:r>
            <a:r>
              <a:rPr dirty="0" sz="1800" spc="-5">
                <a:solidFill>
                  <a:srgbClr val="7E7E7E"/>
                </a:solidFill>
                <a:latin typeface="Microsoft YaHei"/>
                <a:cs typeface="Microsoft YaHei"/>
              </a:rPr>
              <a:t>I</a:t>
            </a: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自动化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压力测试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Microsoft YaHei"/>
                <a:cs typeface="Microsoft YaHei"/>
              </a:rPr>
              <a:t>客户端性能测试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85888" y="2665476"/>
            <a:ext cx="2230120" cy="1524000"/>
          </a:xfrm>
          <a:custGeom>
            <a:avLst/>
            <a:gdLst/>
            <a:ahLst/>
            <a:cxnLst/>
            <a:rect l="l" t="t" r="r" b="b"/>
            <a:pathLst>
              <a:path w="2230120" h="1524000">
                <a:moveTo>
                  <a:pt x="0" y="254000"/>
                </a:moveTo>
                <a:lnTo>
                  <a:pt x="4090" y="208328"/>
                </a:lnTo>
                <a:lnTo>
                  <a:pt x="15884" y="165349"/>
                </a:lnTo>
                <a:lnTo>
                  <a:pt x="34666" y="125777"/>
                </a:lnTo>
                <a:lnTo>
                  <a:pt x="59719" y="90328"/>
                </a:lnTo>
                <a:lnTo>
                  <a:pt x="90328" y="59719"/>
                </a:lnTo>
                <a:lnTo>
                  <a:pt x="125777" y="34666"/>
                </a:lnTo>
                <a:lnTo>
                  <a:pt x="165349" y="15884"/>
                </a:lnTo>
                <a:lnTo>
                  <a:pt x="208328" y="4090"/>
                </a:lnTo>
                <a:lnTo>
                  <a:pt x="254000" y="0"/>
                </a:lnTo>
                <a:lnTo>
                  <a:pt x="1975611" y="0"/>
                </a:lnTo>
                <a:lnTo>
                  <a:pt x="2021283" y="4090"/>
                </a:lnTo>
                <a:lnTo>
                  <a:pt x="2064262" y="15884"/>
                </a:lnTo>
                <a:lnTo>
                  <a:pt x="2103834" y="34666"/>
                </a:lnTo>
                <a:lnTo>
                  <a:pt x="2139283" y="59719"/>
                </a:lnTo>
                <a:lnTo>
                  <a:pt x="2169892" y="90328"/>
                </a:lnTo>
                <a:lnTo>
                  <a:pt x="2194945" y="125777"/>
                </a:lnTo>
                <a:lnTo>
                  <a:pt x="2213727" y="165349"/>
                </a:lnTo>
                <a:lnTo>
                  <a:pt x="2225521" y="208328"/>
                </a:lnTo>
                <a:lnTo>
                  <a:pt x="2229611" y="254000"/>
                </a:lnTo>
                <a:lnTo>
                  <a:pt x="2229611" y="1270000"/>
                </a:lnTo>
                <a:lnTo>
                  <a:pt x="2225521" y="1315671"/>
                </a:lnTo>
                <a:lnTo>
                  <a:pt x="2213727" y="1358650"/>
                </a:lnTo>
                <a:lnTo>
                  <a:pt x="2194945" y="1398222"/>
                </a:lnTo>
                <a:lnTo>
                  <a:pt x="2169892" y="1433671"/>
                </a:lnTo>
                <a:lnTo>
                  <a:pt x="2139283" y="1464280"/>
                </a:lnTo>
                <a:lnTo>
                  <a:pt x="2103834" y="1489333"/>
                </a:lnTo>
                <a:lnTo>
                  <a:pt x="2064262" y="1508115"/>
                </a:lnTo>
                <a:lnTo>
                  <a:pt x="2021283" y="1519909"/>
                </a:lnTo>
                <a:lnTo>
                  <a:pt x="1975611" y="1524000"/>
                </a:lnTo>
                <a:lnTo>
                  <a:pt x="254000" y="1524000"/>
                </a:lnTo>
                <a:lnTo>
                  <a:pt x="208328" y="1519909"/>
                </a:lnTo>
                <a:lnTo>
                  <a:pt x="165349" y="1508115"/>
                </a:lnTo>
                <a:lnTo>
                  <a:pt x="125777" y="1489333"/>
                </a:lnTo>
                <a:lnTo>
                  <a:pt x="90328" y="1464280"/>
                </a:lnTo>
                <a:lnTo>
                  <a:pt x="59719" y="1433671"/>
                </a:lnTo>
                <a:lnTo>
                  <a:pt x="34666" y="1398222"/>
                </a:lnTo>
                <a:lnTo>
                  <a:pt x="15884" y="1358650"/>
                </a:lnTo>
                <a:lnTo>
                  <a:pt x="4090" y="1315671"/>
                </a:lnTo>
                <a:lnTo>
                  <a:pt x="0" y="1270000"/>
                </a:lnTo>
                <a:lnTo>
                  <a:pt x="0" y="25400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30667" y="2995421"/>
            <a:ext cx="9398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线上监控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口碑分析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6832600"/>
            </a:xfrm>
            <a:custGeom>
              <a:avLst/>
              <a:gdLst/>
              <a:ahLst/>
              <a:cxnLst/>
              <a:rect l="l" t="t" r="r" b="b"/>
              <a:pathLst>
                <a:path w="12192000" h="6832600">
                  <a:moveTo>
                    <a:pt x="12191999" y="0"/>
                  </a:moveTo>
                  <a:lnTo>
                    <a:pt x="0" y="0"/>
                  </a:lnTo>
                  <a:lnTo>
                    <a:pt x="0" y="6832092"/>
                  </a:lnTo>
                  <a:lnTo>
                    <a:pt x="12191999" y="6832092"/>
                  </a:lnTo>
                  <a:lnTo>
                    <a:pt x="12191999" y="0"/>
                  </a:lnTo>
                  <a:close/>
                </a:path>
              </a:pathLst>
            </a:custGeom>
            <a:solidFill>
              <a:srgbClr val="202935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01027" y="12698"/>
              <a:ext cx="8825230" cy="6845300"/>
            </a:xfrm>
            <a:custGeom>
              <a:avLst/>
              <a:gdLst/>
              <a:ahLst/>
              <a:cxnLst/>
              <a:rect l="l" t="t" r="r" b="b"/>
              <a:pathLst>
                <a:path w="8825230" h="6845300">
                  <a:moveTo>
                    <a:pt x="3201403" y="38100"/>
                  </a:moveTo>
                  <a:lnTo>
                    <a:pt x="1811817" y="38100"/>
                  </a:lnTo>
                  <a:lnTo>
                    <a:pt x="1765095" y="50800"/>
                  </a:lnTo>
                  <a:lnTo>
                    <a:pt x="1585289" y="101600"/>
                  </a:lnTo>
                  <a:lnTo>
                    <a:pt x="1416628" y="152400"/>
                  </a:lnTo>
                  <a:lnTo>
                    <a:pt x="1376175" y="177800"/>
                  </a:lnTo>
                  <a:lnTo>
                    <a:pt x="1297298" y="203200"/>
                  </a:lnTo>
                  <a:lnTo>
                    <a:pt x="1258865" y="228600"/>
                  </a:lnTo>
                  <a:lnTo>
                    <a:pt x="1221098" y="254000"/>
                  </a:lnTo>
                  <a:lnTo>
                    <a:pt x="1183993" y="266700"/>
                  </a:lnTo>
                  <a:lnTo>
                    <a:pt x="1147546" y="292100"/>
                  </a:lnTo>
                  <a:lnTo>
                    <a:pt x="1111752" y="317500"/>
                  </a:lnTo>
                  <a:lnTo>
                    <a:pt x="1076609" y="342900"/>
                  </a:lnTo>
                  <a:lnTo>
                    <a:pt x="1042112" y="355600"/>
                  </a:lnTo>
                  <a:lnTo>
                    <a:pt x="1008257" y="381000"/>
                  </a:lnTo>
                  <a:lnTo>
                    <a:pt x="975041" y="406400"/>
                  </a:lnTo>
                  <a:lnTo>
                    <a:pt x="942460" y="444500"/>
                  </a:lnTo>
                  <a:lnTo>
                    <a:pt x="910509" y="469900"/>
                  </a:lnTo>
                  <a:lnTo>
                    <a:pt x="879185" y="495300"/>
                  </a:lnTo>
                  <a:lnTo>
                    <a:pt x="848484" y="520700"/>
                  </a:lnTo>
                  <a:lnTo>
                    <a:pt x="818403" y="546100"/>
                  </a:lnTo>
                  <a:lnTo>
                    <a:pt x="788936" y="584200"/>
                  </a:lnTo>
                  <a:lnTo>
                    <a:pt x="760081" y="609600"/>
                  </a:lnTo>
                  <a:lnTo>
                    <a:pt x="731833" y="647700"/>
                  </a:lnTo>
                  <a:lnTo>
                    <a:pt x="704190" y="673100"/>
                  </a:lnTo>
                  <a:lnTo>
                    <a:pt x="677145" y="711200"/>
                  </a:lnTo>
                  <a:lnTo>
                    <a:pt x="650697" y="736600"/>
                  </a:lnTo>
                  <a:lnTo>
                    <a:pt x="624841" y="774700"/>
                  </a:lnTo>
                  <a:lnTo>
                    <a:pt x="599573" y="812800"/>
                  </a:lnTo>
                  <a:lnTo>
                    <a:pt x="574889" y="838200"/>
                  </a:lnTo>
                  <a:lnTo>
                    <a:pt x="550785" y="876300"/>
                  </a:lnTo>
                  <a:lnTo>
                    <a:pt x="527258" y="914400"/>
                  </a:lnTo>
                  <a:lnTo>
                    <a:pt x="504304" y="952500"/>
                  </a:lnTo>
                  <a:lnTo>
                    <a:pt x="481919" y="977900"/>
                  </a:lnTo>
                  <a:lnTo>
                    <a:pt x="460098" y="1016000"/>
                  </a:lnTo>
                  <a:lnTo>
                    <a:pt x="438838" y="1054100"/>
                  </a:lnTo>
                  <a:lnTo>
                    <a:pt x="418136" y="1092200"/>
                  </a:lnTo>
                  <a:lnTo>
                    <a:pt x="397987" y="1130300"/>
                  </a:lnTo>
                  <a:lnTo>
                    <a:pt x="378387" y="1168400"/>
                  </a:lnTo>
                  <a:lnTo>
                    <a:pt x="359333" y="1206500"/>
                  </a:lnTo>
                  <a:lnTo>
                    <a:pt x="340820" y="1257300"/>
                  </a:lnTo>
                  <a:lnTo>
                    <a:pt x="322845" y="1295400"/>
                  </a:lnTo>
                  <a:lnTo>
                    <a:pt x="305404" y="1333500"/>
                  </a:lnTo>
                  <a:lnTo>
                    <a:pt x="288494" y="1371600"/>
                  </a:lnTo>
                  <a:lnTo>
                    <a:pt x="272109" y="1409700"/>
                  </a:lnTo>
                  <a:lnTo>
                    <a:pt x="256246" y="1447800"/>
                  </a:lnTo>
                  <a:lnTo>
                    <a:pt x="240902" y="1498600"/>
                  </a:lnTo>
                  <a:lnTo>
                    <a:pt x="226073" y="1536700"/>
                  </a:lnTo>
                  <a:lnTo>
                    <a:pt x="211754" y="1574800"/>
                  </a:lnTo>
                  <a:lnTo>
                    <a:pt x="197942" y="1625600"/>
                  </a:lnTo>
                  <a:lnTo>
                    <a:pt x="184633" y="1663700"/>
                  </a:lnTo>
                  <a:lnTo>
                    <a:pt x="171823" y="1701800"/>
                  </a:lnTo>
                  <a:lnTo>
                    <a:pt x="159508" y="1752600"/>
                  </a:lnTo>
                  <a:lnTo>
                    <a:pt x="147684" y="1790700"/>
                  </a:lnTo>
                  <a:lnTo>
                    <a:pt x="136348" y="1828800"/>
                  </a:lnTo>
                  <a:lnTo>
                    <a:pt x="125495" y="1879600"/>
                  </a:lnTo>
                  <a:lnTo>
                    <a:pt x="115122" y="1917700"/>
                  </a:lnTo>
                  <a:lnTo>
                    <a:pt x="105225" y="1968500"/>
                  </a:lnTo>
                  <a:lnTo>
                    <a:pt x="95800" y="2006600"/>
                  </a:lnTo>
                  <a:lnTo>
                    <a:pt x="86843" y="2044700"/>
                  </a:lnTo>
                  <a:lnTo>
                    <a:pt x="78350" y="2095500"/>
                  </a:lnTo>
                  <a:lnTo>
                    <a:pt x="70317" y="2133600"/>
                  </a:lnTo>
                  <a:lnTo>
                    <a:pt x="62741" y="2184400"/>
                  </a:lnTo>
                  <a:lnTo>
                    <a:pt x="55617" y="2222500"/>
                  </a:lnTo>
                  <a:lnTo>
                    <a:pt x="48942" y="2273300"/>
                  </a:lnTo>
                  <a:lnTo>
                    <a:pt x="42711" y="2311400"/>
                  </a:lnTo>
                  <a:lnTo>
                    <a:pt x="36922" y="2362200"/>
                  </a:lnTo>
                  <a:lnTo>
                    <a:pt x="31570" y="2400300"/>
                  </a:lnTo>
                  <a:lnTo>
                    <a:pt x="26651" y="2451100"/>
                  </a:lnTo>
                  <a:lnTo>
                    <a:pt x="22161" y="2489200"/>
                  </a:lnTo>
                  <a:lnTo>
                    <a:pt x="18097" y="2527300"/>
                  </a:lnTo>
                  <a:lnTo>
                    <a:pt x="14454" y="2578100"/>
                  </a:lnTo>
                  <a:lnTo>
                    <a:pt x="11229" y="2616200"/>
                  </a:lnTo>
                  <a:lnTo>
                    <a:pt x="8417" y="2667000"/>
                  </a:lnTo>
                  <a:lnTo>
                    <a:pt x="6016" y="2705100"/>
                  </a:lnTo>
                  <a:lnTo>
                    <a:pt x="4021" y="2755900"/>
                  </a:lnTo>
                  <a:lnTo>
                    <a:pt x="2427" y="2794000"/>
                  </a:lnTo>
                  <a:lnTo>
                    <a:pt x="1233" y="2832100"/>
                  </a:lnTo>
                  <a:lnTo>
                    <a:pt x="432" y="2882900"/>
                  </a:lnTo>
                  <a:lnTo>
                    <a:pt x="23" y="2921000"/>
                  </a:lnTo>
                  <a:lnTo>
                    <a:pt x="0" y="2959100"/>
                  </a:lnTo>
                  <a:lnTo>
                    <a:pt x="359" y="3009900"/>
                  </a:lnTo>
                  <a:lnTo>
                    <a:pt x="1098" y="3048000"/>
                  </a:lnTo>
                  <a:lnTo>
                    <a:pt x="3697" y="3136900"/>
                  </a:lnTo>
                  <a:lnTo>
                    <a:pt x="5549" y="3175000"/>
                  </a:lnTo>
                  <a:lnTo>
                    <a:pt x="7765" y="3213100"/>
                  </a:lnTo>
                  <a:lnTo>
                    <a:pt x="10340" y="3251200"/>
                  </a:lnTo>
                  <a:lnTo>
                    <a:pt x="13271" y="3302000"/>
                  </a:lnTo>
                  <a:lnTo>
                    <a:pt x="16554" y="3340100"/>
                  </a:lnTo>
                  <a:lnTo>
                    <a:pt x="20185" y="3378200"/>
                  </a:lnTo>
                  <a:lnTo>
                    <a:pt x="24160" y="3416300"/>
                  </a:lnTo>
                  <a:lnTo>
                    <a:pt x="28475" y="3454400"/>
                  </a:lnTo>
                  <a:lnTo>
                    <a:pt x="33126" y="3492500"/>
                  </a:lnTo>
                  <a:lnTo>
                    <a:pt x="38110" y="3530600"/>
                  </a:lnTo>
                  <a:lnTo>
                    <a:pt x="45486" y="3556000"/>
                  </a:lnTo>
                  <a:lnTo>
                    <a:pt x="47683" y="3594100"/>
                  </a:lnTo>
                  <a:lnTo>
                    <a:pt x="48236" y="3632200"/>
                  </a:lnTo>
                  <a:lnTo>
                    <a:pt x="50683" y="3670300"/>
                  </a:lnTo>
                  <a:lnTo>
                    <a:pt x="57555" y="3721100"/>
                  </a:lnTo>
                  <a:lnTo>
                    <a:pt x="67082" y="3759200"/>
                  </a:lnTo>
                  <a:lnTo>
                    <a:pt x="76347" y="3797300"/>
                  </a:lnTo>
                  <a:lnTo>
                    <a:pt x="82433" y="3835400"/>
                  </a:lnTo>
                  <a:lnTo>
                    <a:pt x="90428" y="3911600"/>
                  </a:lnTo>
                  <a:lnTo>
                    <a:pt x="98483" y="3975100"/>
                  </a:lnTo>
                  <a:lnTo>
                    <a:pt x="104704" y="4013200"/>
                  </a:lnTo>
                  <a:lnTo>
                    <a:pt x="107198" y="4025900"/>
                  </a:lnTo>
                  <a:lnTo>
                    <a:pt x="111182" y="4064000"/>
                  </a:lnTo>
                  <a:lnTo>
                    <a:pt x="115444" y="4102100"/>
                  </a:lnTo>
                  <a:lnTo>
                    <a:pt x="119990" y="4152900"/>
                  </a:lnTo>
                  <a:lnTo>
                    <a:pt x="124823" y="4191000"/>
                  </a:lnTo>
                  <a:lnTo>
                    <a:pt x="129945" y="4229100"/>
                  </a:lnTo>
                  <a:lnTo>
                    <a:pt x="135361" y="4267200"/>
                  </a:lnTo>
                  <a:lnTo>
                    <a:pt x="141074" y="4305300"/>
                  </a:lnTo>
                  <a:lnTo>
                    <a:pt x="147088" y="4356100"/>
                  </a:lnTo>
                  <a:lnTo>
                    <a:pt x="153406" y="4394200"/>
                  </a:lnTo>
                  <a:lnTo>
                    <a:pt x="160032" y="4432300"/>
                  </a:lnTo>
                  <a:lnTo>
                    <a:pt x="166970" y="4470400"/>
                  </a:lnTo>
                  <a:lnTo>
                    <a:pt x="174222" y="4521200"/>
                  </a:lnTo>
                  <a:lnTo>
                    <a:pt x="181793" y="4559300"/>
                  </a:lnTo>
                  <a:lnTo>
                    <a:pt x="189686" y="4597400"/>
                  </a:lnTo>
                  <a:lnTo>
                    <a:pt x="197904" y="4648200"/>
                  </a:lnTo>
                  <a:lnTo>
                    <a:pt x="206452" y="4686300"/>
                  </a:lnTo>
                  <a:lnTo>
                    <a:pt x="215332" y="4724400"/>
                  </a:lnTo>
                  <a:lnTo>
                    <a:pt x="224549" y="4775200"/>
                  </a:lnTo>
                  <a:lnTo>
                    <a:pt x="234105" y="4813300"/>
                  </a:lnTo>
                  <a:lnTo>
                    <a:pt x="244005" y="4851400"/>
                  </a:lnTo>
                  <a:lnTo>
                    <a:pt x="254251" y="4902200"/>
                  </a:lnTo>
                  <a:lnTo>
                    <a:pt x="264849" y="4940300"/>
                  </a:lnTo>
                  <a:lnTo>
                    <a:pt x="275800" y="4978400"/>
                  </a:lnTo>
                  <a:lnTo>
                    <a:pt x="287108" y="5029200"/>
                  </a:lnTo>
                  <a:lnTo>
                    <a:pt x="298778" y="5067300"/>
                  </a:lnTo>
                  <a:lnTo>
                    <a:pt x="310813" y="5105400"/>
                  </a:lnTo>
                  <a:lnTo>
                    <a:pt x="323216" y="5156200"/>
                  </a:lnTo>
                  <a:lnTo>
                    <a:pt x="335990" y="5194300"/>
                  </a:lnTo>
                  <a:lnTo>
                    <a:pt x="349140" y="5245100"/>
                  </a:lnTo>
                  <a:lnTo>
                    <a:pt x="362669" y="5283200"/>
                  </a:lnTo>
                  <a:lnTo>
                    <a:pt x="376580" y="5321300"/>
                  </a:lnTo>
                  <a:lnTo>
                    <a:pt x="390877" y="5372100"/>
                  </a:lnTo>
                  <a:lnTo>
                    <a:pt x="405564" y="5410200"/>
                  </a:lnTo>
                  <a:lnTo>
                    <a:pt x="420644" y="5448300"/>
                  </a:lnTo>
                  <a:lnTo>
                    <a:pt x="436121" y="5499100"/>
                  </a:lnTo>
                  <a:lnTo>
                    <a:pt x="451998" y="5537200"/>
                  </a:lnTo>
                  <a:lnTo>
                    <a:pt x="468278" y="5575300"/>
                  </a:lnTo>
                  <a:lnTo>
                    <a:pt x="484966" y="5626100"/>
                  </a:lnTo>
                  <a:lnTo>
                    <a:pt x="502065" y="5664200"/>
                  </a:lnTo>
                  <a:lnTo>
                    <a:pt x="519578" y="5702300"/>
                  </a:lnTo>
                  <a:lnTo>
                    <a:pt x="537509" y="5753100"/>
                  </a:lnTo>
                  <a:lnTo>
                    <a:pt x="555862" y="5791200"/>
                  </a:lnTo>
                  <a:lnTo>
                    <a:pt x="574640" y="5829300"/>
                  </a:lnTo>
                  <a:lnTo>
                    <a:pt x="593846" y="5867400"/>
                  </a:lnTo>
                  <a:lnTo>
                    <a:pt x="613485" y="5918200"/>
                  </a:lnTo>
                  <a:lnTo>
                    <a:pt x="633559" y="5956300"/>
                  </a:lnTo>
                  <a:lnTo>
                    <a:pt x="654073" y="5994400"/>
                  </a:lnTo>
                  <a:lnTo>
                    <a:pt x="675030" y="6032500"/>
                  </a:lnTo>
                  <a:lnTo>
                    <a:pt x="696433" y="6070600"/>
                  </a:lnTo>
                  <a:lnTo>
                    <a:pt x="718286" y="6121400"/>
                  </a:lnTo>
                  <a:lnTo>
                    <a:pt x="740592" y="6159500"/>
                  </a:lnTo>
                  <a:lnTo>
                    <a:pt x="763356" y="6197600"/>
                  </a:lnTo>
                  <a:lnTo>
                    <a:pt x="786580" y="6235700"/>
                  </a:lnTo>
                  <a:lnTo>
                    <a:pt x="810268" y="6273800"/>
                  </a:lnTo>
                  <a:lnTo>
                    <a:pt x="834424" y="6311900"/>
                  </a:lnTo>
                  <a:lnTo>
                    <a:pt x="859052" y="6350000"/>
                  </a:lnTo>
                  <a:lnTo>
                    <a:pt x="884154" y="6388100"/>
                  </a:lnTo>
                  <a:lnTo>
                    <a:pt x="909734" y="6426200"/>
                  </a:lnTo>
                  <a:lnTo>
                    <a:pt x="935797" y="6464300"/>
                  </a:lnTo>
                  <a:lnTo>
                    <a:pt x="962345" y="6502400"/>
                  </a:lnTo>
                  <a:lnTo>
                    <a:pt x="989382" y="6540500"/>
                  </a:lnTo>
                  <a:lnTo>
                    <a:pt x="1016912" y="6578600"/>
                  </a:lnTo>
                  <a:lnTo>
                    <a:pt x="1044937" y="6616700"/>
                  </a:lnTo>
                  <a:lnTo>
                    <a:pt x="1073463" y="6654800"/>
                  </a:lnTo>
                  <a:lnTo>
                    <a:pt x="1102492" y="6692900"/>
                  </a:lnTo>
                  <a:lnTo>
                    <a:pt x="1132027" y="6731000"/>
                  </a:lnTo>
                  <a:lnTo>
                    <a:pt x="1162073" y="6769100"/>
                  </a:lnTo>
                  <a:lnTo>
                    <a:pt x="1192633" y="6794500"/>
                  </a:lnTo>
                  <a:lnTo>
                    <a:pt x="1223711" y="6832600"/>
                  </a:lnTo>
                  <a:lnTo>
                    <a:pt x="1240673" y="6845300"/>
                  </a:lnTo>
                  <a:lnTo>
                    <a:pt x="7058289" y="6845300"/>
                  </a:lnTo>
                  <a:lnTo>
                    <a:pt x="7088051" y="6832600"/>
                  </a:lnTo>
                  <a:lnTo>
                    <a:pt x="7117798" y="6807200"/>
                  </a:lnTo>
                  <a:lnTo>
                    <a:pt x="7147521" y="6794500"/>
                  </a:lnTo>
                  <a:lnTo>
                    <a:pt x="7206872" y="6743700"/>
                  </a:lnTo>
                  <a:lnTo>
                    <a:pt x="7236485" y="6731000"/>
                  </a:lnTo>
                  <a:lnTo>
                    <a:pt x="7295548" y="6680200"/>
                  </a:lnTo>
                  <a:lnTo>
                    <a:pt x="7324984" y="6667500"/>
                  </a:lnTo>
                  <a:lnTo>
                    <a:pt x="7441923" y="6565900"/>
                  </a:lnTo>
                  <a:lnTo>
                    <a:pt x="7470920" y="6553200"/>
                  </a:lnTo>
                  <a:lnTo>
                    <a:pt x="7585742" y="6451600"/>
                  </a:lnTo>
                  <a:lnTo>
                    <a:pt x="7670431" y="6375400"/>
                  </a:lnTo>
                  <a:lnTo>
                    <a:pt x="7698350" y="6337300"/>
                  </a:lnTo>
                  <a:lnTo>
                    <a:pt x="7781074" y="6261100"/>
                  </a:lnTo>
                  <a:lnTo>
                    <a:pt x="7835290" y="6210300"/>
                  </a:lnTo>
                  <a:lnTo>
                    <a:pt x="7862097" y="6172200"/>
                  </a:lnTo>
                  <a:lnTo>
                    <a:pt x="7915070" y="6121400"/>
                  </a:lnTo>
                  <a:lnTo>
                    <a:pt x="7941222" y="6096000"/>
                  </a:lnTo>
                  <a:lnTo>
                    <a:pt x="7967142" y="6057900"/>
                  </a:lnTo>
                  <a:lnTo>
                    <a:pt x="8018256" y="6007100"/>
                  </a:lnTo>
                  <a:lnTo>
                    <a:pt x="8043436" y="5969000"/>
                  </a:lnTo>
                  <a:lnTo>
                    <a:pt x="8068353" y="5943600"/>
                  </a:lnTo>
                  <a:lnTo>
                    <a:pt x="8093003" y="5905500"/>
                  </a:lnTo>
                  <a:lnTo>
                    <a:pt x="8117376" y="5880100"/>
                  </a:lnTo>
                  <a:lnTo>
                    <a:pt x="8141467" y="5842000"/>
                  </a:lnTo>
                  <a:lnTo>
                    <a:pt x="8165267" y="5816600"/>
                  </a:lnTo>
                  <a:lnTo>
                    <a:pt x="8188769" y="5778500"/>
                  </a:lnTo>
                  <a:lnTo>
                    <a:pt x="8211967" y="5753100"/>
                  </a:lnTo>
                  <a:lnTo>
                    <a:pt x="8234852" y="5715000"/>
                  </a:lnTo>
                  <a:lnTo>
                    <a:pt x="8257419" y="5689600"/>
                  </a:lnTo>
                  <a:lnTo>
                    <a:pt x="8279659" y="5651500"/>
                  </a:lnTo>
                  <a:lnTo>
                    <a:pt x="8301565" y="5626100"/>
                  </a:lnTo>
                  <a:lnTo>
                    <a:pt x="8323130" y="5588000"/>
                  </a:lnTo>
                  <a:lnTo>
                    <a:pt x="8344347" y="5549900"/>
                  </a:lnTo>
                  <a:lnTo>
                    <a:pt x="8365208" y="5524500"/>
                  </a:lnTo>
                  <a:lnTo>
                    <a:pt x="8385707" y="5486400"/>
                  </a:lnTo>
                  <a:lnTo>
                    <a:pt x="8405836" y="5448300"/>
                  </a:lnTo>
                  <a:lnTo>
                    <a:pt x="8425588" y="5422900"/>
                  </a:lnTo>
                  <a:lnTo>
                    <a:pt x="8444956" y="5384800"/>
                  </a:lnTo>
                  <a:lnTo>
                    <a:pt x="8463931" y="5346700"/>
                  </a:lnTo>
                  <a:lnTo>
                    <a:pt x="8482508" y="5321300"/>
                  </a:lnTo>
                  <a:lnTo>
                    <a:pt x="8500679" y="5283200"/>
                  </a:lnTo>
                  <a:lnTo>
                    <a:pt x="8518437" y="5245100"/>
                  </a:lnTo>
                  <a:lnTo>
                    <a:pt x="8535774" y="5207000"/>
                  </a:lnTo>
                  <a:lnTo>
                    <a:pt x="8552683" y="5181600"/>
                  </a:lnTo>
                  <a:lnTo>
                    <a:pt x="8569158" y="5143500"/>
                  </a:lnTo>
                  <a:lnTo>
                    <a:pt x="8585190" y="5105400"/>
                  </a:lnTo>
                  <a:lnTo>
                    <a:pt x="8600772" y="5067300"/>
                  </a:lnTo>
                  <a:lnTo>
                    <a:pt x="8615898" y="5029200"/>
                  </a:lnTo>
                  <a:lnTo>
                    <a:pt x="8630560" y="4991100"/>
                  </a:lnTo>
                  <a:lnTo>
                    <a:pt x="8644751" y="4965700"/>
                  </a:lnTo>
                  <a:lnTo>
                    <a:pt x="8658463" y="4927600"/>
                  </a:lnTo>
                  <a:lnTo>
                    <a:pt x="8671690" y="4889500"/>
                  </a:lnTo>
                  <a:lnTo>
                    <a:pt x="8684423" y="4851400"/>
                  </a:lnTo>
                  <a:lnTo>
                    <a:pt x="8696657" y="4813300"/>
                  </a:lnTo>
                  <a:lnTo>
                    <a:pt x="8708383" y="4775200"/>
                  </a:lnTo>
                  <a:lnTo>
                    <a:pt x="8719595" y="4737100"/>
                  </a:lnTo>
                  <a:lnTo>
                    <a:pt x="8730285" y="4699000"/>
                  </a:lnTo>
                  <a:lnTo>
                    <a:pt x="8740446" y="4660900"/>
                  </a:lnTo>
                  <a:lnTo>
                    <a:pt x="8750070" y="4622800"/>
                  </a:lnTo>
                  <a:lnTo>
                    <a:pt x="8759151" y="4584700"/>
                  </a:lnTo>
                  <a:lnTo>
                    <a:pt x="8767681" y="4546600"/>
                  </a:lnTo>
                  <a:lnTo>
                    <a:pt x="8775653" y="4508500"/>
                  </a:lnTo>
                  <a:lnTo>
                    <a:pt x="8783060" y="4470400"/>
                  </a:lnTo>
                  <a:lnTo>
                    <a:pt x="8789895" y="4432300"/>
                  </a:lnTo>
                  <a:lnTo>
                    <a:pt x="8796150" y="4394200"/>
                  </a:lnTo>
                  <a:lnTo>
                    <a:pt x="8801817" y="4356100"/>
                  </a:lnTo>
                  <a:lnTo>
                    <a:pt x="8806891" y="4318000"/>
                  </a:lnTo>
                  <a:lnTo>
                    <a:pt x="8811363" y="4279900"/>
                  </a:lnTo>
                  <a:lnTo>
                    <a:pt x="8815227" y="4241800"/>
                  </a:lnTo>
                  <a:lnTo>
                    <a:pt x="8818475" y="4203700"/>
                  </a:lnTo>
                  <a:lnTo>
                    <a:pt x="8821099" y="4165600"/>
                  </a:lnTo>
                  <a:lnTo>
                    <a:pt x="8823094" y="4127500"/>
                  </a:lnTo>
                  <a:lnTo>
                    <a:pt x="8824450" y="4089400"/>
                  </a:lnTo>
                  <a:lnTo>
                    <a:pt x="8825162" y="4051300"/>
                  </a:lnTo>
                  <a:lnTo>
                    <a:pt x="8825222" y="4013200"/>
                  </a:lnTo>
                  <a:lnTo>
                    <a:pt x="8824623" y="3975100"/>
                  </a:lnTo>
                  <a:lnTo>
                    <a:pt x="8823357" y="3937000"/>
                  </a:lnTo>
                  <a:lnTo>
                    <a:pt x="8821417" y="3898900"/>
                  </a:lnTo>
                  <a:lnTo>
                    <a:pt x="8818797" y="3860800"/>
                  </a:lnTo>
                  <a:lnTo>
                    <a:pt x="8815488" y="3822700"/>
                  </a:lnTo>
                  <a:lnTo>
                    <a:pt x="8811483" y="3771900"/>
                  </a:lnTo>
                  <a:lnTo>
                    <a:pt x="8806776" y="3733800"/>
                  </a:lnTo>
                  <a:lnTo>
                    <a:pt x="8801359" y="3695700"/>
                  </a:lnTo>
                  <a:lnTo>
                    <a:pt x="8795225" y="3657600"/>
                  </a:lnTo>
                  <a:lnTo>
                    <a:pt x="8788367" y="3619500"/>
                  </a:lnTo>
                  <a:lnTo>
                    <a:pt x="8780777" y="3581400"/>
                  </a:lnTo>
                  <a:lnTo>
                    <a:pt x="8772448" y="3543300"/>
                  </a:lnTo>
                  <a:lnTo>
                    <a:pt x="8763373" y="3505200"/>
                  </a:lnTo>
                  <a:lnTo>
                    <a:pt x="8753544" y="3467100"/>
                  </a:lnTo>
                  <a:lnTo>
                    <a:pt x="8742955" y="3429000"/>
                  </a:lnTo>
                  <a:lnTo>
                    <a:pt x="8731598" y="3390900"/>
                  </a:lnTo>
                  <a:lnTo>
                    <a:pt x="8719467" y="3352800"/>
                  </a:lnTo>
                  <a:lnTo>
                    <a:pt x="8706553" y="3302000"/>
                  </a:lnTo>
                  <a:lnTo>
                    <a:pt x="8692849" y="3263900"/>
                  </a:lnTo>
                  <a:lnTo>
                    <a:pt x="8678349" y="3225800"/>
                  </a:lnTo>
                  <a:lnTo>
                    <a:pt x="8663044" y="3187700"/>
                  </a:lnTo>
                  <a:lnTo>
                    <a:pt x="8646929" y="3149600"/>
                  </a:lnTo>
                  <a:lnTo>
                    <a:pt x="8629995" y="3111500"/>
                  </a:lnTo>
                  <a:lnTo>
                    <a:pt x="8612235" y="3073400"/>
                  </a:lnTo>
                  <a:lnTo>
                    <a:pt x="8593643" y="3035300"/>
                  </a:lnTo>
                  <a:lnTo>
                    <a:pt x="8574210" y="2997200"/>
                  </a:lnTo>
                  <a:lnTo>
                    <a:pt x="8553930" y="2959100"/>
                  </a:lnTo>
                  <a:lnTo>
                    <a:pt x="8532796" y="2921000"/>
                  </a:lnTo>
                  <a:lnTo>
                    <a:pt x="8510799" y="2882900"/>
                  </a:lnTo>
                  <a:lnTo>
                    <a:pt x="8487933" y="2844800"/>
                  </a:lnTo>
                  <a:lnTo>
                    <a:pt x="8464192" y="2806700"/>
                  </a:lnTo>
                  <a:lnTo>
                    <a:pt x="8439566" y="2768600"/>
                  </a:lnTo>
                  <a:lnTo>
                    <a:pt x="8414050" y="2717800"/>
                  </a:lnTo>
                  <a:lnTo>
                    <a:pt x="8387636" y="2679700"/>
                  </a:lnTo>
                  <a:lnTo>
                    <a:pt x="8360316" y="2641600"/>
                  </a:lnTo>
                  <a:lnTo>
                    <a:pt x="8332084" y="2603500"/>
                  </a:lnTo>
                  <a:lnTo>
                    <a:pt x="8302933" y="2565400"/>
                  </a:lnTo>
                  <a:lnTo>
                    <a:pt x="8272854" y="2527300"/>
                  </a:lnTo>
                  <a:lnTo>
                    <a:pt x="8241841" y="2489200"/>
                  </a:lnTo>
                  <a:lnTo>
                    <a:pt x="8209887" y="2451100"/>
                  </a:lnTo>
                  <a:lnTo>
                    <a:pt x="8176984" y="2425700"/>
                  </a:lnTo>
                  <a:lnTo>
                    <a:pt x="8143125" y="2387600"/>
                  </a:lnTo>
                  <a:lnTo>
                    <a:pt x="8108303" y="2349500"/>
                  </a:lnTo>
                  <a:lnTo>
                    <a:pt x="8072511" y="2311400"/>
                  </a:lnTo>
                  <a:lnTo>
                    <a:pt x="8035741" y="2273300"/>
                  </a:lnTo>
                  <a:lnTo>
                    <a:pt x="7997986" y="2235200"/>
                  </a:lnTo>
                  <a:lnTo>
                    <a:pt x="7959239" y="2197100"/>
                  </a:lnTo>
                  <a:lnTo>
                    <a:pt x="7919493" y="2159000"/>
                  </a:lnTo>
                  <a:lnTo>
                    <a:pt x="7878741" y="2120900"/>
                  </a:lnTo>
                  <a:lnTo>
                    <a:pt x="7836974" y="2082800"/>
                  </a:lnTo>
                  <a:lnTo>
                    <a:pt x="7794187" y="2044700"/>
                  </a:lnTo>
                  <a:lnTo>
                    <a:pt x="7750371" y="2006600"/>
                  </a:lnTo>
                  <a:lnTo>
                    <a:pt x="7705520" y="1981200"/>
                  </a:lnTo>
                  <a:lnTo>
                    <a:pt x="7659626" y="1943100"/>
                  </a:lnTo>
                  <a:lnTo>
                    <a:pt x="7612682" y="1905000"/>
                  </a:lnTo>
                  <a:lnTo>
                    <a:pt x="7564681" y="1866900"/>
                  </a:lnTo>
                  <a:lnTo>
                    <a:pt x="7515616" y="1828800"/>
                  </a:lnTo>
                  <a:lnTo>
                    <a:pt x="7176892" y="1651000"/>
                  </a:lnTo>
                  <a:lnTo>
                    <a:pt x="7066174" y="1600200"/>
                  </a:lnTo>
                  <a:lnTo>
                    <a:pt x="6956515" y="1536700"/>
                  </a:lnTo>
                  <a:lnTo>
                    <a:pt x="6740296" y="1435100"/>
                  </a:lnTo>
                  <a:lnTo>
                    <a:pt x="6686872" y="1397000"/>
                  </a:lnTo>
                  <a:lnTo>
                    <a:pt x="6216850" y="1168400"/>
                  </a:lnTo>
                  <a:lnTo>
                    <a:pt x="5764936" y="939800"/>
                  </a:lnTo>
                  <a:lnTo>
                    <a:pt x="5617996" y="863600"/>
                  </a:lnTo>
                  <a:lnTo>
                    <a:pt x="5569404" y="850900"/>
                  </a:lnTo>
                  <a:lnTo>
                    <a:pt x="5424757" y="774700"/>
                  </a:lnTo>
                  <a:lnTo>
                    <a:pt x="5376909" y="762000"/>
                  </a:lnTo>
                  <a:lnTo>
                    <a:pt x="5281749" y="711200"/>
                  </a:lnTo>
                  <a:lnTo>
                    <a:pt x="5234432" y="698500"/>
                  </a:lnTo>
                  <a:lnTo>
                    <a:pt x="5140310" y="647700"/>
                  </a:lnTo>
                  <a:lnTo>
                    <a:pt x="5093500" y="635000"/>
                  </a:lnTo>
                  <a:lnTo>
                    <a:pt x="5000369" y="584200"/>
                  </a:lnTo>
                  <a:lnTo>
                    <a:pt x="4954043" y="571500"/>
                  </a:lnTo>
                  <a:lnTo>
                    <a:pt x="4907873" y="546100"/>
                  </a:lnTo>
                  <a:lnTo>
                    <a:pt x="4861857" y="533400"/>
                  </a:lnTo>
                  <a:lnTo>
                    <a:pt x="4815991" y="508000"/>
                  </a:lnTo>
                  <a:lnTo>
                    <a:pt x="4724703" y="482600"/>
                  </a:lnTo>
                  <a:lnTo>
                    <a:pt x="4679275" y="457200"/>
                  </a:lnTo>
                  <a:lnTo>
                    <a:pt x="4633988" y="444500"/>
                  </a:lnTo>
                  <a:lnTo>
                    <a:pt x="4588838" y="419100"/>
                  </a:lnTo>
                  <a:lnTo>
                    <a:pt x="4498943" y="393700"/>
                  </a:lnTo>
                  <a:lnTo>
                    <a:pt x="4454192" y="368300"/>
                  </a:lnTo>
                  <a:lnTo>
                    <a:pt x="4276438" y="317500"/>
                  </a:lnTo>
                  <a:lnTo>
                    <a:pt x="4232300" y="292100"/>
                  </a:lnTo>
                  <a:lnTo>
                    <a:pt x="3710836" y="139700"/>
                  </a:lnTo>
                  <a:lnTo>
                    <a:pt x="3667985" y="139700"/>
                  </a:lnTo>
                  <a:lnTo>
                    <a:pt x="3497367" y="88900"/>
                  </a:lnTo>
                  <a:lnTo>
                    <a:pt x="3454895" y="88900"/>
                  </a:lnTo>
                  <a:lnTo>
                    <a:pt x="3412492" y="76200"/>
                  </a:lnTo>
                  <a:lnTo>
                    <a:pt x="3370153" y="76200"/>
                  </a:lnTo>
                  <a:lnTo>
                    <a:pt x="3285663" y="50800"/>
                  </a:lnTo>
                  <a:lnTo>
                    <a:pt x="3243505" y="50800"/>
                  </a:lnTo>
                  <a:lnTo>
                    <a:pt x="3201403" y="38100"/>
                  </a:lnTo>
                  <a:close/>
                </a:path>
                <a:path w="8825230" h="6845300">
                  <a:moveTo>
                    <a:pt x="3117352" y="25400"/>
                  </a:moveTo>
                  <a:lnTo>
                    <a:pt x="1907413" y="25400"/>
                  </a:lnTo>
                  <a:lnTo>
                    <a:pt x="1859255" y="38100"/>
                  </a:lnTo>
                  <a:lnTo>
                    <a:pt x="3159352" y="38100"/>
                  </a:lnTo>
                  <a:lnTo>
                    <a:pt x="3117352" y="25400"/>
                  </a:lnTo>
                  <a:close/>
                </a:path>
                <a:path w="8825230" h="6845300">
                  <a:moveTo>
                    <a:pt x="2991624" y="12700"/>
                  </a:moveTo>
                  <a:lnTo>
                    <a:pt x="2056245" y="12700"/>
                  </a:lnTo>
                  <a:lnTo>
                    <a:pt x="2005905" y="25400"/>
                  </a:lnTo>
                  <a:lnTo>
                    <a:pt x="3033491" y="25400"/>
                  </a:lnTo>
                  <a:lnTo>
                    <a:pt x="2991624" y="12700"/>
                  </a:lnTo>
                  <a:close/>
                </a:path>
                <a:path w="8825230" h="6845300">
                  <a:moveTo>
                    <a:pt x="2866252" y="0"/>
                  </a:moveTo>
                  <a:lnTo>
                    <a:pt x="2242267" y="0"/>
                  </a:lnTo>
                  <a:lnTo>
                    <a:pt x="2200707" y="12700"/>
                  </a:lnTo>
                  <a:lnTo>
                    <a:pt x="2908007" y="12700"/>
                  </a:lnTo>
                  <a:lnTo>
                    <a:pt x="2866252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2659" y="1430902"/>
              <a:ext cx="5609719" cy="499425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39057" y="1341750"/>
              <a:ext cx="5611495" cy="4996180"/>
            </a:xfrm>
            <a:custGeom>
              <a:avLst/>
              <a:gdLst/>
              <a:ahLst/>
              <a:cxnLst/>
              <a:rect l="l" t="t" r="r" b="b"/>
              <a:pathLst>
                <a:path w="5611495" h="4996180">
                  <a:moveTo>
                    <a:pt x="68174" y="2564515"/>
                  </a:moveTo>
                  <a:lnTo>
                    <a:pt x="72254" y="2604610"/>
                  </a:lnTo>
                  <a:lnTo>
                    <a:pt x="76780" y="2645049"/>
                  </a:lnTo>
                  <a:lnTo>
                    <a:pt x="81763" y="2685809"/>
                  </a:lnTo>
                  <a:lnTo>
                    <a:pt x="87209" y="2726868"/>
                  </a:lnTo>
                  <a:lnTo>
                    <a:pt x="93129" y="2768204"/>
                  </a:lnTo>
                  <a:lnTo>
                    <a:pt x="99532" y="2809794"/>
                  </a:lnTo>
                  <a:lnTo>
                    <a:pt x="106425" y="2851617"/>
                  </a:lnTo>
                  <a:lnTo>
                    <a:pt x="113819" y="2893650"/>
                  </a:lnTo>
                  <a:lnTo>
                    <a:pt x="121721" y="2935872"/>
                  </a:lnTo>
                  <a:lnTo>
                    <a:pt x="130142" y="2978260"/>
                  </a:lnTo>
                  <a:lnTo>
                    <a:pt x="139089" y="3020792"/>
                  </a:lnTo>
                  <a:lnTo>
                    <a:pt x="148572" y="3063447"/>
                  </a:lnTo>
                  <a:lnTo>
                    <a:pt x="158600" y="3106201"/>
                  </a:lnTo>
                  <a:lnTo>
                    <a:pt x="169181" y="3149032"/>
                  </a:lnTo>
                  <a:lnTo>
                    <a:pt x="180325" y="3191920"/>
                  </a:lnTo>
                  <a:lnTo>
                    <a:pt x="192040" y="3234841"/>
                  </a:lnTo>
                  <a:lnTo>
                    <a:pt x="204335" y="3277773"/>
                  </a:lnTo>
                  <a:lnTo>
                    <a:pt x="217219" y="3320694"/>
                  </a:lnTo>
                  <a:lnTo>
                    <a:pt x="230702" y="3363583"/>
                  </a:lnTo>
                  <a:lnTo>
                    <a:pt x="244791" y="3406417"/>
                  </a:lnTo>
                  <a:lnTo>
                    <a:pt x="259497" y="3449173"/>
                  </a:lnTo>
                  <a:lnTo>
                    <a:pt x="274827" y="3491831"/>
                  </a:lnTo>
                  <a:lnTo>
                    <a:pt x="290790" y="3534367"/>
                  </a:lnTo>
                  <a:lnTo>
                    <a:pt x="307397" y="3576759"/>
                  </a:lnTo>
                  <a:lnTo>
                    <a:pt x="324655" y="3618986"/>
                  </a:lnTo>
                  <a:lnTo>
                    <a:pt x="342573" y="3661026"/>
                  </a:lnTo>
                  <a:lnTo>
                    <a:pt x="361161" y="3702855"/>
                  </a:lnTo>
                  <a:lnTo>
                    <a:pt x="380427" y="3744453"/>
                  </a:lnTo>
                  <a:lnTo>
                    <a:pt x="400380" y="3785796"/>
                  </a:lnTo>
                  <a:lnTo>
                    <a:pt x="421029" y="3826864"/>
                  </a:lnTo>
                  <a:lnTo>
                    <a:pt x="442383" y="3867633"/>
                  </a:lnTo>
                  <a:lnTo>
                    <a:pt x="464451" y="3908081"/>
                  </a:lnTo>
                  <a:lnTo>
                    <a:pt x="487241" y="3948187"/>
                  </a:lnTo>
                  <a:lnTo>
                    <a:pt x="510763" y="3987928"/>
                  </a:lnTo>
                  <a:lnTo>
                    <a:pt x="535026" y="4027283"/>
                  </a:lnTo>
                  <a:lnTo>
                    <a:pt x="560039" y="4066229"/>
                  </a:lnTo>
                  <a:lnTo>
                    <a:pt x="585810" y="4104743"/>
                  </a:lnTo>
                  <a:lnTo>
                    <a:pt x="612348" y="4142805"/>
                  </a:lnTo>
                  <a:lnTo>
                    <a:pt x="639662" y="4180391"/>
                  </a:lnTo>
                  <a:lnTo>
                    <a:pt x="667761" y="4217480"/>
                  </a:lnTo>
                  <a:lnTo>
                    <a:pt x="696655" y="4254049"/>
                  </a:lnTo>
                  <a:lnTo>
                    <a:pt x="726351" y="4290077"/>
                  </a:lnTo>
                  <a:lnTo>
                    <a:pt x="756859" y="4325541"/>
                  </a:lnTo>
                  <a:lnTo>
                    <a:pt x="788188" y="4360419"/>
                  </a:lnTo>
                  <a:lnTo>
                    <a:pt x="820347" y="4394689"/>
                  </a:lnTo>
                  <a:lnTo>
                    <a:pt x="853344" y="4428329"/>
                  </a:lnTo>
                  <a:lnTo>
                    <a:pt x="887189" y="4461317"/>
                  </a:lnTo>
                  <a:lnTo>
                    <a:pt x="921890" y="4493630"/>
                  </a:lnTo>
                  <a:lnTo>
                    <a:pt x="957456" y="4525247"/>
                  </a:lnTo>
                  <a:lnTo>
                    <a:pt x="993896" y="4556146"/>
                  </a:lnTo>
                  <a:lnTo>
                    <a:pt x="1031220" y="4586303"/>
                  </a:lnTo>
                  <a:lnTo>
                    <a:pt x="1069435" y="4615698"/>
                  </a:lnTo>
                  <a:lnTo>
                    <a:pt x="1108552" y="4644308"/>
                  </a:lnTo>
                  <a:lnTo>
                    <a:pt x="1148578" y="4672111"/>
                  </a:lnTo>
                  <a:lnTo>
                    <a:pt x="1189523" y="4699084"/>
                  </a:lnTo>
                  <a:lnTo>
                    <a:pt x="1231396" y="4725206"/>
                  </a:lnTo>
                  <a:lnTo>
                    <a:pt x="1274205" y="4750455"/>
                  </a:lnTo>
                  <a:lnTo>
                    <a:pt x="1317960" y="4774808"/>
                  </a:lnTo>
                  <a:lnTo>
                    <a:pt x="1362669" y="4798244"/>
                  </a:lnTo>
                  <a:lnTo>
                    <a:pt x="1408341" y="4820740"/>
                  </a:lnTo>
                  <a:lnTo>
                    <a:pt x="1454985" y="4842274"/>
                  </a:lnTo>
                  <a:lnTo>
                    <a:pt x="1502611" y="4862823"/>
                  </a:lnTo>
                  <a:lnTo>
                    <a:pt x="1551226" y="4882367"/>
                  </a:lnTo>
                  <a:lnTo>
                    <a:pt x="1600841" y="4900882"/>
                  </a:lnTo>
                  <a:lnTo>
                    <a:pt x="1651463" y="4918347"/>
                  </a:lnTo>
                  <a:lnTo>
                    <a:pt x="1703102" y="4934740"/>
                  </a:lnTo>
                  <a:lnTo>
                    <a:pt x="1755766" y="4950038"/>
                  </a:lnTo>
                  <a:lnTo>
                    <a:pt x="1809465" y="4964219"/>
                  </a:lnTo>
                  <a:lnTo>
                    <a:pt x="1864208" y="4977261"/>
                  </a:lnTo>
                  <a:lnTo>
                    <a:pt x="1932802" y="4983896"/>
                  </a:lnTo>
                  <a:lnTo>
                    <a:pt x="2004963" y="4989163"/>
                  </a:lnTo>
                  <a:lnTo>
                    <a:pt x="2080507" y="4992965"/>
                  </a:lnTo>
                  <a:lnTo>
                    <a:pt x="2119492" y="4994285"/>
                  </a:lnTo>
                  <a:lnTo>
                    <a:pt x="2159255" y="4995202"/>
                  </a:lnTo>
                  <a:lnTo>
                    <a:pt x="2199773" y="4995705"/>
                  </a:lnTo>
                  <a:lnTo>
                    <a:pt x="2241024" y="4995780"/>
                  </a:lnTo>
                  <a:lnTo>
                    <a:pt x="2282984" y="4995415"/>
                  </a:lnTo>
                  <a:lnTo>
                    <a:pt x="2325632" y="4994599"/>
                  </a:lnTo>
                  <a:lnTo>
                    <a:pt x="2368945" y="4993319"/>
                  </a:lnTo>
                  <a:lnTo>
                    <a:pt x="2412900" y="4991563"/>
                  </a:lnTo>
                  <a:lnTo>
                    <a:pt x="2457473" y="4989319"/>
                  </a:lnTo>
                  <a:lnTo>
                    <a:pt x="2502644" y="4986575"/>
                  </a:lnTo>
                  <a:lnTo>
                    <a:pt x="2548388" y="4983318"/>
                  </a:lnTo>
                  <a:lnTo>
                    <a:pt x="2594683" y="4979537"/>
                  </a:lnTo>
                  <a:lnTo>
                    <a:pt x="2641507" y="4975218"/>
                  </a:lnTo>
                  <a:lnTo>
                    <a:pt x="2688837" y="4970351"/>
                  </a:lnTo>
                  <a:lnTo>
                    <a:pt x="2736650" y="4964923"/>
                  </a:lnTo>
                  <a:lnTo>
                    <a:pt x="2784923" y="4958921"/>
                  </a:lnTo>
                  <a:lnTo>
                    <a:pt x="2833634" y="4952334"/>
                  </a:lnTo>
                  <a:lnTo>
                    <a:pt x="2882760" y="4945149"/>
                  </a:lnTo>
                  <a:lnTo>
                    <a:pt x="2932278" y="4937355"/>
                  </a:lnTo>
                  <a:lnTo>
                    <a:pt x="2982167" y="4928939"/>
                  </a:lnTo>
                  <a:lnTo>
                    <a:pt x="3032402" y="4919888"/>
                  </a:lnTo>
                  <a:lnTo>
                    <a:pt x="3082961" y="4910191"/>
                  </a:lnTo>
                  <a:lnTo>
                    <a:pt x="3133822" y="4899836"/>
                  </a:lnTo>
                  <a:lnTo>
                    <a:pt x="3184962" y="4888810"/>
                  </a:lnTo>
                  <a:lnTo>
                    <a:pt x="3236359" y="4877102"/>
                  </a:lnTo>
                  <a:lnTo>
                    <a:pt x="3287989" y="4864698"/>
                  </a:lnTo>
                  <a:lnTo>
                    <a:pt x="3339830" y="4851588"/>
                  </a:lnTo>
                  <a:lnTo>
                    <a:pt x="3391859" y="4837758"/>
                  </a:lnTo>
                  <a:lnTo>
                    <a:pt x="3444053" y="4823196"/>
                  </a:lnTo>
                  <a:lnTo>
                    <a:pt x="3496391" y="4807891"/>
                  </a:lnTo>
                  <a:lnTo>
                    <a:pt x="3548848" y="4791831"/>
                  </a:lnTo>
                  <a:lnTo>
                    <a:pt x="3601404" y="4775002"/>
                  </a:lnTo>
                  <a:lnTo>
                    <a:pt x="3654033" y="4757393"/>
                  </a:lnTo>
                  <a:lnTo>
                    <a:pt x="3706716" y="4738992"/>
                  </a:lnTo>
                  <a:lnTo>
                    <a:pt x="3759427" y="4719787"/>
                  </a:lnTo>
                  <a:lnTo>
                    <a:pt x="3812145" y="4699765"/>
                  </a:lnTo>
                  <a:lnTo>
                    <a:pt x="3864847" y="4678914"/>
                  </a:lnTo>
                  <a:lnTo>
                    <a:pt x="3917511" y="4657222"/>
                  </a:lnTo>
                  <a:lnTo>
                    <a:pt x="3970113" y="4634678"/>
                  </a:lnTo>
                  <a:lnTo>
                    <a:pt x="4022632" y="4611268"/>
                  </a:lnTo>
                  <a:lnTo>
                    <a:pt x="4075043" y="4586980"/>
                  </a:lnTo>
                  <a:lnTo>
                    <a:pt x="4127326" y="4561803"/>
                  </a:lnTo>
                  <a:lnTo>
                    <a:pt x="4179456" y="4535725"/>
                  </a:lnTo>
                  <a:lnTo>
                    <a:pt x="4231411" y="4508732"/>
                  </a:lnTo>
                  <a:lnTo>
                    <a:pt x="4283169" y="4480813"/>
                  </a:lnTo>
                  <a:lnTo>
                    <a:pt x="4334707" y="4451956"/>
                  </a:lnTo>
                  <a:lnTo>
                    <a:pt x="4386002" y="4422149"/>
                  </a:lnTo>
                  <a:lnTo>
                    <a:pt x="4437032" y="4391379"/>
                  </a:lnTo>
                  <a:lnTo>
                    <a:pt x="4487774" y="4359634"/>
                  </a:lnTo>
                  <a:lnTo>
                    <a:pt x="4547553" y="4320264"/>
                  </a:lnTo>
                  <a:lnTo>
                    <a:pt x="4607135" y="4278466"/>
                  </a:lnTo>
                  <a:lnTo>
                    <a:pt x="4666374" y="4234317"/>
                  </a:lnTo>
                  <a:lnTo>
                    <a:pt x="4725126" y="4187894"/>
                  </a:lnTo>
                  <a:lnTo>
                    <a:pt x="4783245" y="4139275"/>
                  </a:lnTo>
                  <a:lnTo>
                    <a:pt x="4812021" y="4114166"/>
                  </a:lnTo>
                  <a:lnTo>
                    <a:pt x="4840585" y="4088537"/>
                  </a:lnTo>
                  <a:lnTo>
                    <a:pt x="4868918" y="4062397"/>
                  </a:lnTo>
                  <a:lnTo>
                    <a:pt x="4897002" y="4035756"/>
                  </a:lnTo>
                  <a:lnTo>
                    <a:pt x="4924818" y="4008624"/>
                  </a:lnTo>
                  <a:lnTo>
                    <a:pt x="4952349" y="3981010"/>
                  </a:lnTo>
                  <a:lnTo>
                    <a:pt x="4979577" y="3952924"/>
                  </a:lnTo>
                  <a:lnTo>
                    <a:pt x="5006482" y="3924375"/>
                  </a:lnTo>
                  <a:lnTo>
                    <a:pt x="5033048" y="3895374"/>
                  </a:lnTo>
                  <a:lnTo>
                    <a:pt x="5059256" y="3865929"/>
                  </a:lnTo>
                  <a:lnTo>
                    <a:pt x="5085087" y="3836051"/>
                  </a:lnTo>
                  <a:lnTo>
                    <a:pt x="5110524" y="3805749"/>
                  </a:lnTo>
                  <a:lnTo>
                    <a:pt x="5135549" y="3775032"/>
                  </a:lnTo>
                  <a:lnTo>
                    <a:pt x="5160142" y="3743911"/>
                  </a:lnTo>
                  <a:lnTo>
                    <a:pt x="5184287" y="3712395"/>
                  </a:lnTo>
                  <a:lnTo>
                    <a:pt x="5207965" y="3680493"/>
                  </a:lnTo>
                  <a:lnTo>
                    <a:pt x="5231157" y="3648215"/>
                  </a:lnTo>
                  <a:lnTo>
                    <a:pt x="5253846" y="3615572"/>
                  </a:lnTo>
                  <a:lnTo>
                    <a:pt x="5276014" y="3582571"/>
                  </a:lnTo>
                  <a:lnTo>
                    <a:pt x="5297641" y="3549224"/>
                  </a:lnTo>
                  <a:lnTo>
                    <a:pt x="5318711" y="3515540"/>
                  </a:lnTo>
                  <a:lnTo>
                    <a:pt x="5339205" y="3481528"/>
                  </a:lnTo>
                  <a:lnTo>
                    <a:pt x="5359104" y="3447197"/>
                  </a:lnTo>
                  <a:lnTo>
                    <a:pt x="5378391" y="3412559"/>
                  </a:lnTo>
                  <a:lnTo>
                    <a:pt x="5397048" y="3377621"/>
                  </a:lnTo>
                  <a:lnTo>
                    <a:pt x="5415055" y="3342395"/>
                  </a:lnTo>
                  <a:lnTo>
                    <a:pt x="5432396" y="3306889"/>
                  </a:lnTo>
                  <a:lnTo>
                    <a:pt x="5449052" y="3271113"/>
                  </a:lnTo>
                  <a:lnTo>
                    <a:pt x="5465005" y="3235077"/>
                  </a:lnTo>
                  <a:lnTo>
                    <a:pt x="5480236" y="3198790"/>
                  </a:lnTo>
                  <a:lnTo>
                    <a:pt x="5494727" y="3162262"/>
                  </a:lnTo>
                  <a:lnTo>
                    <a:pt x="5508461" y="3125503"/>
                  </a:lnTo>
                  <a:lnTo>
                    <a:pt x="5521419" y="3088522"/>
                  </a:lnTo>
                  <a:lnTo>
                    <a:pt x="5533583" y="3051329"/>
                  </a:lnTo>
                  <a:lnTo>
                    <a:pt x="5544935" y="3013933"/>
                  </a:lnTo>
                  <a:lnTo>
                    <a:pt x="5555456" y="2976345"/>
                  </a:lnTo>
                  <a:lnTo>
                    <a:pt x="5565129" y="2938573"/>
                  </a:lnTo>
                  <a:lnTo>
                    <a:pt x="5573935" y="2900628"/>
                  </a:lnTo>
                  <a:lnTo>
                    <a:pt x="5581856" y="2862519"/>
                  </a:lnTo>
                  <a:lnTo>
                    <a:pt x="5588874" y="2824255"/>
                  </a:lnTo>
                  <a:lnTo>
                    <a:pt x="5594971" y="2785847"/>
                  </a:lnTo>
                  <a:lnTo>
                    <a:pt x="5600129" y="2747304"/>
                  </a:lnTo>
                  <a:lnTo>
                    <a:pt x="5604328" y="2708635"/>
                  </a:lnTo>
                  <a:lnTo>
                    <a:pt x="5607553" y="2669850"/>
                  </a:lnTo>
                  <a:lnTo>
                    <a:pt x="5609783" y="2630959"/>
                  </a:lnTo>
                  <a:lnTo>
                    <a:pt x="5611001" y="2591972"/>
                  </a:lnTo>
                  <a:lnTo>
                    <a:pt x="5611190" y="2552897"/>
                  </a:lnTo>
                  <a:lnTo>
                    <a:pt x="5610329" y="2513746"/>
                  </a:lnTo>
                  <a:lnTo>
                    <a:pt x="5608403" y="2474526"/>
                  </a:lnTo>
                  <a:lnTo>
                    <a:pt x="5605391" y="2435249"/>
                  </a:lnTo>
                  <a:lnTo>
                    <a:pt x="5601277" y="2395923"/>
                  </a:lnTo>
                  <a:lnTo>
                    <a:pt x="5596041" y="2356558"/>
                  </a:lnTo>
                  <a:lnTo>
                    <a:pt x="5589667" y="2317165"/>
                  </a:lnTo>
                  <a:lnTo>
                    <a:pt x="5582135" y="2277751"/>
                  </a:lnTo>
                  <a:lnTo>
                    <a:pt x="5573427" y="2238328"/>
                  </a:lnTo>
                  <a:lnTo>
                    <a:pt x="5563526" y="2198904"/>
                  </a:lnTo>
                  <a:lnTo>
                    <a:pt x="5552413" y="2159490"/>
                  </a:lnTo>
                  <a:lnTo>
                    <a:pt x="5540070" y="2120095"/>
                  </a:lnTo>
                  <a:lnTo>
                    <a:pt x="5526479" y="2080728"/>
                  </a:lnTo>
                  <a:lnTo>
                    <a:pt x="5511621" y="2041400"/>
                  </a:lnTo>
                  <a:lnTo>
                    <a:pt x="5495479" y="2002120"/>
                  </a:lnTo>
                  <a:lnTo>
                    <a:pt x="5478035" y="1962897"/>
                  </a:lnTo>
                  <a:lnTo>
                    <a:pt x="5459269" y="1923741"/>
                  </a:lnTo>
                  <a:lnTo>
                    <a:pt x="5439164" y="1884661"/>
                  </a:lnTo>
                  <a:lnTo>
                    <a:pt x="5417702" y="1845669"/>
                  </a:lnTo>
                  <a:lnTo>
                    <a:pt x="5394865" y="1806772"/>
                  </a:lnTo>
                  <a:lnTo>
                    <a:pt x="5370635" y="1767981"/>
                  </a:lnTo>
                  <a:lnTo>
                    <a:pt x="5344992" y="1729305"/>
                  </a:lnTo>
                  <a:lnTo>
                    <a:pt x="5317920" y="1690754"/>
                  </a:lnTo>
                  <a:lnTo>
                    <a:pt x="5289400" y="1652338"/>
                  </a:lnTo>
                  <a:lnTo>
                    <a:pt x="5259414" y="1614065"/>
                  </a:lnTo>
                  <a:lnTo>
                    <a:pt x="5227943" y="1575947"/>
                  </a:lnTo>
                  <a:lnTo>
                    <a:pt x="5194970" y="1537992"/>
                  </a:lnTo>
                  <a:lnTo>
                    <a:pt x="5160476" y="1500210"/>
                  </a:lnTo>
                  <a:lnTo>
                    <a:pt x="5124443" y="1462610"/>
                  </a:lnTo>
                  <a:lnTo>
                    <a:pt x="5086853" y="1425203"/>
                  </a:lnTo>
                  <a:lnTo>
                    <a:pt x="5047688" y="1387998"/>
                  </a:lnTo>
                  <a:lnTo>
                    <a:pt x="5006930" y="1351004"/>
                  </a:lnTo>
                  <a:lnTo>
                    <a:pt x="4964561" y="1314232"/>
                  </a:lnTo>
                  <a:lnTo>
                    <a:pt x="4920561" y="1277690"/>
                  </a:lnTo>
                  <a:lnTo>
                    <a:pt x="4874914" y="1241389"/>
                  </a:lnTo>
                  <a:lnTo>
                    <a:pt x="4827601" y="1205338"/>
                  </a:lnTo>
                  <a:lnTo>
                    <a:pt x="4778604" y="1169547"/>
                  </a:lnTo>
                  <a:lnTo>
                    <a:pt x="4721438" y="1139752"/>
                  </a:lnTo>
                  <a:lnTo>
                    <a:pt x="4664716" y="1110183"/>
                  </a:lnTo>
                  <a:lnTo>
                    <a:pt x="4608433" y="1080848"/>
                  </a:lnTo>
                  <a:lnTo>
                    <a:pt x="4552581" y="1051752"/>
                  </a:lnTo>
                  <a:lnTo>
                    <a:pt x="4497155" y="1022903"/>
                  </a:lnTo>
                  <a:lnTo>
                    <a:pt x="4442147" y="994308"/>
                  </a:lnTo>
                  <a:lnTo>
                    <a:pt x="4387551" y="965973"/>
                  </a:lnTo>
                  <a:lnTo>
                    <a:pt x="4333361" y="937905"/>
                  </a:lnTo>
                  <a:lnTo>
                    <a:pt x="4279570" y="910111"/>
                  </a:lnTo>
                  <a:lnTo>
                    <a:pt x="4226172" y="882598"/>
                  </a:lnTo>
                  <a:lnTo>
                    <a:pt x="4173160" y="855373"/>
                  </a:lnTo>
                  <a:lnTo>
                    <a:pt x="4120529" y="828442"/>
                  </a:lnTo>
                  <a:lnTo>
                    <a:pt x="4068271" y="801812"/>
                  </a:lnTo>
                  <a:lnTo>
                    <a:pt x="4016380" y="775490"/>
                  </a:lnTo>
                  <a:lnTo>
                    <a:pt x="3964850" y="749483"/>
                  </a:lnTo>
                  <a:lnTo>
                    <a:pt x="3913674" y="723798"/>
                  </a:lnTo>
                  <a:lnTo>
                    <a:pt x="3862846" y="698442"/>
                  </a:lnTo>
                  <a:lnTo>
                    <a:pt x="3812360" y="673420"/>
                  </a:lnTo>
                  <a:lnTo>
                    <a:pt x="3762208" y="648741"/>
                  </a:lnTo>
                  <a:lnTo>
                    <a:pt x="3712385" y="624411"/>
                  </a:lnTo>
                  <a:lnTo>
                    <a:pt x="3662884" y="600436"/>
                  </a:lnTo>
                  <a:lnTo>
                    <a:pt x="3613698" y="576824"/>
                  </a:lnTo>
                  <a:lnTo>
                    <a:pt x="3564822" y="553582"/>
                  </a:lnTo>
                  <a:lnTo>
                    <a:pt x="3516248" y="530715"/>
                  </a:lnTo>
                  <a:lnTo>
                    <a:pt x="3467970" y="508232"/>
                  </a:lnTo>
                  <a:lnTo>
                    <a:pt x="3419983" y="486138"/>
                  </a:lnTo>
                  <a:lnTo>
                    <a:pt x="3372279" y="464441"/>
                  </a:lnTo>
                  <a:lnTo>
                    <a:pt x="3324851" y="443148"/>
                  </a:lnTo>
                  <a:lnTo>
                    <a:pt x="3277695" y="422264"/>
                  </a:lnTo>
                  <a:lnTo>
                    <a:pt x="3230802" y="401798"/>
                  </a:lnTo>
                  <a:lnTo>
                    <a:pt x="3184167" y="381756"/>
                  </a:lnTo>
                  <a:lnTo>
                    <a:pt x="3137783" y="362144"/>
                  </a:lnTo>
                  <a:lnTo>
                    <a:pt x="3091644" y="342970"/>
                  </a:lnTo>
                  <a:lnTo>
                    <a:pt x="3045743" y="324240"/>
                  </a:lnTo>
                  <a:lnTo>
                    <a:pt x="3000074" y="305961"/>
                  </a:lnTo>
                  <a:lnTo>
                    <a:pt x="2954631" y="288140"/>
                  </a:lnTo>
                  <a:lnTo>
                    <a:pt x="2909407" y="270784"/>
                  </a:lnTo>
                  <a:lnTo>
                    <a:pt x="2864395" y="253900"/>
                  </a:lnTo>
                  <a:lnTo>
                    <a:pt x="2819589" y="237494"/>
                  </a:lnTo>
                  <a:lnTo>
                    <a:pt x="2774983" y="221573"/>
                  </a:lnTo>
                  <a:lnTo>
                    <a:pt x="2730570" y="206144"/>
                  </a:lnTo>
                  <a:lnTo>
                    <a:pt x="2686344" y="191213"/>
                  </a:lnTo>
                  <a:lnTo>
                    <a:pt x="2642298" y="176789"/>
                  </a:lnTo>
                  <a:lnTo>
                    <a:pt x="2598426" y="162877"/>
                  </a:lnTo>
                  <a:lnTo>
                    <a:pt x="2554722" y="149484"/>
                  </a:lnTo>
                  <a:lnTo>
                    <a:pt x="2511179" y="136617"/>
                  </a:lnTo>
                  <a:lnTo>
                    <a:pt x="2467790" y="124283"/>
                  </a:lnTo>
                  <a:lnTo>
                    <a:pt x="2424549" y="112489"/>
                  </a:lnTo>
                  <a:lnTo>
                    <a:pt x="2381450" y="101241"/>
                  </a:lnTo>
                  <a:lnTo>
                    <a:pt x="2338487" y="90547"/>
                  </a:lnTo>
                  <a:lnTo>
                    <a:pt x="2295652" y="80412"/>
                  </a:lnTo>
                  <a:lnTo>
                    <a:pt x="2252940" y="70845"/>
                  </a:lnTo>
                  <a:lnTo>
                    <a:pt x="2210343" y="61851"/>
                  </a:lnTo>
                  <a:lnTo>
                    <a:pt x="2167856" y="53438"/>
                  </a:lnTo>
                  <a:lnTo>
                    <a:pt x="2125472" y="45613"/>
                  </a:lnTo>
                  <a:lnTo>
                    <a:pt x="2083185" y="38381"/>
                  </a:lnTo>
                  <a:lnTo>
                    <a:pt x="2040988" y="31751"/>
                  </a:lnTo>
                  <a:lnTo>
                    <a:pt x="1998875" y="25728"/>
                  </a:lnTo>
                  <a:lnTo>
                    <a:pt x="1956839" y="20320"/>
                  </a:lnTo>
                  <a:lnTo>
                    <a:pt x="1914873" y="15533"/>
                  </a:lnTo>
                  <a:lnTo>
                    <a:pt x="1872973" y="11375"/>
                  </a:lnTo>
                  <a:lnTo>
                    <a:pt x="1831130" y="7852"/>
                  </a:lnTo>
                  <a:lnTo>
                    <a:pt x="1789339" y="4970"/>
                  </a:lnTo>
                  <a:lnTo>
                    <a:pt x="1747593" y="2737"/>
                  </a:lnTo>
                  <a:lnTo>
                    <a:pt x="1705885" y="1160"/>
                  </a:lnTo>
                  <a:lnTo>
                    <a:pt x="1664210" y="245"/>
                  </a:lnTo>
                  <a:lnTo>
                    <a:pt x="1622561" y="0"/>
                  </a:lnTo>
                  <a:lnTo>
                    <a:pt x="1580930" y="430"/>
                  </a:lnTo>
                  <a:lnTo>
                    <a:pt x="1539313" y="1543"/>
                  </a:lnTo>
                  <a:lnTo>
                    <a:pt x="1497702" y="3345"/>
                  </a:lnTo>
                  <a:lnTo>
                    <a:pt x="1456092" y="5844"/>
                  </a:lnTo>
                  <a:lnTo>
                    <a:pt x="1414475" y="9046"/>
                  </a:lnTo>
                  <a:lnTo>
                    <a:pt x="1372845" y="12958"/>
                  </a:lnTo>
                  <a:lnTo>
                    <a:pt x="1321214" y="14344"/>
                  </a:lnTo>
                  <a:lnTo>
                    <a:pt x="1270744" y="17448"/>
                  </a:lnTo>
                  <a:lnTo>
                    <a:pt x="1221425" y="22234"/>
                  </a:lnTo>
                  <a:lnTo>
                    <a:pt x="1173247" y="28667"/>
                  </a:lnTo>
                  <a:lnTo>
                    <a:pt x="1126201" y="36712"/>
                  </a:lnTo>
                  <a:lnTo>
                    <a:pt x="1080276" y="46334"/>
                  </a:lnTo>
                  <a:lnTo>
                    <a:pt x="1035465" y="57496"/>
                  </a:lnTo>
                  <a:lnTo>
                    <a:pt x="991756" y="70165"/>
                  </a:lnTo>
                  <a:lnTo>
                    <a:pt x="949140" y="84303"/>
                  </a:lnTo>
                  <a:lnTo>
                    <a:pt x="907607" y="99877"/>
                  </a:lnTo>
                  <a:lnTo>
                    <a:pt x="867149" y="116851"/>
                  </a:lnTo>
                  <a:lnTo>
                    <a:pt x="827755" y="135189"/>
                  </a:lnTo>
                  <a:lnTo>
                    <a:pt x="789416" y="154856"/>
                  </a:lnTo>
                  <a:lnTo>
                    <a:pt x="752123" y="175816"/>
                  </a:lnTo>
                  <a:lnTo>
                    <a:pt x="715864" y="198036"/>
                  </a:lnTo>
                  <a:lnTo>
                    <a:pt x="680632" y="221478"/>
                  </a:lnTo>
                  <a:lnTo>
                    <a:pt x="646416" y="246108"/>
                  </a:lnTo>
                  <a:lnTo>
                    <a:pt x="613207" y="271891"/>
                  </a:lnTo>
                  <a:lnTo>
                    <a:pt x="580996" y="298790"/>
                  </a:lnTo>
                  <a:lnTo>
                    <a:pt x="549771" y="326772"/>
                  </a:lnTo>
                  <a:lnTo>
                    <a:pt x="519525" y="355799"/>
                  </a:lnTo>
                  <a:lnTo>
                    <a:pt x="490247" y="385838"/>
                  </a:lnTo>
                  <a:lnTo>
                    <a:pt x="461928" y="416853"/>
                  </a:lnTo>
                  <a:lnTo>
                    <a:pt x="434559" y="448808"/>
                  </a:lnTo>
                  <a:lnTo>
                    <a:pt x="408128" y="481668"/>
                  </a:lnTo>
                  <a:lnTo>
                    <a:pt x="382628" y="515399"/>
                  </a:lnTo>
                  <a:lnTo>
                    <a:pt x="358048" y="549963"/>
                  </a:lnTo>
                  <a:lnTo>
                    <a:pt x="334379" y="585327"/>
                  </a:lnTo>
                  <a:lnTo>
                    <a:pt x="311611" y="621454"/>
                  </a:lnTo>
                  <a:lnTo>
                    <a:pt x="289735" y="658310"/>
                  </a:lnTo>
                  <a:lnTo>
                    <a:pt x="268740" y="695859"/>
                  </a:lnTo>
                  <a:lnTo>
                    <a:pt x="248619" y="734066"/>
                  </a:lnTo>
                  <a:lnTo>
                    <a:pt x="229359" y="772895"/>
                  </a:lnTo>
                  <a:lnTo>
                    <a:pt x="210953" y="812312"/>
                  </a:lnTo>
                  <a:lnTo>
                    <a:pt x="193391" y="852280"/>
                  </a:lnTo>
                  <a:lnTo>
                    <a:pt x="176662" y="892765"/>
                  </a:lnTo>
                  <a:lnTo>
                    <a:pt x="160758" y="933731"/>
                  </a:lnTo>
                  <a:lnTo>
                    <a:pt x="145669" y="975142"/>
                  </a:lnTo>
                  <a:lnTo>
                    <a:pt x="131385" y="1016964"/>
                  </a:lnTo>
                  <a:lnTo>
                    <a:pt x="117896" y="1059162"/>
                  </a:lnTo>
                  <a:lnTo>
                    <a:pt x="105193" y="1101699"/>
                  </a:lnTo>
                  <a:lnTo>
                    <a:pt x="93267" y="1144541"/>
                  </a:lnTo>
                  <a:lnTo>
                    <a:pt x="82108" y="1187651"/>
                  </a:lnTo>
                  <a:lnTo>
                    <a:pt x="71705" y="1230996"/>
                  </a:lnTo>
                  <a:lnTo>
                    <a:pt x="62050" y="1274539"/>
                  </a:lnTo>
                  <a:lnTo>
                    <a:pt x="53134" y="1318245"/>
                  </a:lnTo>
                  <a:lnTo>
                    <a:pt x="44945" y="1362079"/>
                  </a:lnTo>
                  <a:lnTo>
                    <a:pt x="37475" y="1406006"/>
                  </a:lnTo>
                  <a:lnTo>
                    <a:pt x="30715" y="1449990"/>
                  </a:lnTo>
                  <a:lnTo>
                    <a:pt x="24654" y="1493996"/>
                  </a:lnTo>
                  <a:lnTo>
                    <a:pt x="19283" y="1537988"/>
                  </a:lnTo>
                  <a:lnTo>
                    <a:pt x="14592" y="1581931"/>
                  </a:lnTo>
                  <a:lnTo>
                    <a:pt x="10572" y="1625790"/>
                  </a:lnTo>
                  <a:lnTo>
                    <a:pt x="7213" y="1669530"/>
                  </a:lnTo>
                  <a:lnTo>
                    <a:pt x="4505" y="1713115"/>
                  </a:lnTo>
                  <a:lnTo>
                    <a:pt x="2440" y="1756510"/>
                  </a:lnTo>
                  <a:lnTo>
                    <a:pt x="1007" y="1799679"/>
                  </a:lnTo>
                  <a:lnTo>
                    <a:pt x="197" y="1842587"/>
                  </a:lnTo>
                  <a:lnTo>
                    <a:pt x="0" y="1885200"/>
                  </a:lnTo>
                  <a:lnTo>
                    <a:pt x="406" y="1927480"/>
                  </a:lnTo>
                  <a:lnTo>
                    <a:pt x="1406" y="1969395"/>
                  </a:lnTo>
                  <a:lnTo>
                    <a:pt x="2991" y="2010906"/>
                  </a:lnTo>
                  <a:lnTo>
                    <a:pt x="5150" y="2051981"/>
                  </a:lnTo>
                  <a:lnTo>
                    <a:pt x="7874" y="2092583"/>
                  </a:lnTo>
                  <a:lnTo>
                    <a:pt x="11154" y="2132676"/>
                  </a:lnTo>
                  <a:lnTo>
                    <a:pt x="14980" y="2172226"/>
                  </a:lnTo>
                  <a:lnTo>
                    <a:pt x="19343" y="2211198"/>
                  </a:lnTo>
                  <a:lnTo>
                    <a:pt x="24232" y="2249555"/>
                  </a:lnTo>
                  <a:lnTo>
                    <a:pt x="28964" y="2269444"/>
                  </a:lnTo>
                  <a:lnTo>
                    <a:pt x="30375" y="2291608"/>
                  </a:lnTo>
                  <a:lnTo>
                    <a:pt x="30714" y="2315509"/>
                  </a:lnTo>
                  <a:lnTo>
                    <a:pt x="32233" y="2340614"/>
                  </a:lnTo>
                  <a:lnTo>
                    <a:pt x="36584" y="2366540"/>
                  </a:lnTo>
                  <a:lnTo>
                    <a:pt x="42662" y="2392763"/>
                  </a:lnTo>
                  <a:lnTo>
                    <a:pt x="48574" y="2418820"/>
                  </a:lnTo>
                  <a:lnTo>
                    <a:pt x="52426" y="2444246"/>
                  </a:lnTo>
                  <a:lnTo>
                    <a:pt x="57511" y="2491006"/>
                  </a:lnTo>
                  <a:lnTo>
                    <a:pt x="62633" y="2529241"/>
                  </a:lnTo>
                  <a:lnTo>
                    <a:pt x="66588" y="2555045"/>
                  </a:lnTo>
                  <a:lnTo>
                    <a:pt x="68174" y="2564515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7800" y="5036820"/>
              <a:ext cx="2628900" cy="14859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66944" y="5045964"/>
              <a:ext cx="2522220" cy="1379220"/>
            </a:xfrm>
            <a:custGeom>
              <a:avLst/>
              <a:gdLst/>
              <a:ahLst/>
              <a:cxnLst/>
              <a:rect l="l" t="t" r="r" b="b"/>
              <a:pathLst>
                <a:path w="2522220" h="1379220">
                  <a:moveTo>
                    <a:pt x="2515488" y="3810"/>
                  </a:moveTo>
                  <a:lnTo>
                    <a:pt x="0" y="1369568"/>
                  </a:lnTo>
                  <a:lnTo>
                    <a:pt x="49450" y="1372944"/>
                  </a:lnTo>
                  <a:lnTo>
                    <a:pt x="100447" y="1375614"/>
                  </a:lnTo>
                  <a:lnTo>
                    <a:pt x="152935" y="1377561"/>
                  </a:lnTo>
                  <a:lnTo>
                    <a:pt x="206858" y="1378766"/>
                  </a:lnTo>
                  <a:lnTo>
                    <a:pt x="262160" y="1379211"/>
                  </a:lnTo>
                  <a:lnTo>
                    <a:pt x="318787" y="1378877"/>
                  </a:lnTo>
                  <a:lnTo>
                    <a:pt x="376681" y="1377746"/>
                  </a:lnTo>
                  <a:lnTo>
                    <a:pt x="2515488" y="3810"/>
                  </a:lnTo>
                  <a:close/>
                </a:path>
                <a:path w="2522220" h="1379220">
                  <a:moveTo>
                    <a:pt x="2522220" y="0"/>
                  </a:moveTo>
                  <a:lnTo>
                    <a:pt x="2520187" y="635"/>
                  </a:lnTo>
                  <a:lnTo>
                    <a:pt x="2515488" y="3810"/>
                  </a:lnTo>
                  <a:lnTo>
                    <a:pt x="2522220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5096" y="2894076"/>
              <a:ext cx="5283708" cy="94945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689096" y="3002660"/>
            <a:ext cx="4745990" cy="54165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350" spc="30" b="1">
                <a:solidFill>
                  <a:srgbClr val="FFFFFF"/>
                </a:solidFill>
                <a:latin typeface="Microsoft YaHei"/>
                <a:cs typeface="Microsoft YaHei"/>
              </a:rPr>
              <a:t>为什么要</a:t>
            </a:r>
            <a:r>
              <a:rPr dirty="0" sz="3350" spc="15" b="1">
                <a:solidFill>
                  <a:srgbClr val="FFFFFF"/>
                </a:solidFill>
                <a:latin typeface="Microsoft YaHei"/>
                <a:cs typeface="Microsoft YaHei"/>
              </a:rPr>
              <a:t>引</a:t>
            </a:r>
            <a:r>
              <a:rPr dirty="0" sz="3350" spc="30" b="1">
                <a:solidFill>
                  <a:srgbClr val="FFFFFF"/>
                </a:solidFill>
                <a:latin typeface="Microsoft YaHei"/>
                <a:cs typeface="Microsoft YaHei"/>
              </a:rPr>
              <a:t>入</a:t>
            </a:r>
            <a:r>
              <a:rPr dirty="0" sz="3350" spc="15" b="1">
                <a:solidFill>
                  <a:srgbClr val="FFFFFF"/>
                </a:solidFill>
                <a:latin typeface="Microsoft YaHei"/>
                <a:cs typeface="Microsoft YaHei"/>
              </a:rPr>
              <a:t>测试工</a:t>
            </a:r>
            <a:r>
              <a:rPr dirty="0" sz="3350" spc="30" b="1">
                <a:solidFill>
                  <a:srgbClr val="FFFFFF"/>
                </a:solidFill>
                <a:latin typeface="Microsoft YaHei"/>
                <a:cs typeface="Microsoft YaHei"/>
              </a:rPr>
              <a:t>作流</a:t>
            </a:r>
            <a:endParaRPr sz="3350">
              <a:latin typeface="Microsoft YaHei"/>
              <a:cs typeface="Microsoft YaHe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731764" y="1832215"/>
            <a:ext cx="732790" cy="2537460"/>
            <a:chOff x="5731764" y="1832215"/>
            <a:chExt cx="732790" cy="2537460"/>
          </a:xfrm>
        </p:grpSpPr>
        <p:sp>
          <p:nvSpPr>
            <p:cNvPr id="13" name="object 13"/>
            <p:cNvSpPr/>
            <p:nvPr/>
          </p:nvSpPr>
          <p:spPr>
            <a:xfrm>
              <a:off x="5731764" y="430682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241" y="0"/>
                  </a:moveTo>
                  <a:lnTo>
                    <a:pt x="19478" y="2286"/>
                  </a:lnTo>
                  <a:lnTo>
                    <a:pt x="9144" y="9143"/>
                  </a:lnTo>
                  <a:lnTo>
                    <a:pt x="2286" y="19478"/>
                  </a:lnTo>
                  <a:lnTo>
                    <a:pt x="0" y="31242"/>
                  </a:lnTo>
                  <a:lnTo>
                    <a:pt x="2286" y="43005"/>
                  </a:lnTo>
                  <a:lnTo>
                    <a:pt x="9144" y="53339"/>
                  </a:lnTo>
                  <a:lnTo>
                    <a:pt x="19478" y="60197"/>
                  </a:lnTo>
                  <a:lnTo>
                    <a:pt x="31242" y="62483"/>
                  </a:lnTo>
                  <a:lnTo>
                    <a:pt x="43005" y="60197"/>
                  </a:lnTo>
                  <a:lnTo>
                    <a:pt x="53339" y="53339"/>
                  </a:lnTo>
                  <a:lnTo>
                    <a:pt x="60198" y="43005"/>
                  </a:lnTo>
                  <a:lnTo>
                    <a:pt x="62484" y="31242"/>
                  </a:lnTo>
                  <a:lnTo>
                    <a:pt x="60198" y="19478"/>
                  </a:lnTo>
                  <a:lnTo>
                    <a:pt x="53339" y="9143"/>
                  </a:lnTo>
                  <a:lnTo>
                    <a:pt x="43005" y="2286"/>
                  </a:lnTo>
                  <a:lnTo>
                    <a:pt x="3124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865876" y="430682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241" y="0"/>
                  </a:moveTo>
                  <a:lnTo>
                    <a:pt x="19478" y="2286"/>
                  </a:lnTo>
                  <a:lnTo>
                    <a:pt x="9144" y="9143"/>
                  </a:lnTo>
                  <a:lnTo>
                    <a:pt x="2286" y="19478"/>
                  </a:lnTo>
                  <a:lnTo>
                    <a:pt x="0" y="31242"/>
                  </a:lnTo>
                  <a:lnTo>
                    <a:pt x="2286" y="43005"/>
                  </a:lnTo>
                  <a:lnTo>
                    <a:pt x="9144" y="53339"/>
                  </a:lnTo>
                  <a:lnTo>
                    <a:pt x="19478" y="60197"/>
                  </a:lnTo>
                  <a:lnTo>
                    <a:pt x="31242" y="62483"/>
                  </a:lnTo>
                  <a:lnTo>
                    <a:pt x="43005" y="60197"/>
                  </a:lnTo>
                  <a:lnTo>
                    <a:pt x="53339" y="53339"/>
                  </a:lnTo>
                  <a:lnTo>
                    <a:pt x="60198" y="43005"/>
                  </a:lnTo>
                  <a:lnTo>
                    <a:pt x="62484" y="31242"/>
                  </a:lnTo>
                  <a:lnTo>
                    <a:pt x="60198" y="19478"/>
                  </a:lnTo>
                  <a:lnTo>
                    <a:pt x="53339" y="9143"/>
                  </a:lnTo>
                  <a:lnTo>
                    <a:pt x="43005" y="2286"/>
                  </a:lnTo>
                  <a:lnTo>
                    <a:pt x="31241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999988" y="430682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241" y="0"/>
                  </a:moveTo>
                  <a:lnTo>
                    <a:pt x="19478" y="2286"/>
                  </a:lnTo>
                  <a:lnTo>
                    <a:pt x="9144" y="9143"/>
                  </a:lnTo>
                  <a:lnTo>
                    <a:pt x="2286" y="19478"/>
                  </a:lnTo>
                  <a:lnTo>
                    <a:pt x="0" y="31242"/>
                  </a:lnTo>
                  <a:lnTo>
                    <a:pt x="2286" y="43005"/>
                  </a:lnTo>
                  <a:lnTo>
                    <a:pt x="9144" y="53339"/>
                  </a:lnTo>
                  <a:lnTo>
                    <a:pt x="19478" y="60197"/>
                  </a:lnTo>
                  <a:lnTo>
                    <a:pt x="31242" y="62483"/>
                  </a:lnTo>
                  <a:lnTo>
                    <a:pt x="43005" y="60197"/>
                  </a:lnTo>
                  <a:lnTo>
                    <a:pt x="53339" y="53339"/>
                  </a:lnTo>
                  <a:lnTo>
                    <a:pt x="60198" y="43005"/>
                  </a:lnTo>
                  <a:lnTo>
                    <a:pt x="62484" y="31242"/>
                  </a:lnTo>
                  <a:lnTo>
                    <a:pt x="60198" y="19478"/>
                  </a:lnTo>
                  <a:lnTo>
                    <a:pt x="53339" y="9143"/>
                  </a:lnTo>
                  <a:lnTo>
                    <a:pt x="43005" y="2286"/>
                  </a:lnTo>
                  <a:lnTo>
                    <a:pt x="31241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134131" y="4306823"/>
              <a:ext cx="60960" cy="62865"/>
            </a:xfrm>
            <a:custGeom>
              <a:avLst/>
              <a:gdLst/>
              <a:ahLst/>
              <a:cxnLst/>
              <a:rect l="l" t="t" r="r" b="b"/>
              <a:pathLst>
                <a:path w="60960" h="62864">
                  <a:moveTo>
                    <a:pt x="30448" y="0"/>
                  </a:moveTo>
                  <a:lnTo>
                    <a:pt x="18962" y="2286"/>
                  </a:lnTo>
                  <a:lnTo>
                    <a:pt x="8858" y="9143"/>
                  </a:lnTo>
                  <a:lnTo>
                    <a:pt x="2214" y="19478"/>
                  </a:lnTo>
                  <a:lnTo>
                    <a:pt x="0" y="31242"/>
                  </a:lnTo>
                  <a:lnTo>
                    <a:pt x="2214" y="43005"/>
                  </a:lnTo>
                  <a:lnTo>
                    <a:pt x="8858" y="53339"/>
                  </a:lnTo>
                  <a:lnTo>
                    <a:pt x="18962" y="60197"/>
                  </a:lnTo>
                  <a:lnTo>
                    <a:pt x="30448" y="62483"/>
                  </a:lnTo>
                  <a:lnTo>
                    <a:pt x="41933" y="60197"/>
                  </a:lnTo>
                  <a:lnTo>
                    <a:pt x="52038" y="53339"/>
                  </a:lnTo>
                  <a:lnTo>
                    <a:pt x="58681" y="43005"/>
                  </a:lnTo>
                  <a:lnTo>
                    <a:pt x="60896" y="31242"/>
                  </a:lnTo>
                  <a:lnTo>
                    <a:pt x="58681" y="19478"/>
                  </a:lnTo>
                  <a:lnTo>
                    <a:pt x="52038" y="9143"/>
                  </a:lnTo>
                  <a:lnTo>
                    <a:pt x="41933" y="2286"/>
                  </a:lnTo>
                  <a:lnTo>
                    <a:pt x="304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268243" y="4306823"/>
              <a:ext cx="60960" cy="62865"/>
            </a:xfrm>
            <a:custGeom>
              <a:avLst/>
              <a:gdLst/>
              <a:ahLst/>
              <a:cxnLst/>
              <a:rect l="l" t="t" r="r" b="b"/>
              <a:pathLst>
                <a:path w="60960" h="62864">
                  <a:moveTo>
                    <a:pt x="30448" y="0"/>
                  </a:moveTo>
                  <a:lnTo>
                    <a:pt x="18962" y="2286"/>
                  </a:lnTo>
                  <a:lnTo>
                    <a:pt x="8858" y="9143"/>
                  </a:lnTo>
                  <a:lnTo>
                    <a:pt x="2214" y="19478"/>
                  </a:lnTo>
                  <a:lnTo>
                    <a:pt x="0" y="31242"/>
                  </a:lnTo>
                  <a:lnTo>
                    <a:pt x="2214" y="43005"/>
                  </a:lnTo>
                  <a:lnTo>
                    <a:pt x="8858" y="53339"/>
                  </a:lnTo>
                  <a:lnTo>
                    <a:pt x="18962" y="60197"/>
                  </a:lnTo>
                  <a:lnTo>
                    <a:pt x="30448" y="62483"/>
                  </a:lnTo>
                  <a:lnTo>
                    <a:pt x="41933" y="60197"/>
                  </a:lnTo>
                  <a:lnTo>
                    <a:pt x="52038" y="53339"/>
                  </a:lnTo>
                  <a:lnTo>
                    <a:pt x="58681" y="43005"/>
                  </a:lnTo>
                  <a:lnTo>
                    <a:pt x="60896" y="31242"/>
                  </a:lnTo>
                  <a:lnTo>
                    <a:pt x="58681" y="19478"/>
                  </a:lnTo>
                  <a:lnTo>
                    <a:pt x="52038" y="9143"/>
                  </a:lnTo>
                  <a:lnTo>
                    <a:pt x="41933" y="2286"/>
                  </a:lnTo>
                  <a:lnTo>
                    <a:pt x="30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402355" y="4306823"/>
              <a:ext cx="60960" cy="62865"/>
            </a:xfrm>
            <a:custGeom>
              <a:avLst/>
              <a:gdLst/>
              <a:ahLst/>
              <a:cxnLst/>
              <a:rect l="l" t="t" r="r" b="b"/>
              <a:pathLst>
                <a:path w="60960" h="62864">
                  <a:moveTo>
                    <a:pt x="30448" y="0"/>
                  </a:moveTo>
                  <a:lnTo>
                    <a:pt x="18962" y="2286"/>
                  </a:lnTo>
                  <a:lnTo>
                    <a:pt x="8858" y="9143"/>
                  </a:lnTo>
                  <a:lnTo>
                    <a:pt x="2214" y="19478"/>
                  </a:lnTo>
                  <a:lnTo>
                    <a:pt x="0" y="31242"/>
                  </a:lnTo>
                  <a:lnTo>
                    <a:pt x="2214" y="43005"/>
                  </a:lnTo>
                  <a:lnTo>
                    <a:pt x="8858" y="53339"/>
                  </a:lnTo>
                  <a:lnTo>
                    <a:pt x="18962" y="60197"/>
                  </a:lnTo>
                  <a:lnTo>
                    <a:pt x="30448" y="62483"/>
                  </a:lnTo>
                  <a:lnTo>
                    <a:pt x="41933" y="60197"/>
                  </a:lnTo>
                  <a:lnTo>
                    <a:pt x="52038" y="53339"/>
                  </a:lnTo>
                  <a:lnTo>
                    <a:pt x="58681" y="43005"/>
                  </a:lnTo>
                  <a:lnTo>
                    <a:pt x="60896" y="31242"/>
                  </a:lnTo>
                  <a:lnTo>
                    <a:pt x="58681" y="19478"/>
                  </a:lnTo>
                  <a:lnTo>
                    <a:pt x="52038" y="9143"/>
                  </a:lnTo>
                  <a:lnTo>
                    <a:pt x="41933" y="2286"/>
                  </a:lnTo>
                  <a:lnTo>
                    <a:pt x="30448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766689" y="1832215"/>
              <a:ext cx="697865" cy="693420"/>
            </a:xfrm>
            <a:custGeom>
              <a:avLst/>
              <a:gdLst/>
              <a:ahLst/>
              <a:cxnLst/>
              <a:rect l="l" t="t" r="r" b="b"/>
              <a:pathLst>
                <a:path w="697864" h="693419">
                  <a:moveTo>
                    <a:pt x="0" y="405778"/>
                  </a:moveTo>
                  <a:lnTo>
                    <a:pt x="3954" y="490547"/>
                  </a:lnTo>
                  <a:lnTo>
                    <a:pt x="33829" y="542811"/>
                  </a:lnTo>
                  <a:lnTo>
                    <a:pt x="67776" y="569263"/>
                  </a:lnTo>
                  <a:lnTo>
                    <a:pt x="307594" y="677812"/>
                  </a:lnTo>
                  <a:lnTo>
                    <a:pt x="353296" y="691278"/>
                  </a:lnTo>
                  <a:lnTo>
                    <a:pt x="380746" y="692925"/>
                  </a:lnTo>
                  <a:lnTo>
                    <a:pt x="426659" y="685892"/>
                  </a:lnTo>
                  <a:lnTo>
                    <a:pt x="463573" y="667685"/>
                  </a:lnTo>
                  <a:lnTo>
                    <a:pt x="493601" y="639030"/>
                  </a:lnTo>
                  <a:lnTo>
                    <a:pt x="494071" y="638315"/>
                  </a:lnTo>
                  <a:lnTo>
                    <a:pt x="399414" y="638315"/>
                  </a:lnTo>
                  <a:lnTo>
                    <a:pt x="344386" y="626842"/>
                  </a:lnTo>
                  <a:lnTo>
                    <a:pt x="316563" y="588722"/>
                  </a:lnTo>
                  <a:lnTo>
                    <a:pt x="306671" y="548126"/>
                  </a:lnTo>
                  <a:lnTo>
                    <a:pt x="305435" y="529222"/>
                  </a:lnTo>
                  <a:lnTo>
                    <a:pt x="0" y="405778"/>
                  </a:lnTo>
                  <a:close/>
                </a:path>
                <a:path w="697864" h="693419">
                  <a:moveTo>
                    <a:pt x="505174" y="54750"/>
                  </a:moveTo>
                  <a:lnTo>
                    <a:pt x="291084" y="54750"/>
                  </a:lnTo>
                  <a:lnTo>
                    <a:pt x="635253" y="143015"/>
                  </a:lnTo>
                  <a:lnTo>
                    <a:pt x="624274" y="175777"/>
                  </a:lnTo>
                  <a:lnTo>
                    <a:pt x="610131" y="216199"/>
                  </a:lnTo>
                  <a:lnTo>
                    <a:pt x="593639" y="262141"/>
                  </a:lnTo>
                  <a:lnTo>
                    <a:pt x="575102" y="312890"/>
                  </a:lnTo>
                  <a:lnTo>
                    <a:pt x="554764" y="367859"/>
                  </a:lnTo>
                  <a:lnTo>
                    <a:pt x="534390" y="422394"/>
                  </a:lnTo>
                  <a:lnTo>
                    <a:pt x="513334" y="478295"/>
                  </a:lnTo>
                  <a:lnTo>
                    <a:pt x="484050" y="549929"/>
                  </a:lnTo>
                  <a:lnTo>
                    <a:pt x="457850" y="597787"/>
                  </a:lnTo>
                  <a:lnTo>
                    <a:pt x="430912" y="625903"/>
                  </a:lnTo>
                  <a:lnTo>
                    <a:pt x="399414" y="638315"/>
                  </a:lnTo>
                  <a:lnTo>
                    <a:pt x="494071" y="638315"/>
                  </a:lnTo>
                  <a:lnTo>
                    <a:pt x="518856" y="600648"/>
                  </a:lnTo>
                  <a:lnTo>
                    <a:pt x="541450" y="553264"/>
                  </a:lnTo>
                  <a:lnTo>
                    <a:pt x="563499" y="497599"/>
                  </a:lnTo>
                  <a:lnTo>
                    <a:pt x="587811" y="432483"/>
                  </a:lnTo>
                  <a:lnTo>
                    <a:pt x="611524" y="367678"/>
                  </a:lnTo>
                  <a:lnTo>
                    <a:pt x="633657" y="306221"/>
                  </a:lnTo>
                  <a:lnTo>
                    <a:pt x="653621" y="250061"/>
                  </a:lnTo>
                  <a:lnTo>
                    <a:pt x="670567" y="201872"/>
                  </a:lnTo>
                  <a:lnTo>
                    <a:pt x="683710" y="164147"/>
                  </a:lnTo>
                  <a:lnTo>
                    <a:pt x="697738" y="122822"/>
                  </a:lnTo>
                  <a:lnTo>
                    <a:pt x="696468" y="115075"/>
                  </a:lnTo>
                  <a:lnTo>
                    <a:pt x="692658" y="108598"/>
                  </a:lnTo>
                  <a:lnTo>
                    <a:pt x="688721" y="101994"/>
                  </a:lnTo>
                  <a:lnTo>
                    <a:pt x="682116" y="97168"/>
                  </a:lnTo>
                  <a:lnTo>
                    <a:pt x="674624" y="95644"/>
                  </a:lnTo>
                  <a:lnTo>
                    <a:pt x="505174" y="54750"/>
                  </a:lnTo>
                  <a:close/>
                </a:path>
                <a:path w="697864" h="693419">
                  <a:moveTo>
                    <a:pt x="297031" y="390731"/>
                  </a:moveTo>
                  <a:lnTo>
                    <a:pt x="287194" y="393285"/>
                  </a:lnTo>
                  <a:lnTo>
                    <a:pt x="279144" y="399387"/>
                  </a:lnTo>
                  <a:lnTo>
                    <a:pt x="273938" y="408572"/>
                  </a:lnTo>
                  <a:lnTo>
                    <a:pt x="272670" y="419155"/>
                  </a:lnTo>
                  <a:lnTo>
                    <a:pt x="275510" y="429035"/>
                  </a:lnTo>
                  <a:lnTo>
                    <a:pt x="281850" y="437130"/>
                  </a:lnTo>
                  <a:lnTo>
                    <a:pt x="291084" y="442354"/>
                  </a:lnTo>
                  <a:lnTo>
                    <a:pt x="410083" y="485026"/>
                  </a:lnTo>
                  <a:lnTo>
                    <a:pt x="412369" y="485407"/>
                  </a:lnTo>
                  <a:lnTo>
                    <a:pt x="415163" y="485407"/>
                  </a:lnTo>
                  <a:lnTo>
                    <a:pt x="442158" y="456176"/>
                  </a:lnTo>
                  <a:lnTo>
                    <a:pt x="439324" y="446339"/>
                  </a:lnTo>
                  <a:lnTo>
                    <a:pt x="433014" y="438288"/>
                  </a:lnTo>
                  <a:lnTo>
                    <a:pt x="423799" y="433083"/>
                  </a:lnTo>
                  <a:lnTo>
                    <a:pt x="307594" y="392189"/>
                  </a:lnTo>
                  <a:lnTo>
                    <a:pt x="297031" y="390731"/>
                  </a:lnTo>
                  <a:close/>
                </a:path>
                <a:path w="697864" h="693419">
                  <a:moveTo>
                    <a:pt x="233680" y="367678"/>
                  </a:moveTo>
                  <a:lnTo>
                    <a:pt x="222065" y="369913"/>
                  </a:lnTo>
                  <a:lnTo>
                    <a:pt x="212486" y="376029"/>
                  </a:lnTo>
                  <a:lnTo>
                    <a:pt x="205980" y="385145"/>
                  </a:lnTo>
                  <a:lnTo>
                    <a:pt x="203581" y="396380"/>
                  </a:lnTo>
                  <a:lnTo>
                    <a:pt x="205980" y="407616"/>
                  </a:lnTo>
                  <a:lnTo>
                    <a:pt x="212486" y="416732"/>
                  </a:lnTo>
                  <a:lnTo>
                    <a:pt x="222065" y="422848"/>
                  </a:lnTo>
                  <a:lnTo>
                    <a:pt x="233680" y="425082"/>
                  </a:lnTo>
                  <a:lnTo>
                    <a:pt x="245248" y="422848"/>
                  </a:lnTo>
                  <a:lnTo>
                    <a:pt x="254603" y="416732"/>
                  </a:lnTo>
                  <a:lnTo>
                    <a:pt x="260861" y="407616"/>
                  </a:lnTo>
                  <a:lnTo>
                    <a:pt x="263144" y="396380"/>
                  </a:lnTo>
                  <a:lnTo>
                    <a:pt x="260861" y="385145"/>
                  </a:lnTo>
                  <a:lnTo>
                    <a:pt x="254603" y="376029"/>
                  </a:lnTo>
                  <a:lnTo>
                    <a:pt x="245248" y="369913"/>
                  </a:lnTo>
                  <a:lnTo>
                    <a:pt x="233680" y="367678"/>
                  </a:lnTo>
                  <a:close/>
                </a:path>
                <a:path w="697864" h="693419">
                  <a:moveTo>
                    <a:pt x="269313" y="0"/>
                  </a:moveTo>
                  <a:lnTo>
                    <a:pt x="260651" y="3109"/>
                  </a:lnTo>
                  <a:lnTo>
                    <a:pt x="253585" y="9052"/>
                  </a:lnTo>
                  <a:lnTo>
                    <a:pt x="248793" y="17412"/>
                  </a:lnTo>
                  <a:lnTo>
                    <a:pt x="97536" y="401460"/>
                  </a:lnTo>
                  <a:lnTo>
                    <a:pt x="147700" y="420129"/>
                  </a:lnTo>
                  <a:lnTo>
                    <a:pt x="291084" y="54750"/>
                  </a:lnTo>
                  <a:lnTo>
                    <a:pt x="505174" y="54750"/>
                  </a:lnTo>
                  <a:lnTo>
                    <a:pt x="278891" y="140"/>
                  </a:lnTo>
                  <a:lnTo>
                    <a:pt x="269313" y="0"/>
                  </a:lnTo>
                  <a:close/>
                </a:path>
                <a:path w="697864" h="693419">
                  <a:moveTo>
                    <a:pt x="343538" y="298213"/>
                  </a:moveTo>
                  <a:lnTo>
                    <a:pt x="333470" y="301067"/>
                  </a:lnTo>
                  <a:lnTo>
                    <a:pt x="325163" y="307445"/>
                  </a:lnTo>
                  <a:lnTo>
                    <a:pt x="319786" y="316751"/>
                  </a:lnTo>
                  <a:lnTo>
                    <a:pt x="318517" y="327298"/>
                  </a:lnTo>
                  <a:lnTo>
                    <a:pt x="321357" y="337119"/>
                  </a:lnTo>
                  <a:lnTo>
                    <a:pt x="452374" y="392189"/>
                  </a:lnTo>
                  <a:lnTo>
                    <a:pt x="458215" y="393586"/>
                  </a:lnTo>
                  <a:lnTo>
                    <a:pt x="461010" y="393586"/>
                  </a:lnTo>
                  <a:lnTo>
                    <a:pt x="488076" y="364353"/>
                  </a:lnTo>
                  <a:lnTo>
                    <a:pt x="485266" y="354502"/>
                  </a:lnTo>
                  <a:lnTo>
                    <a:pt x="478932" y="346414"/>
                  </a:lnTo>
                  <a:lnTo>
                    <a:pt x="469646" y="341135"/>
                  </a:lnTo>
                  <a:lnTo>
                    <a:pt x="354202" y="299479"/>
                  </a:lnTo>
                  <a:lnTo>
                    <a:pt x="343538" y="298213"/>
                  </a:lnTo>
                  <a:close/>
                </a:path>
                <a:path w="697864" h="693419">
                  <a:moveTo>
                    <a:pt x="279653" y="252870"/>
                  </a:moveTo>
                  <a:lnTo>
                    <a:pt x="267985" y="255105"/>
                  </a:lnTo>
                  <a:lnTo>
                    <a:pt x="258413" y="261221"/>
                  </a:lnTo>
                  <a:lnTo>
                    <a:pt x="251936" y="270337"/>
                  </a:lnTo>
                  <a:lnTo>
                    <a:pt x="249555" y="281572"/>
                  </a:lnTo>
                  <a:lnTo>
                    <a:pt x="251936" y="292808"/>
                  </a:lnTo>
                  <a:lnTo>
                    <a:pt x="258413" y="301924"/>
                  </a:lnTo>
                  <a:lnTo>
                    <a:pt x="267985" y="308040"/>
                  </a:lnTo>
                  <a:lnTo>
                    <a:pt x="279653" y="310274"/>
                  </a:lnTo>
                  <a:lnTo>
                    <a:pt x="291149" y="308040"/>
                  </a:lnTo>
                  <a:lnTo>
                    <a:pt x="300466" y="301924"/>
                  </a:lnTo>
                  <a:lnTo>
                    <a:pt x="306710" y="292808"/>
                  </a:lnTo>
                  <a:lnTo>
                    <a:pt x="308990" y="281572"/>
                  </a:lnTo>
                  <a:lnTo>
                    <a:pt x="306710" y="270337"/>
                  </a:lnTo>
                  <a:lnTo>
                    <a:pt x="300466" y="261221"/>
                  </a:lnTo>
                  <a:lnTo>
                    <a:pt x="291149" y="255105"/>
                  </a:lnTo>
                  <a:lnTo>
                    <a:pt x="279653" y="252870"/>
                  </a:lnTo>
                  <a:close/>
                </a:path>
                <a:path w="697864" h="693419">
                  <a:moveTo>
                    <a:pt x="388100" y="183909"/>
                  </a:moveTo>
                  <a:lnTo>
                    <a:pt x="378333" y="187148"/>
                  </a:lnTo>
                  <a:lnTo>
                    <a:pt x="370470" y="193815"/>
                  </a:lnTo>
                  <a:lnTo>
                    <a:pt x="365633" y="203340"/>
                  </a:lnTo>
                  <a:lnTo>
                    <a:pt x="364871" y="213947"/>
                  </a:lnTo>
                  <a:lnTo>
                    <a:pt x="368109" y="223708"/>
                  </a:lnTo>
                  <a:lnTo>
                    <a:pt x="500507" y="272174"/>
                  </a:lnTo>
                  <a:lnTo>
                    <a:pt x="505206" y="272936"/>
                  </a:lnTo>
                  <a:lnTo>
                    <a:pt x="507619" y="272936"/>
                  </a:lnTo>
                  <a:lnTo>
                    <a:pt x="534162" y="242901"/>
                  </a:lnTo>
                  <a:lnTo>
                    <a:pt x="530923" y="233154"/>
                  </a:lnTo>
                  <a:lnTo>
                    <a:pt x="524256" y="225359"/>
                  </a:lnTo>
                  <a:lnTo>
                    <a:pt x="514731" y="220612"/>
                  </a:lnTo>
                  <a:lnTo>
                    <a:pt x="398652" y="184671"/>
                  </a:lnTo>
                  <a:lnTo>
                    <a:pt x="388100" y="183909"/>
                  </a:lnTo>
                  <a:close/>
                </a:path>
                <a:path w="697864" h="693419">
                  <a:moveTo>
                    <a:pt x="325500" y="160922"/>
                  </a:moveTo>
                  <a:lnTo>
                    <a:pt x="313886" y="163175"/>
                  </a:lnTo>
                  <a:lnTo>
                    <a:pt x="304307" y="169320"/>
                  </a:lnTo>
                  <a:lnTo>
                    <a:pt x="297801" y="178442"/>
                  </a:lnTo>
                  <a:lnTo>
                    <a:pt x="295401" y="189624"/>
                  </a:lnTo>
                  <a:lnTo>
                    <a:pt x="297801" y="200880"/>
                  </a:lnTo>
                  <a:lnTo>
                    <a:pt x="304307" y="210040"/>
                  </a:lnTo>
                  <a:lnTo>
                    <a:pt x="313886" y="216199"/>
                  </a:lnTo>
                  <a:lnTo>
                    <a:pt x="325500" y="218453"/>
                  </a:lnTo>
                  <a:lnTo>
                    <a:pt x="336996" y="216199"/>
                  </a:lnTo>
                  <a:lnTo>
                    <a:pt x="346313" y="210040"/>
                  </a:lnTo>
                  <a:lnTo>
                    <a:pt x="352557" y="200880"/>
                  </a:lnTo>
                  <a:lnTo>
                    <a:pt x="354838" y="189624"/>
                  </a:lnTo>
                  <a:lnTo>
                    <a:pt x="352557" y="178442"/>
                  </a:lnTo>
                  <a:lnTo>
                    <a:pt x="346313" y="169320"/>
                  </a:lnTo>
                  <a:lnTo>
                    <a:pt x="336996" y="163175"/>
                  </a:lnTo>
                  <a:lnTo>
                    <a:pt x="325500" y="1609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0" y="6545578"/>
            <a:ext cx="962644" cy="18328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83123" y="3701796"/>
            <a:ext cx="574675" cy="553720"/>
            <a:chOff x="5183123" y="3701796"/>
            <a:chExt cx="574675" cy="553720"/>
          </a:xfrm>
        </p:grpSpPr>
        <p:sp>
          <p:nvSpPr>
            <p:cNvPr id="4" name="object 4"/>
            <p:cNvSpPr/>
            <p:nvPr/>
          </p:nvSpPr>
          <p:spPr>
            <a:xfrm>
              <a:off x="5183123" y="3701796"/>
              <a:ext cx="574675" cy="553720"/>
            </a:xfrm>
            <a:custGeom>
              <a:avLst/>
              <a:gdLst/>
              <a:ahLst/>
              <a:cxnLst/>
              <a:rect l="l" t="t" r="r" b="b"/>
              <a:pathLst>
                <a:path w="574675" h="553720">
                  <a:moveTo>
                    <a:pt x="287274" y="0"/>
                  </a:moveTo>
                  <a:lnTo>
                    <a:pt x="240684" y="3619"/>
                  </a:lnTo>
                  <a:lnTo>
                    <a:pt x="196486" y="14100"/>
                  </a:lnTo>
                  <a:lnTo>
                    <a:pt x="155270" y="30871"/>
                  </a:lnTo>
                  <a:lnTo>
                    <a:pt x="117628" y="53364"/>
                  </a:lnTo>
                  <a:lnTo>
                    <a:pt x="84153" y="81010"/>
                  </a:lnTo>
                  <a:lnTo>
                    <a:pt x="55437" y="113239"/>
                  </a:lnTo>
                  <a:lnTo>
                    <a:pt x="32071" y="149482"/>
                  </a:lnTo>
                  <a:lnTo>
                    <a:pt x="14648" y="189171"/>
                  </a:lnTo>
                  <a:lnTo>
                    <a:pt x="3760" y="231735"/>
                  </a:lnTo>
                  <a:lnTo>
                    <a:pt x="0" y="276605"/>
                  </a:lnTo>
                  <a:lnTo>
                    <a:pt x="3760" y="321476"/>
                  </a:lnTo>
                  <a:lnTo>
                    <a:pt x="14648" y="364040"/>
                  </a:lnTo>
                  <a:lnTo>
                    <a:pt x="32071" y="403729"/>
                  </a:lnTo>
                  <a:lnTo>
                    <a:pt x="55437" y="439972"/>
                  </a:lnTo>
                  <a:lnTo>
                    <a:pt x="84153" y="472201"/>
                  </a:lnTo>
                  <a:lnTo>
                    <a:pt x="117628" y="499847"/>
                  </a:lnTo>
                  <a:lnTo>
                    <a:pt x="155270" y="522340"/>
                  </a:lnTo>
                  <a:lnTo>
                    <a:pt x="196486" y="539111"/>
                  </a:lnTo>
                  <a:lnTo>
                    <a:pt x="240684" y="549592"/>
                  </a:lnTo>
                  <a:lnTo>
                    <a:pt x="287274" y="553211"/>
                  </a:lnTo>
                  <a:lnTo>
                    <a:pt x="333863" y="549592"/>
                  </a:lnTo>
                  <a:lnTo>
                    <a:pt x="378061" y="539111"/>
                  </a:lnTo>
                  <a:lnTo>
                    <a:pt x="419277" y="522340"/>
                  </a:lnTo>
                  <a:lnTo>
                    <a:pt x="456919" y="499847"/>
                  </a:lnTo>
                  <a:lnTo>
                    <a:pt x="490394" y="472201"/>
                  </a:lnTo>
                  <a:lnTo>
                    <a:pt x="519110" y="439972"/>
                  </a:lnTo>
                  <a:lnTo>
                    <a:pt x="542476" y="403729"/>
                  </a:lnTo>
                  <a:lnTo>
                    <a:pt x="559899" y="364040"/>
                  </a:lnTo>
                  <a:lnTo>
                    <a:pt x="570787" y="321476"/>
                  </a:lnTo>
                  <a:lnTo>
                    <a:pt x="574548" y="276605"/>
                  </a:lnTo>
                  <a:lnTo>
                    <a:pt x="570787" y="231735"/>
                  </a:lnTo>
                  <a:lnTo>
                    <a:pt x="559899" y="189171"/>
                  </a:lnTo>
                  <a:lnTo>
                    <a:pt x="542476" y="149482"/>
                  </a:lnTo>
                  <a:lnTo>
                    <a:pt x="519110" y="113239"/>
                  </a:lnTo>
                  <a:lnTo>
                    <a:pt x="490394" y="81010"/>
                  </a:lnTo>
                  <a:lnTo>
                    <a:pt x="456919" y="53364"/>
                  </a:lnTo>
                  <a:lnTo>
                    <a:pt x="419277" y="30871"/>
                  </a:lnTo>
                  <a:lnTo>
                    <a:pt x="378061" y="14100"/>
                  </a:lnTo>
                  <a:lnTo>
                    <a:pt x="333863" y="3619"/>
                  </a:lnTo>
                  <a:lnTo>
                    <a:pt x="287274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356859" y="3906012"/>
              <a:ext cx="257175" cy="210185"/>
            </a:xfrm>
            <a:custGeom>
              <a:avLst/>
              <a:gdLst/>
              <a:ahLst/>
              <a:cxnLst/>
              <a:rect l="l" t="t" r="r" b="b"/>
              <a:pathLst>
                <a:path w="257175" h="210185">
                  <a:moveTo>
                    <a:pt x="90042" y="148208"/>
                  </a:moveTo>
                  <a:lnTo>
                    <a:pt x="76962" y="148208"/>
                  </a:lnTo>
                  <a:lnTo>
                    <a:pt x="76962" y="160400"/>
                  </a:lnTo>
                  <a:lnTo>
                    <a:pt x="122047" y="209931"/>
                  </a:lnTo>
                  <a:lnTo>
                    <a:pt x="135127" y="209931"/>
                  </a:lnTo>
                  <a:lnTo>
                    <a:pt x="163450" y="178815"/>
                  </a:lnTo>
                  <a:lnTo>
                    <a:pt x="122047" y="178815"/>
                  </a:lnTo>
                  <a:lnTo>
                    <a:pt x="90042" y="148208"/>
                  </a:lnTo>
                  <a:close/>
                </a:path>
                <a:path w="257175" h="210185">
                  <a:moveTo>
                    <a:pt x="135127" y="55371"/>
                  </a:moveTo>
                  <a:lnTo>
                    <a:pt x="122047" y="55371"/>
                  </a:lnTo>
                  <a:lnTo>
                    <a:pt x="122047" y="178815"/>
                  </a:lnTo>
                  <a:lnTo>
                    <a:pt x="135127" y="178815"/>
                  </a:lnTo>
                  <a:lnTo>
                    <a:pt x="135127" y="55371"/>
                  </a:lnTo>
                  <a:close/>
                </a:path>
                <a:path w="257175" h="210185">
                  <a:moveTo>
                    <a:pt x="180212" y="148208"/>
                  </a:moveTo>
                  <a:lnTo>
                    <a:pt x="167004" y="148208"/>
                  </a:lnTo>
                  <a:lnTo>
                    <a:pt x="135127" y="178815"/>
                  </a:lnTo>
                  <a:lnTo>
                    <a:pt x="163450" y="178815"/>
                  </a:lnTo>
                  <a:lnTo>
                    <a:pt x="180212" y="160400"/>
                  </a:lnTo>
                  <a:lnTo>
                    <a:pt x="180212" y="148208"/>
                  </a:lnTo>
                  <a:close/>
                </a:path>
                <a:path w="257175" h="210185">
                  <a:moveTo>
                    <a:pt x="257175" y="0"/>
                  </a:moveTo>
                  <a:lnTo>
                    <a:pt x="0" y="0"/>
                  </a:lnTo>
                  <a:lnTo>
                    <a:pt x="0" y="73913"/>
                  </a:lnTo>
                  <a:lnTo>
                    <a:pt x="6095" y="80137"/>
                  </a:lnTo>
                  <a:lnTo>
                    <a:pt x="12700" y="80137"/>
                  </a:lnTo>
                  <a:lnTo>
                    <a:pt x="19176" y="73913"/>
                  </a:lnTo>
                  <a:lnTo>
                    <a:pt x="19176" y="12192"/>
                  </a:lnTo>
                  <a:lnTo>
                    <a:pt x="257175" y="12192"/>
                  </a:lnTo>
                  <a:lnTo>
                    <a:pt x="257175" y="0"/>
                  </a:lnTo>
                  <a:close/>
                </a:path>
                <a:path w="257175" h="210185">
                  <a:moveTo>
                    <a:pt x="257175" y="12192"/>
                  </a:moveTo>
                  <a:lnTo>
                    <a:pt x="237870" y="12192"/>
                  </a:lnTo>
                  <a:lnTo>
                    <a:pt x="237870" y="73913"/>
                  </a:lnTo>
                  <a:lnTo>
                    <a:pt x="244475" y="80137"/>
                  </a:lnTo>
                  <a:lnTo>
                    <a:pt x="250951" y="80137"/>
                  </a:lnTo>
                  <a:lnTo>
                    <a:pt x="257175" y="73913"/>
                  </a:lnTo>
                  <a:lnTo>
                    <a:pt x="257175" y="121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5180076" y="2368295"/>
            <a:ext cx="574675" cy="551815"/>
            <a:chOff x="5180076" y="2368295"/>
            <a:chExt cx="574675" cy="551815"/>
          </a:xfrm>
        </p:grpSpPr>
        <p:sp>
          <p:nvSpPr>
            <p:cNvPr id="7" name="object 7"/>
            <p:cNvSpPr/>
            <p:nvPr/>
          </p:nvSpPr>
          <p:spPr>
            <a:xfrm>
              <a:off x="5180076" y="2368295"/>
              <a:ext cx="574675" cy="551815"/>
            </a:xfrm>
            <a:custGeom>
              <a:avLst/>
              <a:gdLst/>
              <a:ahLst/>
              <a:cxnLst/>
              <a:rect l="l" t="t" r="r" b="b"/>
              <a:pathLst>
                <a:path w="574675" h="551814">
                  <a:moveTo>
                    <a:pt x="287274" y="0"/>
                  </a:moveTo>
                  <a:lnTo>
                    <a:pt x="240684" y="3608"/>
                  </a:lnTo>
                  <a:lnTo>
                    <a:pt x="196486" y="14057"/>
                  </a:lnTo>
                  <a:lnTo>
                    <a:pt x="155270" y="30778"/>
                  </a:lnTo>
                  <a:lnTo>
                    <a:pt x="117628" y="53205"/>
                  </a:lnTo>
                  <a:lnTo>
                    <a:pt x="84153" y="80772"/>
                  </a:lnTo>
                  <a:lnTo>
                    <a:pt x="55437" y="112910"/>
                  </a:lnTo>
                  <a:lnTo>
                    <a:pt x="32071" y="149053"/>
                  </a:lnTo>
                  <a:lnTo>
                    <a:pt x="14648" y="188634"/>
                  </a:lnTo>
                  <a:lnTo>
                    <a:pt x="3760" y="231087"/>
                  </a:lnTo>
                  <a:lnTo>
                    <a:pt x="0" y="275843"/>
                  </a:lnTo>
                  <a:lnTo>
                    <a:pt x="3760" y="320600"/>
                  </a:lnTo>
                  <a:lnTo>
                    <a:pt x="14648" y="363053"/>
                  </a:lnTo>
                  <a:lnTo>
                    <a:pt x="32071" y="402634"/>
                  </a:lnTo>
                  <a:lnTo>
                    <a:pt x="55437" y="438777"/>
                  </a:lnTo>
                  <a:lnTo>
                    <a:pt x="84153" y="470915"/>
                  </a:lnTo>
                  <a:lnTo>
                    <a:pt x="117628" y="498482"/>
                  </a:lnTo>
                  <a:lnTo>
                    <a:pt x="155270" y="520909"/>
                  </a:lnTo>
                  <a:lnTo>
                    <a:pt x="196486" y="537630"/>
                  </a:lnTo>
                  <a:lnTo>
                    <a:pt x="240684" y="548079"/>
                  </a:lnTo>
                  <a:lnTo>
                    <a:pt x="287274" y="551688"/>
                  </a:lnTo>
                  <a:lnTo>
                    <a:pt x="333863" y="548079"/>
                  </a:lnTo>
                  <a:lnTo>
                    <a:pt x="378061" y="537630"/>
                  </a:lnTo>
                  <a:lnTo>
                    <a:pt x="419277" y="520909"/>
                  </a:lnTo>
                  <a:lnTo>
                    <a:pt x="456919" y="498482"/>
                  </a:lnTo>
                  <a:lnTo>
                    <a:pt x="490394" y="470915"/>
                  </a:lnTo>
                  <a:lnTo>
                    <a:pt x="519110" y="438777"/>
                  </a:lnTo>
                  <a:lnTo>
                    <a:pt x="542476" y="402634"/>
                  </a:lnTo>
                  <a:lnTo>
                    <a:pt x="559899" y="363053"/>
                  </a:lnTo>
                  <a:lnTo>
                    <a:pt x="570787" y="320600"/>
                  </a:lnTo>
                  <a:lnTo>
                    <a:pt x="574548" y="275843"/>
                  </a:lnTo>
                  <a:lnTo>
                    <a:pt x="570787" y="231087"/>
                  </a:lnTo>
                  <a:lnTo>
                    <a:pt x="559899" y="188634"/>
                  </a:lnTo>
                  <a:lnTo>
                    <a:pt x="542476" y="149053"/>
                  </a:lnTo>
                  <a:lnTo>
                    <a:pt x="519110" y="112910"/>
                  </a:lnTo>
                  <a:lnTo>
                    <a:pt x="490394" y="80772"/>
                  </a:lnTo>
                  <a:lnTo>
                    <a:pt x="456919" y="53205"/>
                  </a:lnTo>
                  <a:lnTo>
                    <a:pt x="419277" y="30778"/>
                  </a:lnTo>
                  <a:lnTo>
                    <a:pt x="378061" y="14057"/>
                  </a:lnTo>
                  <a:lnTo>
                    <a:pt x="333863" y="3608"/>
                  </a:lnTo>
                  <a:lnTo>
                    <a:pt x="287274" y="0"/>
                  </a:lnTo>
                  <a:close/>
                </a:path>
              </a:pathLst>
            </a:custGeom>
            <a:solidFill>
              <a:srgbClr val="F084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337238" y="2520600"/>
              <a:ext cx="260350" cy="247015"/>
            </a:xfrm>
            <a:custGeom>
              <a:avLst/>
              <a:gdLst/>
              <a:ahLst/>
              <a:cxnLst/>
              <a:rect l="l" t="t" r="r" b="b"/>
              <a:pathLst>
                <a:path w="260350" h="247014">
                  <a:moveTo>
                    <a:pt x="95130" y="115087"/>
                  </a:moveTo>
                  <a:lnTo>
                    <a:pt x="9715" y="183356"/>
                  </a:lnTo>
                  <a:lnTo>
                    <a:pt x="0" y="204628"/>
                  </a:lnTo>
                  <a:lnTo>
                    <a:pt x="2428" y="215681"/>
                  </a:lnTo>
                  <a:lnTo>
                    <a:pt x="9715" y="225520"/>
                  </a:lnTo>
                  <a:lnTo>
                    <a:pt x="22161" y="237712"/>
                  </a:lnTo>
                  <a:lnTo>
                    <a:pt x="32730" y="244427"/>
                  </a:lnTo>
                  <a:lnTo>
                    <a:pt x="44418" y="246665"/>
                  </a:lnTo>
                  <a:lnTo>
                    <a:pt x="56058" y="244427"/>
                  </a:lnTo>
                  <a:lnTo>
                    <a:pt x="66484" y="237712"/>
                  </a:lnTo>
                  <a:lnTo>
                    <a:pt x="70052" y="234664"/>
                  </a:lnTo>
                  <a:lnTo>
                    <a:pt x="45164" y="234664"/>
                  </a:lnTo>
                  <a:lnTo>
                    <a:pt x="39725" y="232378"/>
                  </a:lnTo>
                  <a:lnTo>
                    <a:pt x="34988" y="225520"/>
                  </a:lnTo>
                  <a:lnTo>
                    <a:pt x="22161" y="219805"/>
                  </a:lnTo>
                  <a:lnTo>
                    <a:pt x="18518" y="214266"/>
                  </a:lnTo>
                  <a:lnTo>
                    <a:pt x="17303" y="207597"/>
                  </a:lnTo>
                  <a:lnTo>
                    <a:pt x="18518" y="200999"/>
                  </a:lnTo>
                  <a:lnTo>
                    <a:pt x="22161" y="195675"/>
                  </a:lnTo>
                  <a:lnTo>
                    <a:pt x="104711" y="117570"/>
                  </a:lnTo>
                  <a:lnTo>
                    <a:pt x="95130" y="115087"/>
                  </a:lnTo>
                  <a:close/>
                </a:path>
                <a:path w="260350" h="247014">
                  <a:moveTo>
                    <a:pt x="136080" y="153638"/>
                  </a:moveTo>
                  <a:lnTo>
                    <a:pt x="60388" y="225520"/>
                  </a:lnTo>
                  <a:lnTo>
                    <a:pt x="51865" y="232378"/>
                  </a:lnTo>
                  <a:lnTo>
                    <a:pt x="45164" y="234664"/>
                  </a:lnTo>
                  <a:lnTo>
                    <a:pt x="70052" y="234664"/>
                  </a:lnTo>
                  <a:lnTo>
                    <a:pt x="130111" y="183356"/>
                  </a:lnTo>
                  <a:lnTo>
                    <a:pt x="134473" y="174533"/>
                  </a:lnTo>
                  <a:lnTo>
                    <a:pt x="137763" y="166211"/>
                  </a:lnTo>
                  <a:lnTo>
                    <a:pt x="138719" y="159031"/>
                  </a:lnTo>
                  <a:lnTo>
                    <a:pt x="136080" y="153638"/>
                  </a:lnTo>
                  <a:close/>
                </a:path>
                <a:path w="260350" h="247014">
                  <a:moveTo>
                    <a:pt x="155511" y="99282"/>
                  </a:moveTo>
                  <a:lnTo>
                    <a:pt x="142557" y="99282"/>
                  </a:lnTo>
                  <a:lnTo>
                    <a:pt x="104711" y="141700"/>
                  </a:lnTo>
                  <a:lnTo>
                    <a:pt x="98234" y="141700"/>
                  </a:lnTo>
                  <a:lnTo>
                    <a:pt x="98234" y="147415"/>
                  </a:lnTo>
                  <a:lnTo>
                    <a:pt x="104711" y="153638"/>
                  </a:lnTo>
                  <a:lnTo>
                    <a:pt x="117157" y="153638"/>
                  </a:lnTo>
                  <a:lnTo>
                    <a:pt x="155511" y="111474"/>
                  </a:lnTo>
                  <a:lnTo>
                    <a:pt x="161480" y="105378"/>
                  </a:lnTo>
                  <a:lnTo>
                    <a:pt x="155511" y="99282"/>
                  </a:lnTo>
                  <a:close/>
                </a:path>
                <a:path w="260350" h="247014">
                  <a:moveTo>
                    <a:pt x="245507" y="16605"/>
                  </a:moveTo>
                  <a:lnTo>
                    <a:pt x="212217" y="16605"/>
                  </a:lnTo>
                  <a:lnTo>
                    <a:pt x="219150" y="17748"/>
                  </a:lnTo>
                  <a:lnTo>
                    <a:pt x="224726" y="21177"/>
                  </a:lnTo>
                  <a:lnTo>
                    <a:pt x="237680" y="32988"/>
                  </a:lnTo>
                  <a:lnTo>
                    <a:pt x="241038" y="38526"/>
                  </a:lnTo>
                  <a:lnTo>
                    <a:pt x="242157" y="45196"/>
                  </a:lnTo>
                  <a:lnTo>
                    <a:pt x="241038" y="51794"/>
                  </a:lnTo>
                  <a:lnTo>
                    <a:pt x="237680" y="57118"/>
                  </a:lnTo>
                  <a:lnTo>
                    <a:pt x="155511" y="135223"/>
                  </a:lnTo>
                  <a:lnTo>
                    <a:pt x="164853" y="135036"/>
                  </a:lnTo>
                  <a:lnTo>
                    <a:pt x="250126" y="69437"/>
                  </a:lnTo>
                  <a:lnTo>
                    <a:pt x="259842" y="45116"/>
                  </a:lnTo>
                  <a:lnTo>
                    <a:pt x="257413" y="31968"/>
                  </a:lnTo>
                  <a:lnTo>
                    <a:pt x="250126" y="21177"/>
                  </a:lnTo>
                  <a:lnTo>
                    <a:pt x="245507" y="16605"/>
                  </a:lnTo>
                  <a:close/>
                </a:path>
                <a:path w="260350" h="247014">
                  <a:moveTo>
                    <a:pt x="215328" y="0"/>
                  </a:moveTo>
                  <a:lnTo>
                    <a:pt x="130111" y="69437"/>
                  </a:lnTo>
                  <a:lnTo>
                    <a:pt x="121003" y="90386"/>
                  </a:lnTo>
                  <a:lnTo>
                    <a:pt x="123634" y="99282"/>
                  </a:lnTo>
                  <a:lnTo>
                    <a:pt x="199326" y="21177"/>
                  </a:lnTo>
                  <a:lnTo>
                    <a:pt x="205188" y="17748"/>
                  </a:lnTo>
                  <a:lnTo>
                    <a:pt x="212217" y="16605"/>
                  </a:lnTo>
                  <a:lnTo>
                    <a:pt x="245507" y="16605"/>
                  </a:lnTo>
                  <a:lnTo>
                    <a:pt x="237680" y="8858"/>
                  </a:lnTo>
                  <a:lnTo>
                    <a:pt x="227040" y="2214"/>
                  </a:lnTo>
                  <a:lnTo>
                    <a:pt x="2153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070219" y="2248147"/>
            <a:ext cx="3123565" cy="795020"/>
          </a:xfrm>
          <a:prstGeom prst="rect">
            <a:avLst/>
          </a:prstGeom>
        </p:spPr>
        <p:txBody>
          <a:bodyPr wrap="square" lIns="0" tIns="135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400" b="1">
                <a:solidFill>
                  <a:srgbClr val="F08430"/>
                </a:solidFill>
                <a:latin typeface="Microsoft YaHei"/>
                <a:cs typeface="Microsoft YaHei"/>
              </a:rPr>
              <a:t>全平台支持</a:t>
            </a:r>
            <a:endParaRPr sz="14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  <a:spcBef>
                <a:spcPts val="765"/>
              </a:spcBef>
            </a:pP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A</a:t>
            </a:r>
            <a:r>
              <a:rPr dirty="0" sz="1100" spc="5">
                <a:solidFill>
                  <a:srgbClr val="767070"/>
                </a:solidFill>
                <a:latin typeface="Microsoft YaHei"/>
                <a:cs typeface="Microsoft YaHei"/>
              </a:rPr>
              <a:t>n</a:t>
            </a: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dr</a:t>
            </a:r>
            <a:r>
              <a:rPr dirty="0" sz="1100" spc="-10">
                <a:solidFill>
                  <a:srgbClr val="767070"/>
                </a:solidFill>
                <a:latin typeface="Microsoft YaHei"/>
                <a:cs typeface="Microsoft YaHei"/>
              </a:rPr>
              <a:t>oi</a:t>
            </a: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d/IO</a:t>
            </a:r>
            <a:r>
              <a:rPr dirty="0" sz="1100" spc="-5">
                <a:solidFill>
                  <a:srgbClr val="767070"/>
                </a:solidFill>
                <a:latin typeface="Microsoft YaHei"/>
                <a:cs typeface="Microsoft YaHei"/>
              </a:rPr>
              <a:t>S</a:t>
            </a: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所有设备，包括</a:t>
            </a:r>
            <a:r>
              <a:rPr dirty="0" sz="1100" spc="-15">
                <a:solidFill>
                  <a:srgbClr val="767070"/>
                </a:solidFill>
                <a:latin typeface="Microsoft YaHei"/>
                <a:cs typeface="Microsoft YaHei"/>
              </a:rPr>
              <a:t>手</a:t>
            </a: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机、</a:t>
            </a:r>
            <a:r>
              <a:rPr dirty="0" sz="1100" spc="-10">
                <a:solidFill>
                  <a:srgbClr val="767070"/>
                </a:solidFill>
                <a:latin typeface="Microsoft YaHei"/>
                <a:cs typeface="Microsoft YaHei"/>
              </a:rPr>
              <a:t>i</a:t>
            </a:r>
            <a:r>
              <a:rPr dirty="0" sz="1100" spc="-5">
                <a:solidFill>
                  <a:srgbClr val="767070"/>
                </a:solidFill>
                <a:latin typeface="Microsoft YaHei"/>
                <a:cs typeface="Microsoft YaHei"/>
              </a:rPr>
              <a:t>P</a:t>
            </a: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a</a:t>
            </a:r>
            <a:r>
              <a:rPr dirty="0" sz="1100" spc="-10">
                <a:solidFill>
                  <a:srgbClr val="767070"/>
                </a:solidFill>
                <a:latin typeface="Microsoft YaHei"/>
                <a:cs typeface="Microsoft YaHei"/>
              </a:rPr>
              <a:t>d</a:t>
            </a: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、Wat</a:t>
            </a:r>
            <a:r>
              <a:rPr dirty="0" sz="1100" spc="-5">
                <a:solidFill>
                  <a:srgbClr val="767070"/>
                </a:solidFill>
                <a:latin typeface="Microsoft YaHei"/>
                <a:cs typeface="Microsoft YaHei"/>
              </a:rPr>
              <a:t>c</a:t>
            </a: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h  </a:t>
            </a: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PC端支持</a:t>
            </a:r>
            <a:r>
              <a:rPr dirty="0" sz="1100" spc="-5">
                <a:solidFill>
                  <a:srgbClr val="767070"/>
                </a:solidFill>
                <a:latin typeface="Microsoft YaHei"/>
                <a:cs typeface="Microsoft YaHei"/>
              </a:rPr>
              <a:t>Windows/Mac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91809" y="3537649"/>
            <a:ext cx="2185035" cy="718185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1400" b="1">
                <a:solidFill>
                  <a:srgbClr val="6FAC46"/>
                </a:solidFill>
                <a:latin typeface="Microsoft YaHei"/>
                <a:cs typeface="Microsoft YaHei"/>
              </a:rPr>
              <a:t>无需</a:t>
            </a:r>
            <a:r>
              <a:rPr dirty="0" sz="1400" spc="-10" b="1">
                <a:solidFill>
                  <a:srgbClr val="6FAC46"/>
                </a:solidFill>
                <a:latin typeface="Microsoft YaHei"/>
                <a:cs typeface="Microsoft YaHei"/>
              </a:rPr>
              <a:t>R</a:t>
            </a:r>
            <a:r>
              <a:rPr dirty="0" sz="1400" spc="-5" b="1">
                <a:solidFill>
                  <a:srgbClr val="6FAC46"/>
                </a:solidFill>
                <a:latin typeface="Microsoft YaHei"/>
                <a:cs typeface="Microsoft YaHei"/>
              </a:rPr>
              <a:t>O</a:t>
            </a:r>
            <a:r>
              <a:rPr dirty="0" sz="1400" spc="-55" b="1">
                <a:solidFill>
                  <a:srgbClr val="6FAC46"/>
                </a:solidFill>
                <a:latin typeface="Microsoft YaHei"/>
                <a:cs typeface="Microsoft YaHei"/>
              </a:rPr>
              <a:t>O</a:t>
            </a:r>
            <a:r>
              <a:rPr dirty="0" sz="1400" spc="-5" b="1">
                <a:solidFill>
                  <a:srgbClr val="6FAC46"/>
                </a:solidFill>
                <a:latin typeface="Microsoft YaHei"/>
                <a:cs typeface="Microsoft YaHei"/>
              </a:rPr>
              <a:t>T/</a:t>
            </a:r>
            <a:r>
              <a:rPr dirty="0" sz="1400" b="1">
                <a:solidFill>
                  <a:srgbClr val="6FAC46"/>
                </a:solidFill>
                <a:latin typeface="Microsoft YaHei"/>
                <a:cs typeface="Microsoft YaHei"/>
              </a:rPr>
              <a:t>越狱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Android无需</a:t>
            </a:r>
            <a:r>
              <a:rPr dirty="0" sz="1100" spc="-5">
                <a:solidFill>
                  <a:srgbClr val="767070"/>
                </a:solidFill>
                <a:latin typeface="Microsoft YaHei"/>
                <a:cs typeface="Microsoft YaHei"/>
              </a:rPr>
              <a:t>ROOT，IOS</a:t>
            </a: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无</a:t>
            </a:r>
            <a:r>
              <a:rPr dirty="0" sz="1100" spc="-15">
                <a:solidFill>
                  <a:srgbClr val="767070"/>
                </a:solidFill>
                <a:latin typeface="Microsoft YaHei"/>
                <a:cs typeface="Microsoft YaHei"/>
              </a:rPr>
              <a:t>需</a:t>
            </a: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越狱</a:t>
            </a:r>
            <a:endParaRPr sz="11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高效解决IOS测试分析难题</a:t>
            </a:r>
            <a:endParaRPr sz="1100">
              <a:latin typeface="Microsoft YaHei"/>
              <a:cs typeface="Microsoft YaHe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1888" y="2345435"/>
            <a:ext cx="2705100" cy="216712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8739" y="58039"/>
            <a:ext cx="4244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iO</a:t>
            </a:r>
            <a:r>
              <a:rPr dirty="0" sz="2400" spc="-5" b="1">
                <a:solidFill>
                  <a:srgbClr val="5A637B"/>
                </a:solidFill>
                <a:latin typeface="Microsoft YaHei"/>
                <a:cs typeface="Microsoft YaHei"/>
              </a:rPr>
              <a:t>S</a:t>
            </a: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如何开展客户端性能测试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99759" y="3584724"/>
            <a:ext cx="6492240" cy="3185160"/>
            <a:chOff x="5699759" y="3584724"/>
            <a:chExt cx="6492240" cy="31851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7210" y="6545578"/>
              <a:ext cx="962644" cy="18328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5625" y="3584724"/>
              <a:ext cx="6466374" cy="15478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84163" y="3742943"/>
              <a:ext cx="6076188" cy="103327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9759" y="4581142"/>
              <a:ext cx="6492240" cy="21884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4831" y="4776215"/>
              <a:ext cx="6065520" cy="1600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920490" y="119423"/>
            <a:ext cx="3362960" cy="758190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35"/>
              </a:spcBef>
            </a:pPr>
            <a:r>
              <a:rPr dirty="0" baseline="2710" sz="3075" spc="15">
                <a:solidFill>
                  <a:srgbClr val="A6AAA9"/>
                </a:solidFill>
                <a:latin typeface="Microsoft YaHei"/>
                <a:cs typeface="Microsoft YaHei"/>
              </a:rPr>
              <a:t>全面且深入的</a:t>
            </a:r>
            <a:r>
              <a:rPr dirty="0" sz="2300" spc="15">
                <a:solidFill>
                  <a:srgbClr val="4471C4"/>
                </a:solidFill>
                <a:latin typeface="Microsoft YaHei"/>
                <a:cs typeface="Microsoft YaHei"/>
              </a:rPr>
              <a:t>性能数据报告</a:t>
            </a:r>
            <a:endParaRPr sz="2300">
              <a:latin typeface="Microsoft YaHei"/>
              <a:cs typeface="Microsoft YaHei"/>
            </a:endParaRPr>
          </a:p>
          <a:p>
            <a:pPr algn="ctr" marR="5080">
              <a:lnSpc>
                <a:spcPct val="100000"/>
              </a:lnSpc>
              <a:spcBef>
                <a:spcPts val="530"/>
              </a:spcBef>
            </a:pP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无论是数据深度还是U</a:t>
            </a:r>
            <a:r>
              <a:rPr dirty="0" sz="1200" spc="-5">
                <a:solidFill>
                  <a:srgbClr val="7E7E7E"/>
                </a:solidFill>
                <a:latin typeface="Microsoft YaHei"/>
                <a:cs typeface="Microsoft YaHei"/>
              </a:rPr>
              <a:t>I</a:t>
            </a:r>
            <a:r>
              <a:rPr dirty="0" sz="1200">
                <a:solidFill>
                  <a:srgbClr val="7E7E7E"/>
                </a:solidFill>
                <a:latin typeface="Microsoft YaHei"/>
                <a:cs typeface="Microsoft YaHei"/>
              </a:rPr>
              <a:t>展示都足够优秀</a:t>
            </a:r>
            <a:endParaRPr sz="1200">
              <a:latin typeface="Microsoft YaHei"/>
              <a:cs typeface="Microsoft YaHe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80559" y="954024"/>
            <a:ext cx="2243455" cy="30480"/>
            <a:chOff x="4480559" y="954024"/>
            <a:chExt cx="2243455" cy="30480"/>
          </a:xfrm>
        </p:grpSpPr>
        <p:sp>
          <p:nvSpPr>
            <p:cNvPr id="10" name="object 10"/>
            <p:cNvSpPr/>
            <p:nvPr/>
          </p:nvSpPr>
          <p:spPr>
            <a:xfrm>
              <a:off x="4480559" y="954024"/>
              <a:ext cx="2243455" cy="30480"/>
            </a:xfrm>
            <a:custGeom>
              <a:avLst/>
              <a:gdLst/>
              <a:ahLst/>
              <a:cxnLst/>
              <a:rect l="l" t="t" r="r" b="b"/>
              <a:pathLst>
                <a:path w="2243454" h="30480">
                  <a:moveTo>
                    <a:pt x="2243328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243328" y="30479"/>
                  </a:lnTo>
                  <a:lnTo>
                    <a:pt x="2243328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228843" y="954024"/>
              <a:ext cx="746760" cy="30480"/>
            </a:xfrm>
            <a:custGeom>
              <a:avLst/>
              <a:gdLst/>
              <a:ahLst/>
              <a:cxnLst/>
              <a:rect l="l" t="t" r="r" b="b"/>
              <a:pathLst>
                <a:path w="746760" h="30480">
                  <a:moveTo>
                    <a:pt x="746760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746760" y="30479"/>
                  </a:lnTo>
                  <a:lnTo>
                    <a:pt x="7467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207327" y="1050018"/>
            <a:ext cx="5239385" cy="3144520"/>
            <a:chOff x="207327" y="1050018"/>
            <a:chExt cx="5239385" cy="314452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327" y="1050018"/>
              <a:ext cx="5239385" cy="31440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5760" y="1208531"/>
              <a:ext cx="4724400" cy="262890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802881" y="1901344"/>
            <a:ext cx="3601085" cy="795655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600" spc="-5">
                <a:solidFill>
                  <a:srgbClr val="6FAC46"/>
                </a:solidFill>
                <a:latin typeface="Microsoft YaHei"/>
                <a:cs typeface="Microsoft YaHei"/>
              </a:rPr>
              <a:t>完整的数据</a:t>
            </a:r>
            <a:endParaRPr sz="16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  <a:spcBef>
                <a:spcPts val="615"/>
              </a:spcBef>
            </a:pPr>
            <a:r>
              <a:rPr dirty="0" sz="1100" spc="-5">
                <a:solidFill>
                  <a:srgbClr val="767070"/>
                </a:solidFill>
                <a:latin typeface="Microsoft YaHei"/>
                <a:cs typeface="Microsoft YaHei"/>
              </a:rPr>
              <a:t>FPS</a:t>
            </a: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、</a:t>
            </a:r>
            <a:r>
              <a:rPr dirty="0" sz="1100" spc="-5">
                <a:solidFill>
                  <a:srgbClr val="767070"/>
                </a:solidFill>
                <a:latin typeface="Microsoft YaHei"/>
                <a:cs typeface="Microsoft YaHei"/>
              </a:rPr>
              <a:t>Jank</a:t>
            </a: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、</a:t>
            </a:r>
            <a:r>
              <a:rPr dirty="0" sz="1100" spc="-5">
                <a:solidFill>
                  <a:srgbClr val="767070"/>
                </a:solidFill>
                <a:latin typeface="Microsoft YaHei"/>
                <a:cs typeface="Microsoft YaHei"/>
              </a:rPr>
              <a:t>FTime</a:t>
            </a: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、CPU、</a:t>
            </a:r>
            <a:r>
              <a:rPr dirty="0" sz="1100" spc="-10">
                <a:solidFill>
                  <a:srgbClr val="767070"/>
                </a:solidFill>
                <a:latin typeface="Microsoft YaHei"/>
                <a:cs typeface="Microsoft YaHei"/>
              </a:rPr>
              <a:t>GPU</a:t>
            </a: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、</a:t>
            </a:r>
            <a:r>
              <a:rPr dirty="0" sz="1100" spc="-5">
                <a:solidFill>
                  <a:srgbClr val="767070"/>
                </a:solidFill>
                <a:latin typeface="Microsoft YaHei"/>
                <a:cs typeface="Microsoft YaHei"/>
              </a:rPr>
              <a:t>Memory</a:t>
            </a: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、</a:t>
            </a:r>
            <a:r>
              <a:rPr dirty="0" sz="1100" spc="-5">
                <a:solidFill>
                  <a:srgbClr val="767070"/>
                </a:solidFill>
                <a:latin typeface="Microsoft YaHei"/>
                <a:cs typeface="Microsoft YaHei"/>
              </a:rPr>
              <a:t>Battery</a:t>
            </a:r>
            <a:r>
              <a:rPr dirty="0" sz="1100" spc="-10">
                <a:solidFill>
                  <a:srgbClr val="767070"/>
                </a:solidFill>
                <a:latin typeface="Microsoft YaHei"/>
                <a:cs typeface="Microsoft YaHei"/>
              </a:rPr>
              <a:t> </a:t>
            </a: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、 </a:t>
            </a:r>
            <a:r>
              <a:rPr dirty="0" sz="1100" spc="-5">
                <a:solidFill>
                  <a:srgbClr val="767070"/>
                </a:solidFill>
                <a:latin typeface="Microsoft YaHei"/>
                <a:cs typeface="Microsoft YaHei"/>
              </a:rPr>
              <a:t>Network</a:t>
            </a: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、CTemp等</a:t>
            </a:r>
            <a:r>
              <a:rPr dirty="0" sz="1100" spc="-15">
                <a:solidFill>
                  <a:srgbClr val="767070"/>
                </a:solidFill>
                <a:latin typeface="Microsoft YaHei"/>
                <a:cs typeface="Microsoft YaHei"/>
              </a:rPr>
              <a:t>性</a:t>
            </a: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能参</a:t>
            </a:r>
            <a:r>
              <a:rPr dirty="0" sz="1100" spc="-15">
                <a:solidFill>
                  <a:srgbClr val="767070"/>
                </a:solidFill>
                <a:latin typeface="Microsoft YaHei"/>
                <a:cs typeface="Microsoft YaHei"/>
              </a:rPr>
              <a:t>数</a:t>
            </a: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，这</a:t>
            </a:r>
            <a:r>
              <a:rPr dirty="0" sz="1100" spc="-15">
                <a:solidFill>
                  <a:srgbClr val="767070"/>
                </a:solidFill>
                <a:latin typeface="Microsoft YaHei"/>
                <a:cs typeface="Microsoft YaHei"/>
              </a:rPr>
              <a:t>些</a:t>
            </a: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您都</a:t>
            </a:r>
            <a:r>
              <a:rPr dirty="0" sz="1100" spc="-15">
                <a:solidFill>
                  <a:srgbClr val="767070"/>
                </a:solidFill>
                <a:latin typeface="Microsoft YaHei"/>
                <a:cs typeface="Microsoft YaHei"/>
              </a:rPr>
              <a:t>可</a:t>
            </a: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以轻</a:t>
            </a:r>
            <a:r>
              <a:rPr dirty="0" sz="1100" spc="-15">
                <a:solidFill>
                  <a:srgbClr val="767070"/>
                </a:solidFill>
                <a:latin typeface="Microsoft YaHei"/>
                <a:cs typeface="Microsoft YaHei"/>
              </a:rPr>
              <a:t>松</a:t>
            </a:r>
            <a:r>
              <a:rPr dirty="0" sz="1100">
                <a:solidFill>
                  <a:srgbClr val="767070"/>
                </a:solidFill>
                <a:latin typeface="Microsoft YaHei"/>
                <a:cs typeface="Microsoft YaHei"/>
              </a:rPr>
              <a:t>获得。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29232" y="4881753"/>
            <a:ext cx="3244215" cy="1076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4471C4"/>
                </a:solidFill>
                <a:latin typeface="Microsoft YaHei"/>
                <a:cs typeface="Microsoft YaHei"/>
              </a:rPr>
              <a:t>云端看板</a:t>
            </a:r>
            <a:endParaRPr sz="16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50100"/>
              </a:lnSpc>
              <a:spcBef>
                <a:spcPts val="415"/>
              </a:spcBef>
            </a:pPr>
            <a:r>
              <a:rPr dirty="0" sz="1100">
                <a:solidFill>
                  <a:srgbClr val="7E7E7E"/>
                </a:solidFill>
                <a:latin typeface="Microsoft YaHei"/>
                <a:cs typeface="Microsoft YaHei"/>
              </a:rPr>
              <a:t>基于云端的看板，您可</a:t>
            </a:r>
            <a:r>
              <a:rPr dirty="0" sz="1100" spc="-15">
                <a:solidFill>
                  <a:srgbClr val="7E7E7E"/>
                </a:solidFill>
                <a:latin typeface="Microsoft YaHei"/>
                <a:cs typeface="Microsoft YaHei"/>
              </a:rPr>
              <a:t>以</a:t>
            </a:r>
            <a:r>
              <a:rPr dirty="0" sz="1100">
                <a:solidFill>
                  <a:srgbClr val="7E7E7E"/>
                </a:solidFill>
                <a:latin typeface="Microsoft YaHei"/>
                <a:cs typeface="Microsoft YaHei"/>
              </a:rPr>
              <a:t>随时</a:t>
            </a:r>
            <a:r>
              <a:rPr dirty="0" sz="1100" spc="-15">
                <a:solidFill>
                  <a:srgbClr val="7E7E7E"/>
                </a:solidFill>
                <a:latin typeface="Microsoft YaHei"/>
                <a:cs typeface="Microsoft YaHei"/>
              </a:rPr>
              <a:t>随</a:t>
            </a:r>
            <a:r>
              <a:rPr dirty="0" sz="1100">
                <a:solidFill>
                  <a:srgbClr val="7E7E7E"/>
                </a:solidFill>
                <a:latin typeface="Microsoft YaHei"/>
                <a:cs typeface="Microsoft YaHei"/>
              </a:rPr>
              <a:t>地存</a:t>
            </a:r>
            <a:r>
              <a:rPr dirty="0" sz="1100" spc="-15">
                <a:solidFill>
                  <a:srgbClr val="7E7E7E"/>
                </a:solidFill>
                <a:latin typeface="Microsoft YaHei"/>
                <a:cs typeface="Microsoft YaHei"/>
              </a:rPr>
              <a:t>储</a:t>
            </a:r>
            <a:r>
              <a:rPr dirty="0" sz="1100">
                <a:solidFill>
                  <a:srgbClr val="7E7E7E"/>
                </a:solidFill>
                <a:latin typeface="Microsoft YaHei"/>
                <a:cs typeface="Microsoft YaHei"/>
              </a:rPr>
              <a:t>、可</a:t>
            </a:r>
            <a:r>
              <a:rPr dirty="0" sz="1100" spc="-15">
                <a:solidFill>
                  <a:srgbClr val="7E7E7E"/>
                </a:solidFill>
                <a:latin typeface="Microsoft YaHei"/>
                <a:cs typeface="Microsoft YaHei"/>
              </a:rPr>
              <a:t>视</a:t>
            </a:r>
            <a:r>
              <a:rPr dirty="0" sz="1100">
                <a:solidFill>
                  <a:srgbClr val="7E7E7E"/>
                </a:solidFill>
                <a:latin typeface="Microsoft YaHei"/>
                <a:cs typeface="Microsoft YaHei"/>
              </a:rPr>
              <a:t>化、编 辑、管理和下载使用任</a:t>
            </a:r>
            <a:r>
              <a:rPr dirty="0" sz="1100" spc="-15">
                <a:solidFill>
                  <a:srgbClr val="7E7E7E"/>
                </a:solidFill>
                <a:latin typeface="Microsoft YaHei"/>
                <a:cs typeface="Microsoft YaHei"/>
              </a:rPr>
              <a:t>何</a:t>
            </a:r>
            <a:r>
              <a:rPr dirty="0" sz="1100">
                <a:solidFill>
                  <a:srgbClr val="7E7E7E"/>
                </a:solidFill>
                <a:latin typeface="Microsoft YaHei"/>
                <a:cs typeface="Microsoft YaHei"/>
              </a:rPr>
              <a:t>版本</a:t>
            </a:r>
            <a:r>
              <a:rPr dirty="0" sz="1100" spc="-15">
                <a:solidFill>
                  <a:srgbClr val="7E7E7E"/>
                </a:solidFill>
                <a:latin typeface="Microsoft YaHei"/>
                <a:cs typeface="Microsoft YaHei"/>
              </a:rPr>
              <a:t>的</a:t>
            </a:r>
            <a:r>
              <a:rPr dirty="0" sz="1100" spc="-5">
                <a:solidFill>
                  <a:srgbClr val="7E7E7E"/>
                </a:solidFill>
                <a:latin typeface="Microsoft YaHei"/>
                <a:cs typeface="Microsoft YaHei"/>
              </a:rPr>
              <a:t>PerfDog</a:t>
            </a:r>
            <a:r>
              <a:rPr dirty="0" sz="1100">
                <a:solidFill>
                  <a:srgbClr val="7E7E7E"/>
                </a:solidFill>
                <a:latin typeface="Microsoft YaHei"/>
                <a:cs typeface="Microsoft YaHei"/>
              </a:rPr>
              <a:t>收集的所有 测试数据</a:t>
            </a:r>
            <a:endParaRPr sz="1100">
              <a:latin typeface="Microsoft YaHei"/>
              <a:cs typeface="Microsoft YaHe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31747" y="4776215"/>
            <a:ext cx="574675" cy="551815"/>
            <a:chOff x="1031747" y="4776215"/>
            <a:chExt cx="574675" cy="551815"/>
          </a:xfrm>
        </p:grpSpPr>
        <p:sp>
          <p:nvSpPr>
            <p:cNvPr id="18" name="object 18"/>
            <p:cNvSpPr/>
            <p:nvPr/>
          </p:nvSpPr>
          <p:spPr>
            <a:xfrm>
              <a:off x="1031747" y="4776215"/>
              <a:ext cx="574675" cy="551815"/>
            </a:xfrm>
            <a:custGeom>
              <a:avLst/>
              <a:gdLst/>
              <a:ahLst/>
              <a:cxnLst/>
              <a:rect l="l" t="t" r="r" b="b"/>
              <a:pathLst>
                <a:path w="574675" h="551814">
                  <a:moveTo>
                    <a:pt x="287274" y="0"/>
                  </a:moveTo>
                  <a:lnTo>
                    <a:pt x="240675" y="3608"/>
                  </a:lnTo>
                  <a:lnTo>
                    <a:pt x="196471" y="14057"/>
                  </a:lnTo>
                  <a:lnTo>
                    <a:pt x="155253" y="30778"/>
                  </a:lnTo>
                  <a:lnTo>
                    <a:pt x="117611" y="53205"/>
                  </a:lnTo>
                  <a:lnTo>
                    <a:pt x="84139" y="80771"/>
                  </a:lnTo>
                  <a:lnTo>
                    <a:pt x="55426" y="112910"/>
                  </a:lnTo>
                  <a:lnTo>
                    <a:pt x="32064" y="149053"/>
                  </a:lnTo>
                  <a:lnTo>
                    <a:pt x="14645" y="188634"/>
                  </a:lnTo>
                  <a:lnTo>
                    <a:pt x="3759" y="231087"/>
                  </a:lnTo>
                  <a:lnTo>
                    <a:pt x="0" y="275843"/>
                  </a:lnTo>
                  <a:lnTo>
                    <a:pt x="3759" y="320600"/>
                  </a:lnTo>
                  <a:lnTo>
                    <a:pt x="14645" y="363053"/>
                  </a:lnTo>
                  <a:lnTo>
                    <a:pt x="32064" y="402634"/>
                  </a:lnTo>
                  <a:lnTo>
                    <a:pt x="55426" y="438777"/>
                  </a:lnTo>
                  <a:lnTo>
                    <a:pt x="84139" y="470915"/>
                  </a:lnTo>
                  <a:lnTo>
                    <a:pt x="117611" y="498482"/>
                  </a:lnTo>
                  <a:lnTo>
                    <a:pt x="155253" y="520909"/>
                  </a:lnTo>
                  <a:lnTo>
                    <a:pt x="196471" y="537630"/>
                  </a:lnTo>
                  <a:lnTo>
                    <a:pt x="240675" y="548079"/>
                  </a:lnTo>
                  <a:lnTo>
                    <a:pt x="287274" y="551687"/>
                  </a:lnTo>
                  <a:lnTo>
                    <a:pt x="333863" y="548079"/>
                  </a:lnTo>
                  <a:lnTo>
                    <a:pt x="378061" y="537630"/>
                  </a:lnTo>
                  <a:lnTo>
                    <a:pt x="419277" y="520909"/>
                  </a:lnTo>
                  <a:lnTo>
                    <a:pt x="456919" y="498482"/>
                  </a:lnTo>
                  <a:lnTo>
                    <a:pt x="490394" y="470915"/>
                  </a:lnTo>
                  <a:lnTo>
                    <a:pt x="519110" y="438777"/>
                  </a:lnTo>
                  <a:lnTo>
                    <a:pt x="542476" y="402634"/>
                  </a:lnTo>
                  <a:lnTo>
                    <a:pt x="559899" y="363053"/>
                  </a:lnTo>
                  <a:lnTo>
                    <a:pt x="570787" y="320600"/>
                  </a:lnTo>
                  <a:lnTo>
                    <a:pt x="574548" y="275843"/>
                  </a:lnTo>
                  <a:lnTo>
                    <a:pt x="570787" y="231087"/>
                  </a:lnTo>
                  <a:lnTo>
                    <a:pt x="559899" y="188634"/>
                  </a:lnTo>
                  <a:lnTo>
                    <a:pt x="542476" y="149053"/>
                  </a:lnTo>
                  <a:lnTo>
                    <a:pt x="519110" y="112910"/>
                  </a:lnTo>
                  <a:lnTo>
                    <a:pt x="490394" y="80771"/>
                  </a:lnTo>
                  <a:lnTo>
                    <a:pt x="456919" y="53205"/>
                  </a:lnTo>
                  <a:lnTo>
                    <a:pt x="419277" y="30778"/>
                  </a:lnTo>
                  <a:lnTo>
                    <a:pt x="378061" y="14057"/>
                  </a:lnTo>
                  <a:lnTo>
                    <a:pt x="333863" y="3608"/>
                  </a:lnTo>
                  <a:lnTo>
                    <a:pt x="2872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90402" y="4928520"/>
              <a:ext cx="258445" cy="247015"/>
            </a:xfrm>
            <a:custGeom>
              <a:avLst/>
              <a:gdLst/>
              <a:ahLst/>
              <a:cxnLst/>
              <a:rect l="l" t="t" r="r" b="b"/>
              <a:pathLst>
                <a:path w="258444" h="247014">
                  <a:moveTo>
                    <a:pt x="94559" y="115087"/>
                  </a:moveTo>
                  <a:lnTo>
                    <a:pt x="9620" y="183356"/>
                  </a:lnTo>
                  <a:lnTo>
                    <a:pt x="0" y="204628"/>
                  </a:lnTo>
                  <a:lnTo>
                    <a:pt x="2405" y="215681"/>
                  </a:lnTo>
                  <a:lnTo>
                    <a:pt x="9620" y="225520"/>
                  </a:lnTo>
                  <a:lnTo>
                    <a:pt x="22028" y="237712"/>
                  </a:lnTo>
                  <a:lnTo>
                    <a:pt x="32578" y="244427"/>
                  </a:lnTo>
                  <a:lnTo>
                    <a:pt x="44213" y="246665"/>
                  </a:lnTo>
                  <a:lnTo>
                    <a:pt x="55769" y="244427"/>
                  </a:lnTo>
                  <a:lnTo>
                    <a:pt x="66084" y="237712"/>
                  </a:lnTo>
                  <a:lnTo>
                    <a:pt x="69633" y="234664"/>
                  </a:lnTo>
                  <a:lnTo>
                    <a:pt x="44910" y="234664"/>
                  </a:lnTo>
                  <a:lnTo>
                    <a:pt x="39523" y="232378"/>
                  </a:lnTo>
                  <a:lnTo>
                    <a:pt x="34855" y="225520"/>
                  </a:lnTo>
                  <a:lnTo>
                    <a:pt x="22028" y="219805"/>
                  </a:lnTo>
                  <a:lnTo>
                    <a:pt x="18420" y="214266"/>
                  </a:lnTo>
                  <a:lnTo>
                    <a:pt x="17218" y="207597"/>
                  </a:lnTo>
                  <a:lnTo>
                    <a:pt x="18420" y="200999"/>
                  </a:lnTo>
                  <a:lnTo>
                    <a:pt x="22028" y="195675"/>
                  </a:lnTo>
                  <a:lnTo>
                    <a:pt x="104108" y="117570"/>
                  </a:lnTo>
                  <a:lnTo>
                    <a:pt x="94559" y="115087"/>
                  </a:lnTo>
                  <a:close/>
                </a:path>
                <a:path w="258444" h="247014">
                  <a:moveTo>
                    <a:pt x="135350" y="153638"/>
                  </a:moveTo>
                  <a:lnTo>
                    <a:pt x="60090" y="225520"/>
                  </a:lnTo>
                  <a:lnTo>
                    <a:pt x="51578" y="232378"/>
                  </a:lnTo>
                  <a:lnTo>
                    <a:pt x="44910" y="234664"/>
                  </a:lnTo>
                  <a:lnTo>
                    <a:pt x="69633" y="234664"/>
                  </a:lnTo>
                  <a:lnTo>
                    <a:pt x="129381" y="183356"/>
                  </a:lnTo>
                  <a:lnTo>
                    <a:pt x="133742" y="174533"/>
                  </a:lnTo>
                  <a:lnTo>
                    <a:pt x="137032" y="166211"/>
                  </a:lnTo>
                  <a:lnTo>
                    <a:pt x="137989" y="159031"/>
                  </a:lnTo>
                  <a:lnTo>
                    <a:pt x="135350" y="153638"/>
                  </a:lnTo>
                  <a:close/>
                </a:path>
                <a:path w="258444" h="247014">
                  <a:moveTo>
                    <a:pt x="154654" y="99282"/>
                  </a:moveTo>
                  <a:lnTo>
                    <a:pt x="141827" y="99282"/>
                  </a:lnTo>
                  <a:lnTo>
                    <a:pt x="104108" y="141700"/>
                  </a:lnTo>
                  <a:lnTo>
                    <a:pt x="97758" y="141700"/>
                  </a:lnTo>
                  <a:lnTo>
                    <a:pt x="97758" y="147415"/>
                  </a:lnTo>
                  <a:lnTo>
                    <a:pt x="104108" y="153638"/>
                  </a:lnTo>
                  <a:lnTo>
                    <a:pt x="116554" y="153638"/>
                  </a:lnTo>
                  <a:lnTo>
                    <a:pt x="154654" y="111474"/>
                  </a:lnTo>
                  <a:lnTo>
                    <a:pt x="160623" y="105378"/>
                  </a:lnTo>
                  <a:lnTo>
                    <a:pt x="154654" y="99282"/>
                  </a:lnTo>
                  <a:close/>
                </a:path>
                <a:path w="258444" h="247014">
                  <a:moveTo>
                    <a:pt x="244142" y="16605"/>
                  </a:moveTo>
                  <a:lnTo>
                    <a:pt x="211042" y="16605"/>
                  </a:lnTo>
                  <a:lnTo>
                    <a:pt x="217931" y="17748"/>
                  </a:lnTo>
                  <a:lnTo>
                    <a:pt x="223488" y="21177"/>
                  </a:lnTo>
                  <a:lnTo>
                    <a:pt x="236315" y="32988"/>
                  </a:lnTo>
                  <a:lnTo>
                    <a:pt x="239672" y="38526"/>
                  </a:lnTo>
                  <a:lnTo>
                    <a:pt x="240792" y="45196"/>
                  </a:lnTo>
                  <a:lnTo>
                    <a:pt x="239672" y="51794"/>
                  </a:lnTo>
                  <a:lnTo>
                    <a:pt x="236315" y="57118"/>
                  </a:lnTo>
                  <a:lnTo>
                    <a:pt x="154654" y="135223"/>
                  </a:lnTo>
                  <a:lnTo>
                    <a:pt x="163921" y="135036"/>
                  </a:lnTo>
                  <a:lnTo>
                    <a:pt x="248761" y="69437"/>
                  </a:lnTo>
                  <a:lnTo>
                    <a:pt x="258381" y="45116"/>
                  </a:lnTo>
                  <a:lnTo>
                    <a:pt x="255976" y="31968"/>
                  </a:lnTo>
                  <a:lnTo>
                    <a:pt x="248761" y="21177"/>
                  </a:lnTo>
                  <a:lnTo>
                    <a:pt x="244142" y="16605"/>
                  </a:lnTo>
                  <a:close/>
                </a:path>
                <a:path w="258444" h="247014">
                  <a:moveTo>
                    <a:pt x="214137" y="0"/>
                  </a:moveTo>
                  <a:lnTo>
                    <a:pt x="129381" y="69437"/>
                  </a:lnTo>
                  <a:lnTo>
                    <a:pt x="120326" y="90386"/>
                  </a:lnTo>
                  <a:lnTo>
                    <a:pt x="122904" y="99282"/>
                  </a:lnTo>
                  <a:lnTo>
                    <a:pt x="198215" y="21177"/>
                  </a:lnTo>
                  <a:lnTo>
                    <a:pt x="204057" y="17748"/>
                  </a:lnTo>
                  <a:lnTo>
                    <a:pt x="211042" y="16605"/>
                  </a:lnTo>
                  <a:lnTo>
                    <a:pt x="244142" y="16605"/>
                  </a:lnTo>
                  <a:lnTo>
                    <a:pt x="236315" y="8858"/>
                  </a:lnTo>
                  <a:lnTo>
                    <a:pt x="225768" y="2214"/>
                  </a:lnTo>
                  <a:lnTo>
                    <a:pt x="2141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5975603" y="1999488"/>
            <a:ext cx="574675" cy="551815"/>
            <a:chOff x="5975603" y="1999488"/>
            <a:chExt cx="574675" cy="551815"/>
          </a:xfrm>
        </p:grpSpPr>
        <p:sp>
          <p:nvSpPr>
            <p:cNvPr id="21" name="object 21"/>
            <p:cNvSpPr/>
            <p:nvPr/>
          </p:nvSpPr>
          <p:spPr>
            <a:xfrm>
              <a:off x="5975603" y="1999488"/>
              <a:ext cx="574675" cy="551815"/>
            </a:xfrm>
            <a:custGeom>
              <a:avLst/>
              <a:gdLst/>
              <a:ahLst/>
              <a:cxnLst/>
              <a:rect l="l" t="t" r="r" b="b"/>
              <a:pathLst>
                <a:path w="574675" h="551814">
                  <a:moveTo>
                    <a:pt x="287274" y="0"/>
                  </a:moveTo>
                  <a:lnTo>
                    <a:pt x="240684" y="3608"/>
                  </a:lnTo>
                  <a:lnTo>
                    <a:pt x="196486" y="14057"/>
                  </a:lnTo>
                  <a:lnTo>
                    <a:pt x="155270" y="30778"/>
                  </a:lnTo>
                  <a:lnTo>
                    <a:pt x="117628" y="53205"/>
                  </a:lnTo>
                  <a:lnTo>
                    <a:pt x="84153" y="80772"/>
                  </a:lnTo>
                  <a:lnTo>
                    <a:pt x="55437" y="112910"/>
                  </a:lnTo>
                  <a:lnTo>
                    <a:pt x="32071" y="149053"/>
                  </a:lnTo>
                  <a:lnTo>
                    <a:pt x="14648" y="188634"/>
                  </a:lnTo>
                  <a:lnTo>
                    <a:pt x="3760" y="231087"/>
                  </a:lnTo>
                  <a:lnTo>
                    <a:pt x="0" y="275844"/>
                  </a:lnTo>
                  <a:lnTo>
                    <a:pt x="3760" y="320600"/>
                  </a:lnTo>
                  <a:lnTo>
                    <a:pt x="14648" y="363053"/>
                  </a:lnTo>
                  <a:lnTo>
                    <a:pt x="32071" y="402634"/>
                  </a:lnTo>
                  <a:lnTo>
                    <a:pt x="55437" y="438777"/>
                  </a:lnTo>
                  <a:lnTo>
                    <a:pt x="84153" y="470915"/>
                  </a:lnTo>
                  <a:lnTo>
                    <a:pt x="117628" y="498482"/>
                  </a:lnTo>
                  <a:lnTo>
                    <a:pt x="155270" y="520909"/>
                  </a:lnTo>
                  <a:lnTo>
                    <a:pt x="196486" y="537630"/>
                  </a:lnTo>
                  <a:lnTo>
                    <a:pt x="240684" y="548079"/>
                  </a:lnTo>
                  <a:lnTo>
                    <a:pt x="287274" y="551688"/>
                  </a:lnTo>
                  <a:lnTo>
                    <a:pt x="333863" y="548079"/>
                  </a:lnTo>
                  <a:lnTo>
                    <a:pt x="378061" y="537630"/>
                  </a:lnTo>
                  <a:lnTo>
                    <a:pt x="419277" y="520909"/>
                  </a:lnTo>
                  <a:lnTo>
                    <a:pt x="456919" y="498482"/>
                  </a:lnTo>
                  <a:lnTo>
                    <a:pt x="490394" y="470915"/>
                  </a:lnTo>
                  <a:lnTo>
                    <a:pt x="519110" y="438777"/>
                  </a:lnTo>
                  <a:lnTo>
                    <a:pt x="542476" y="402634"/>
                  </a:lnTo>
                  <a:lnTo>
                    <a:pt x="559899" y="363053"/>
                  </a:lnTo>
                  <a:lnTo>
                    <a:pt x="570787" y="320600"/>
                  </a:lnTo>
                  <a:lnTo>
                    <a:pt x="574548" y="275844"/>
                  </a:lnTo>
                  <a:lnTo>
                    <a:pt x="570787" y="231087"/>
                  </a:lnTo>
                  <a:lnTo>
                    <a:pt x="559899" y="188634"/>
                  </a:lnTo>
                  <a:lnTo>
                    <a:pt x="542476" y="149053"/>
                  </a:lnTo>
                  <a:lnTo>
                    <a:pt x="519110" y="112910"/>
                  </a:lnTo>
                  <a:lnTo>
                    <a:pt x="490394" y="80772"/>
                  </a:lnTo>
                  <a:lnTo>
                    <a:pt x="456919" y="53205"/>
                  </a:lnTo>
                  <a:lnTo>
                    <a:pt x="419277" y="30778"/>
                  </a:lnTo>
                  <a:lnTo>
                    <a:pt x="378061" y="14057"/>
                  </a:lnTo>
                  <a:lnTo>
                    <a:pt x="333863" y="3608"/>
                  </a:lnTo>
                  <a:lnTo>
                    <a:pt x="287274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147815" y="2202180"/>
              <a:ext cx="259079" cy="211454"/>
            </a:xfrm>
            <a:custGeom>
              <a:avLst/>
              <a:gdLst/>
              <a:ahLst/>
              <a:cxnLst/>
              <a:rect l="l" t="t" r="r" b="b"/>
              <a:pathLst>
                <a:path w="259079" h="211455">
                  <a:moveTo>
                    <a:pt x="90550" y="149225"/>
                  </a:moveTo>
                  <a:lnTo>
                    <a:pt x="77470" y="149225"/>
                  </a:lnTo>
                  <a:lnTo>
                    <a:pt x="77470" y="161544"/>
                  </a:lnTo>
                  <a:lnTo>
                    <a:pt x="122682" y="211455"/>
                  </a:lnTo>
                  <a:lnTo>
                    <a:pt x="135889" y="211455"/>
                  </a:lnTo>
                  <a:lnTo>
                    <a:pt x="164385" y="180086"/>
                  </a:lnTo>
                  <a:lnTo>
                    <a:pt x="122682" y="180086"/>
                  </a:lnTo>
                  <a:lnTo>
                    <a:pt x="90550" y="149225"/>
                  </a:lnTo>
                  <a:close/>
                </a:path>
                <a:path w="259079" h="211455">
                  <a:moveTo>
                    <a:pt x="135889" y="55753"/>
                  </a:moveTo>
                  <a:lnTo>
                    <a:pt x="122682" y="55753"/>
                  </a:lnTo>
                  <a:lnTo>
                    <a:pt x="122682" y="180086"/>
                  </a:lnTo>
                  <a:lnTo>
                    <a:pt x="135889" y="180086"/>
                  </a:lnTo>
                  <a:lnTo>
                    <a:pt x="135889" y="55753"/>
                  </a:lnTo>
                  <a:close/>
                </a:path>
                <a:path w="259079" h="211455">
                  <a:moveTo>
                    <a:pt x="181229" y="149225"/>
                  </a:moveTo>
                  <a:lnTo>
                    <a:pt x="168021" y="149225"/>
                  </a:lnTo>
                  <a:lnTo>
                    <a:pt x="135889" y="180086"/>
                  </a:lnTo>
                  <a:lnTo>
                    <a:pt x="164385" y="180086"/>
                  </a:lnTo>
                  <a:lnTo>
                    <a:pt x="181229" y="161544"/>
                  </a:lnTo>
                  <a:lnTo>
                    <a:pt x="181229" y="149225"/>
                  </a:lnTo>
                  <a:close/>
                </a:path>
                <a:path w="259079" h="211455">
                  <a:moveTo>
                    <a:pt x="258699" y="0"/>
                  </a:moveTo>
                  <a:lnTo>
                    <a:pt x="0" y="0"/>
                  </a:lnTo>
                  <a:lnTo>
                    <a:pt x="0" y="74422"/>
                  </a:lnTo>
                  <a:lnTo>
                    <a:pt x="6096" y="80772"/>
                  </a:lnTo>
                  <a:lnTo>
                    <a:pt x="12700" y="80772"/>
                  </a:lnTo>
                  <a:lnTo>
                    <a:pt x="19304" y="74422"/>
                  </a:lnTo>
                  <a:lnTo>
                    <a:pt x="19304" y="12319"/>
                  </a:lnTo>
                  <a:lnTo>
                    <a:pt x="258699" y="12319"/>
                  </a:lnTo>
                  <a:lnTo>
                    <a:pt x="258699" y="0"/>
                  </a:lnTo>
                  <a:close/>
                </a:path>
                <a:path w="259079" h="211455">
                  <a:moveTo>
                    <a:pt x="258699" y="12319"/>
                  </a:moveTo>
                  <a:lnTo>
                    <a:pt x="239268" y="12319"/>
                  </a:lnTo>
                  <a:lnTo>
                    <a:pt x="239268" y="74422"/>
                  </a:lnTo>
                  <a:lnTo>
                    <a:pt x="245872" y="80772"/>
                  </a:lnTo>
                  <a:lnTo>
                    <a:pt x="252475" y="80772"/>
                  </a:lnTo>
                  <a:lnTo>
                    <a:pt x="258699" y="74422"/>
                  </a:lnTo>
                  <a:lnTo>
                    <a:pt x="258699" y="123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78739" y="58039"/>
            <a:ext cx="28067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获取哪些性能数据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32600"/>
            <a:chOff x="0" y="0"/>
            <a:chExt cx="12192000" cy="68326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32600"/>
            </a:xfrm>
            <a:custGeom>
              <a:avLst/>
              <a:gdLst/>
              <a:ahLst/>
              <a:cxnLst/>
              <a:rect l="l" t="t" r="r" b="b"/>
              <a:pathLst>
                <a:path w="12192000" h="6832600">
                  <a:moveTo>
                    <a:pt x="12191999" y="0"/>
                  </a:moveTo>
                  <a:lnTo>
                    <a:pt x="0" y="0"/>
                  </a:lnTo>
                  <a:lnTo>
                    <a:pt x="0" y="6832092"/>
                  </a:lnTo>
                  <a:lnTo>
                    <a:pt x="12191999" y="6832092"/>
                  </a:lnTo>
                  <a:lnTo>
                    <a:pt x="12191999" y="0"/>
                  </a:lnTo>
                  <a:close/>
                </a:path>
              </a:pathLst>
            </a:custGeom>
            <a:solidFill>
              <a:srgbClr val="202935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964435" y="1633727"/>
              <a:ext cx="2900680" cy="586740"/>
            </a:xfrm>
            <a:custGeom>
              <a:avLst/>
              <a:gdLst/>
              <a:ahLst/>
              <a:cxnLst/>
              <a:rect l="l" t="t" r="r" b="b"/>
              <a:pathLst>
                <a:path w="2900679" h="586739">
                  <a:moveTo>
                    <a:pt x="2606802" y="0"/>
                  </a:moveTo>
                  <a:lnTo>
                    <a:pt x="0" y="0"/>
                  </a:lnTo>
                  <a:lnTo>
                    <a:pt x="293369" y="293370"/>
                  </a:lnTo>
                  <a:lnTo>
                    <a:pt x="0" y="586739"/>
                  </a:lnTo>
                  <a:lnTo>
                    <a:pt x="2606802" y="586739"/>
                  </a:lnTo>
                  <a:lnTo>
                    <a:pt x="2900172" y="293370"/>
                  </a:lnTo>
                  <a:lnTo>
                    <a:pt x="2606802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64435" y="1633727"/>
              <a:ext cx="2900680" cy="586740"/>
            </a:xfrm>
            <a:custGeom>
              <a:avLst/>
              <a:gdLst/>
              <a:ahLst/>
              <a:cxnLst/>
              <a:rect l="l" t="t" r="r" b="b"/>
              <a:pathLst>
                <a:path w="2900679" h="586739">
                  <a:moveTo>
                    <a:pt x="0" y="0"/>
                  </a:moveTo>
                  <a:lnTo>
                    <a:pt x="2606802" y="0"/>
                  </a:lnTo>
                  <a:lnTo>
                    <a:pt x="2900172" y="293370"/>
                  </a:lnTo>
                  <a:lnTo>
                    <a:pt x="2606802" y="586739"/>
                  </a:lnTo>
                  <a:lnTo>
                    <a:pt x="0" y="586739"/>
                  </a:lnTo>
                  <a:lnTo>
                    <a:pt x="293369" y="293370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75966" y="1681937"/>
            <a:ext cx="1348740" cy="42290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增量阶段</a:t>
            </a:r>
            <a:endParaRPr sz="2600">
              <a:latin typeface="SimSun"/>
              <a:cs typeface="SimSu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68697" y="1627377"/>
            <a:ext cx="2914650" cy="599440"/>
            <a:chOff x="4568697" y="1627377"/>
            <a:chExt cx="2914650" cy="599440"/>
          </a:xfrm>
        </p:grpSpPr>
        <p:sp>
          <p:nvSpPr>
            <p:cNvPr id="8" name="object 8"/>
            <p:cNvSpPr/>
            <p:nvPr/>
          </p:nvSpPr>
          <p:spPr>
            <a:xfrm>
              <a:off x="4575047" y="1633727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2608326" y="0"/>
                  </a:moveTo>
                  <a:lnTo>
                    <a:pt x="0" y="0"/>
                  </a:lnTo>
                  <a:lnTo>
                    <a:pt x="293369" y="293370"/>
                  </a:lnTo>
                  <a:lnTo>
                    <a:pt x="0" y="586739"/>
                  </a:lnTo>
                  <a:lnTo>
                    <a:pt x="2608326" y="586739"/>
                  </a:lnTo>
                  <a:lnTo>
                    <a:pt x="2901696" y="293370"/>
                  </a:lnTo>
                  <a:lnTo>
                    <a:pt x="260832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75047" y="1633727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0" y="0"/>
                  </a:moveTo>
                  <a:lnTo>
                    <a:pt x="2608326" y="0"/>
                  </a:lnTo>
                  <a:lnTo>
                    <a:pt x="2901696" y="293370"/>
                  </a:lnTo>
                  <a:lnTo>
                    <a:pt x="2608326" y="586739"/>
                  </a:lnTo>
                  <a:lnTo>
                    <a:pt x="0" y="586739"/>
                  </a:lnTo>
                  <a:lnTo>
                    <a:pt x="293369" y="293370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387085" y="1681937"/>
            <a:ext cx="1348740" cy="4229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集成阶段</a:t>
            </a:r>
            <a:endParaRPr sz="2600">
              <a:latin typeface="SimSun"/>
              <a:cs typeface="SimSu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179309" y="1627377"/>
            <a:ext cx="2914650" cy="599440"/>
            <a:chOff x="7179309" y="1627377"/>
            <a:chExt cx="2914650" cy="599440"/>
          </a:xfrm>
        </p:grpSpPr>
        <p:sp>
          <p:nvSpPr>
            <p:cNvPr id="12" name="object 12"/>
            <p:cNvSpPr/>
            <p:nvPr/>
          </p:nvSpPr>
          <p:spPr>
            <a:xfrm>
              <a:off x="7185659" y="1633727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2608326" y="0"/>
                  </a:moveTo>
                  <a:lnTo>
                    <a:pt x="0" y="0"/>
                  </a:lnTo>
                  <a:lnTo>
                    <a:pt x="293370" y="293370"/>
                  </a:lnTo>
                  <a:lnTo>
                    <a:pt x="0" y="586739"/>
                  </a:lnTo>
                  <a:lnTo>
                    <a:pt x="2608326" y="586739"/>
                  </a:lnTo>
                  <a:lnTo>
                    <a:pt x="2901696" y="293370"/>
                  </a:lnTo>
                  <a:lnTo>
                    <a:pt x="260832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85659" y="1633727"/>
              <a:ext cx="2901950" cy="586740"/>
            </a:xfrm>
            <a:custGeom>
              <a:avLst/>
              <a:gdLst/>
              <a:ahLst/>
              <a:cxnLst/>
              <a:rect l="l" t="t" r="r" b="b"/>
              <a:pathLst>
                <a:path w="2901950" h="586739">
                  <a:moveTo>
                    <a:pt x="0" y="0"/>
                  </a:moveTo>
                  <a:lnTo>
                    <a:pt x="2608326" y="0"/>
                  </a:lnTo>
                  <a:lnTo>
                    <a:pt x="2901696" y="293370"/>
                  </a:lnTo>
                  <a:lnTo>
                    <a:pt x="2608326" y="586739"/>
                  </a:lnTo>
                  <a:lnTo>
                    <a:pt x="0" y="586739"/>
                  </a:lnTo>
                  <a:lnTo>
                    <a:pt x="293370" y="293370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603617" y="1681937"/>
            <a:ext cx="2138045" cy="4229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灰</a:t>
            </a:r>
            <a:r>
              <a:rPr dirty="0" sz="2600" spc="5">
                <a:solidFill>
                  <a:srgbClr val="FFFFFF"/>
                </a:solidFill>
                <a:latin typeface="SimSun"/>
                <a:cs typeface="SimSun"/>
              </a:rPr>
              <a:t>度</a:t>
            </a: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dirty="0" sz="2600">
                <a:solidFill>
                  <a:srgbClr val="FFFFFF"/>
                </a:solidFill>
                <a:latin typeface="SimSun"/>
                <a:cs typeface="SimSun"/>
              </a:rPr>
              <a:t>线上阶段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92095" y="2642616"/>
            <a:ext cx="2230120" cy="1546860"/>
          </a:xfrm>
          <a:custGeom>
            <a:avLst/>
            <a:gdLst/>
            <a:ahLst/>
            <a:cxnLst/>
            <a:rect l="l" t="t" r="r" b="b"/>
            <a:pathLst>
              <a:path w="2230120" h="1546860">
                <a:moveTo>
                  <a:pt x="0" y="257810"/>
                </a:moveTo>
                <a:lnTo>
                  <a:pt x="4154" y="211472"/>
                </a:lnTo>
                <a:lnTo>
                  <a:pt x="16131" y="167858"/>
                </a:lnTo>
                <a:lnTo>
                  <a:pt x="35202" y="127696"/>
                </a:lnTo>
                <a:lnTo>
                  <a:pt x="60639" y="91713"/>
                </a:lnTo>
                <a:lnTo>
                  <a:pt x="91713" y="60639"/>
                </a:lnTo>
                <a:lnTo>
                  <a:pt x="127696" y="35202"/>
                </a:lnTo>
                <a:lnTo>
                  <a:pt x="167858" y="16131"/>
                </a:lnTo>
                <a:lnTo>
                  <a:pt x="211472" y="4154"/>
                </a:lnTo>
                <a:lnTo>
                  <a:pt x="257810" y="0"/>
                </a:lnTo>
                <a:lnTo>
                  <a:pt x="1971802" y="0"/>
                </a:lnTo>
                <a:lnTo>
                  <a:pt x="2018139" y="4154"/>
                </a:lnTo>
                <a:lnTo>
                  <a:pt x="2061753" y="16131"/>
                </a:lnTo>
                <a:lnTo>
                  <a:pt x="2101915" y="35202"/>
                </a:lnTo>
                <a:lnTo>
                  <a:pt x="2137898" y="60639"/>
                </a:lnTo>
                <a:lnTo>
                  <a:pt x="2168972" y="91713"/>
                </a:lnTo>
                <a:lnTo>
                  <a:pt x="2194409" y="127696"/>
                </a:lnTo>
                <a:lnTo>
                  <a:pt x="2213480" y="167858"/>
                </a:lnTo>
                <a:lnTo>
                  <a:pt x="2225457" y="211472"/>
                </a:lnTo>
                <a:lnTo>
                  <a:pt x="2229612" y="257810"/>
                </a:lnTo>
                <a:lnTo>
                  <a:pt x="2229612" y="1289050"/>
                </a:lnTo>
                <a:lnTo>
                  <a:pt x="2225457" y="1335387"/>
                </a:lnTo>
                <a:lnTo>
                  <a:pt x="2213480" y="1379001"/>
                </a:lnTo>
                <a:lnTo>
                  <a:pt x="2194409" y="1419163"/>
                </a:lnTo>
                <a:lnTo>
                  <a:pt x="2168972" y="1455146"/>
                </a:lnTo>
                <a:lnTo>
                  <a:pt x="2137898" y="1486220"/>
                </a:lnTo>
                <a:lnTo>
                  <a:pt x="2101915" y="1511657"/>
                </a:lnTo>
                <a:lnTo>
                  <a:pt x="2061753" y="1530728"/>
                </a:lnTo>
                <a:lnTo>
                  <a:pt x="2018139" y="1542705"/>
                </a:lnTo>
                <a:lnTo>
                  <a:pt x="1971802" y="1546860"/>
                </a:lnTo>
                <a:lnTo>
                  <a:pt x="257810" y="1546860"/>
                </a:lnTo>
                <a:lnTo>
                  <a:pt x="211472" y="1542705"/>
                </a:lnTo>
                <a:lnTo>
                  <a:pt x="167858" y="1530728"/>
                </a:lnTo>
                <a:lnTo>
                  <a:pt x="127696" y="1511657"/>
                </a:lnTo>
                <a:lnTo>
                  <a:pt x="91713" y="1486220"/>
                </a:lnTo>
                <a:lnTo>
                  <a:pt x="60639" y="1455146"/>
                </a:lnTo>
                <a:lnTo>
                  <a:pt x="35202" y="1419163"/>
                </a:lnTo>
                <a:lnTo>
                  <a:pt x="16131" y="1379001"/>
                </a:lnTo>
                <a:lnTo>
                  <a:pt x="4154" y="1335387"/>
                </a:lnTo>
                <a:lnTo>
                  <a:pt x="0" y="1289050"/>
                </a:lnTo>
                <a:lnTo>
                  <a:pt x="0" y="25781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937510" y="2983433"/>
            <a:ext cx="941069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代码扫描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接口测试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10328" y="2642616"/>
            <a:ext cx="2230120" cy="1546860"/>
          </a:xfrm>
          <a:custGeom>
            <a:avLst/>
            <a:gdLst/>
            <a:ahLst/>
            <a:cxnLst/>
            <a:rect l="l" t="t" r="r" b="b"/>
            <a:pathLst>
              <a:path w="2230120" h="1546860">
                <a:moveTo>
                  <a:pt x="0" y="257810"/>
                </a:moveTo>
                <a:lnTo>
                  <a:pt x="4154" y="211472"/>
                </a:lnTo>
                <a:lnTo>
                  <a:pt x="16131" y="167858"/>
                </a:lnTo>
                <a:lnTo>
                  <a:pt x="35202" y="127696"/>
                </a:lnTo>
                <a:lnTo>
                  <a:pt x="60639" y="91713"/>
                </a:lnTo>
                <a:lnTo>
                  <a:pt x="91713" y="60639"/>
                </a:lnTo>
                <a:lnTo>
                  <a:pt x="127696" y="35202"/>
                </a:lnTo>
                <a:lnTo>
                  <a:pt x="167858" y="16131"/>
                </a:lnTo>
                <a:lnTo>
                  <a:pt x="211472" y="4154"/>
                </a:lnTo>
                <a:lnTo>
                  <a:pt x="257810" y="0"/>
                </a:lnTo>
                <a:lnTo>
                  <a:pt x="1971802" y="0"/>
                </a:lnTo>
                <a:lnTo>
                  <a:pt x="2018139" y="4154"/>
                </a:lnTo>
                <a:lnTo>
                  <a:pt x="2061753" y="16131"/>
                </a:lnTo>
                <a:lnTo>
                  <a:pt x="2101915" y="35202"/>
                </a:lnTo>
                <a:lnTo>
                  <a:pt x="2137898" y="60639"/>
                </a:lnTo>
                <a:lnTo>
                  <a:pt x="2168972" y="91713"/>
                </a:lnTo>
                <a:lnTo>
                  <a:pt x="2194409" y="127696"/>
                </a:lnTo>
                <a:lnTo>
                  <a:pt x="2213480" y="167858"/>
                </a:lnTo>
                <a:lnTo>
                  <a:pt x="2225457" y="211472"/>
                </a:lnTo>
                <a:lnTo>
                  <a:pt x="2229612" y="257810"/>
                </a:lnTo>
                <a:lnTo>
                  <a:pt x="2229612" y="1289050"/>
                </a:lnTo>
                <a:lnTo>
                  <a:pt x="2225457" y="1335387"/>
                </a:lnTo>
                <a:lnTo>
                  <a:pt x="2213480" y="1379001"/>
                </a:lnTo>
                <a:lnTo>
                  <a:pt x="2194409" y="1419163"/>
                </a:lnTo>
                <a:lnTo>
                  <a:pt x="2168972" y="1455146"/>
                </a:lnTo>
                <a:lnTo>
                  <a:pt x="2137898" y="1486220"/>
                </a:lnTo>
                <a:lnTo>
                  <a:pt x="2101915" y="1511657"/>
                </a:lnTo>
                <a:lnTo>
                  <a:pt x="2061753" y="1530728"/>
                </a:lnTo>
                <a:lnTo>
                  <a:pt x="2018139" y="1542705"/>
                </a:lnTo>
                <a:lnTo>
                  <a:pt x="1971802" y="1546860"/>
                </a:lnTo>
                <a:lnTo>
                  <a:pt x="257810" y="1546860"/>
                </a:lnTo>
                <a:lnTo>
                  <a:pt x="211472" y="1542705"/>
                </a:lnTo>
                <a:lnTo>
                  <a:pt x="167858" y="1530728"/>
                </a:lnTo>
                <a:lnTo>
                  <a:pt x="127696" y="1511657"/>
                </a:lnTo>
                <a:lnTo>
                  <a:pt x="91713" y="1486220"/>
                </a:lnTo>
                <a:lnTo>
                  <a:pt x="60639" y="1455146"/>
                </a:lnTo>
                <a:lnTo>
                  <a:pt x="35202" y="1419163"/>
                </a:lnTo>
                <a:lnTo>
                  <a:pt x="16131" y="1379001"/>
                </a:lnTo>
                <a:lnTo>
                  <a:pt x="4154" y="1335387"/>
                </a:lnTo>
                <a:lnTo>
                  <a:pt x="0" y="1289050"/>
                </a:lnTo>
                <a:lnTo>
                  <a:pt x="0" y="25781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213730" y="2709417"/>
            <a:ext cx="162560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U</a:t>
            </a:r>
            <a:r>
              <a:rPr dirty="0" sz="1800" spc="-5">
                <a:solidFill>
                  <a:srgbClr val="7E7E7E"/>
                </a:solidFill>
                <a:latin typeface="Microsoft YaHei"/>
                <a:cs typeface="Microsoft YaHei"/>
              </a:rPr>
              <a:t>I</a:t>
            </a: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自动化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压力测试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solidFill>
                  <a:srgbClr val="7E7E7E"/>
                </a:solidFill>
                <a:latin typeface="Microsoft YaHei"/>
                <a:cs typeface="Microsoft YaHei"/>
              </a:rPr>
              <a:t>客户端性能测试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85888" y="2665476"/>
            <a:ext cx="2230120" cy="1524000"/>
          </a:xfrm>
          <a:custGeom>
            <a:avLst/>
            <a:gdLst/>
            <a:ahLst/>
            <a:cxnLst/>
            <a:rect l="l" t="t" r="r" b="b"/>
            <a:pathLst>
              <a:path w="2230120" h="1524000">
                <a:moveTo>
                  <a:pt x="0" y="254000"/>
                </a:moveTo>
                <a:lnTo>
                  <a:pt x="4090" y="208328"/>
                </a:lnTo>
                <a:lnTo>
                  <a:pt x="15884" y="165349"/>
                </a:lnTo>
                <a:lnTo>
                  <a:pt x="34666" y="125777"/>
                </a:lnTo>
                <a:lnTo>
                  <a:pt x="59719" y="90328"/>
                </a:lnTo>
                <a:lnTo>
                  <a:pt x="90328" y="59719"/>
                </a:lnTo>
                <a:lnTo>
                  <a:pt x="125777" y="34666"/>
                </a:lnTo>
                <a:lnTo>
                  <a:pt x="165349" y="15884"/>
                </a:lnTo>
                <a:lnTo>
                  <a:pt x="208328" y="4090"/>
                </a:lnTo>
                <a:lnTo>
                  <a:pt x="254000" y="0"/>
                </a:lnTo>
                <a:lnTo>
                  <a:pt x="1975611" y="0"/>
                </a:lnTo>
                <a:lnTo>
                  <a:pt x="2021283" y="4090"/>
                </a:lnTo>
                <a:lnTo>
                  <a:pt x="2064262" y="15884"/>
                </a:lnTo>
                <a:lnTo>
                  <a:pt x="2103834" y="34666"/>
                </a:lnTo>
                <a:lnTo>
                  <a:pt x="2139283" y="59719"/>
                </a:lnTo>
                <a:lnTo>
                  <a:pt x="2169892" y="90328"/>
                </a:lnTo>
                <a:lnTo>
                  <a:pt x="2194945" y="125777"/>
                </a:lnTo>
                <a:lnTo>
                  <a:pt x="2213727" y="165349"/>
                </a:lnTo>
                <a:lnTo>
                  <a:pt x="2225521" y="208328"/>
                </a:lnTo>
                <a:lnTo>
                  <a:pt x="2229611" y="254000"/>
                </a:lnTo>
                <a:lnTo>
                  <a:pt x="2229611" y="1270000"/>
                </a:lnTo>
                <a:lnTo>
                  <a:pt x="2225521" y="1315671"/>
                </a:lnTo>
                <a:lnTo>
                  <a:pt x="2213727" y="1358650"/>
                </a:lnTo>
                <a:lnTo>
                  <a:pt x="2194945" y="1398222"/>
                </a:lnTo>
                <a:lnTo>
                  <a:pt x="2169892" y="1433671"/>
                </a:lnTo>
                <a:lnTo>
                  <a:pt x="2139283" y="1464280"/>
                </a:lnTo>
                <a:lnTo>
                  <a:pt x="2103834" y="1489333"/>
                </a:lnTo>
                <a:lnTo>
                  <a:pt x="2064262" y="1508115"/>
                </a:lnTo>
                <a:lnTo>
                  <a:pt x="2021283" y="1519909"/>
                </a:lnTo>
                <a:lnTo>
                  <a:pt x="1975611" y="1524000"/>
                </a:lnTo>
                <a:lnTo>
                  <a:pt x="254000" y="1524000"/>
                </a:lnTo>
                <a:lnTo>
                  <a:pt x="208328" y="1519909"/>
                </a:lnTo>
                <a:lnTo>
                  <a:pt x="165349" y="1508115"/>
                </a:lnTo>
                <a:lnTo>
                  <a:pt x="125777" y="1489333"/>
                </a:lnTo>
                <a:lnTo>
                  <a:pt x="90328" y="1464280"/>
                </a:lnTo>
                <a:lnTo>
                  <a:pt x="59719" y="1433671"/>
                </a:lnTo>
                <a:lnTo>
                  <a:pt x="34666" y="1398222"/>
                </a:lnTo>
                <a:lnTo>
                  <a:pt x="15884" y="1358650"/>
                </a:lnTo>
                <a:lnTo>
                  <a:pt x="4090" y="1315671"/>
                </a:lnTo>
                <a:lnTo>
                  <a:pt x="0" y="1270000"/>
                </a:lnTo>
                <a:lnTo>
                  <a:pt x="0" y="25400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130667" y="2995421"/>
            <a:ext cx="9398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Microsoft YaHei"/>
                <a:cs typeface="Microsoft YaHei"/>
              </a:rPr>
              <a:t>线上监控</a:t>
            </a:r>
            <a:endParaRPr sz="1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Microsoft YaHei"/>
                <a:cs typeface="Microsoft YaHei"/>
              </a:rPr>
              <a:t>口碑分析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13553" y="5170170"/>
            <a:ext cx="3515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Microsoft YaHei"/>
                <a:cs typeface="Microsoft YaHei"/>
              </a:rPr>
              <a:t>7x2</a:t>
            </a: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4小时，不间断监控，及时告警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887" y="319785"/>
            <a:ext cx="4940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在另一个环，质量工作如何体现？</a:t>
            </a:r>
            <a:endParaRPr sz="2400">
              <a:latin typeface="Microsoft YaHei"/>
              <a:cs typeface="Microsoft Ya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27696" y="1057484"/>
            <a:ext cx="6285230" cy="4385310"/>
            <a:chOff x="2427696" y="1057484"/>
            <a:chExt cx="6285230" cy="43853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7696" y="1057484"/>
              <a:ext cx="6285046" cy="34948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6228" y="1216152"/>
              <a:ext cx="5769864" cy="29794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59658" y="1482090"/>
              <a:ext cx="2367280" cy="2074545"/>
            </a:xfrm>
            <a:custGeom>
              <a:avLst/>
              <a:gdLst/>
              <a:ahLst/>
              <a:cxnLst/>
              <a:rect l="l" t="t" r="r" b="b"/>
              <a:pathLst>
                <a:path w="2367279" h="2074545">
                  <a:moveTo>
                    <a:pt x="0" y="2074164"/>
                  </a:moveTo>
                  <a:lnTo>
                    <a:pt x="2366772" y="2074164"/>
                  </a:lnTo>
                  <a:lnTo>
                    <a:pt x="2366772" y="0"/>
                  </a:lnTo>
                  <a:lnTo>
                    <a:pt x="0" y="0"/>
                  </a:lnTo>
                  <a:lnTo>
                    <a:pt x="0" y="2074164"/>
                  </a:lnTo>
                  <a:close/>
                </a:path>
              </a:pathLst>
            </a:custGeom>
            <a:ln w="2895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419473" y="3547491"/>
              <a:ext cx="1432560" cy="1894839"/>
            </a:xfrm>
            <a:custGeom>
              <a:avLst/>
              <a:gdLst/>
              <a:ahLst/>
              <a:cxnLst/>
              <a:rect l="l" t="t" r="r" b="b"/>
              <a:pathLst>
                <a:path w="1432560" h="1894839">
                  <a:moveTo>
                    <a:pt x="1368729" y="1834001"/>
                  </a:moveTo>
                  <a:lnTo>
                    <a:pt x="1345564" y="1851406"/>
                  </a:lnTo>
                  <a:lnTo>
                    <a:pt x="1432560" y="1894713"/>
                  </a:lnTo>
                  <a:lnTo>
                    <a:pt x="1423540" y="1845564"/>
                  </a:lnTo>
                  <a:lnTo>
                    <a:pt x="1377441" y="1845564"/>
                  </a:lnTo>
                  <a:lnTo>
                    <a:pt x="1368729" y="1834001"/>
                  </a:lnTo>
                  <a:close/>
                </a:path>
                <a:path w="1432560" h="1894839">
                  <a:moveTo>
                    <a:pt x="1391858" y="1816622"/>
                  </a:moveTo>
                  <a:lnTo>
                    <a:pt x="1368729" y="1834001"/>
                  </a:lnTo>
                  <a:lnTo>
                    <a:pt x="1377441" y="1845564"/>
                  </a:lnTo>
                  <a:lnTo>
                    <a:pt x="1400555" y="1828165"/>
                  </a:lnTo>
                  <a:lnTo>
                    <a:pt x="1391858" y="1816622"/>
                  </a:lnTo>
                  <a:close/>
                </a:path>
                <a:path w="1432560" h="1894839">
                  <a:moveTo>
                    <a:pt x="1415034" y="1799209"/>
                  </a:moveTo>
                  <a:lnTo>
                    <a:pt x="1391858" y="1816622"/>
                  </a:lnTo>
                  <a:lnTo>
                    <a:pt x="1400555" y="1828165"/>
                  </a:lnTo>
                  <a:lnTo>
                    <a:pt x="1377441" y="1845564"/>
                  </a:lnTo>
                  <a:lnTo>
                    <a:pt x="1423540" y="1845564"/>
                  </a:lnTo>
                  <a:lnTo>
                    <a:pt x="1415034" y="1799209"/>
                  </a:lnTo>
                  <a:close/>
                </a:path>
                <a:path w="1432560" h="1894839">
                  <a:moveTo>
                    <a:pt x="23113" y="0"/>
                  </a:moveTo>
                  <a:lnTo>
                    <a:pt x="0" y="17525"/>
                  </a:lnTo>
                  <a:lnTo>
                    <a:pt x="1368729" y="1834001"/>
                  </a:lnTo>
                  <a:lnTo>
                    <a:pt x="1391858" y="1816622"/>
                  </a:lnTo>
                  <a:lnTo>
                    <a:pt x="2311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351403" y="5466994"/>
            <a:ext cx="48266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Microsoft YaHei"/>
                <a:cs typeface="Microsoft YaHei"/>
              </a:rPr>
              <a:t>性能大盘？口碑？需求？用户反</a:t>
            </a:r>
            <a:r>
              <a:rPr dirty="0" sz="1800">
                <a:latin typeface="Microsoft YaHei"/>
                <a:cs typeface="Microsoft YaHei"/>
              </a:rPr>
              <a:t>馈</a:t>
            </a:r>
            <a:r>
              <a:rPr dirty="0" sz="1800" spc="-5">
                <a:latin typeface="Microsoft YaHei"/>
                <a:cs typeface="Microsoft YaHei"/>
              </a:rPr>
              <a:t>？竞品分析？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82788" y="1781636"/>
            <a:ext cx="9453245" cy="4765675"/>
            <a:chOff x="1982788" y="1781636"/>
            <a:chExt cx="9453245" cy="47656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2788" y="1781636"/>
              <a:ext cx="9453243" cy="47653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1219" y="1940052"/>
              <a:ext cx="8938259" cy="425043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00887" y="319785"/>
            <a:ext cx="39090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perfsight：线上性能监控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76291" y="1168897"/>
            <a:ext cx="6824980" cy="5119370"/>
            <a:chOff x="2976291" y="1168897"/>
            <a:chExt cx="6824980" cy="51193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6291" y="1168897"/>
              <a:ext cx="6824633" cy="51191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868" y="1327403"/>
              <a:ext cx="6309359" cy="460400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70763" y="204596"/>
            <a:ext cx="37211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企鹅风讯：线上口碑监控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0"/>
            <a:ext cx="12189460" cy="6855459"/>
          </a:xfrm>
          <a:custGeom>
            <a:avLst/>
            <a:gdLst/>
            <a:ahLst/>
            <a:cxnLst/>
            <a:rect l="l" t="t" r="r" b="b"/>
            <a:pathLst>
              <a:path w="12189460" h="6855459">
                <a:moveTo>
                  <a:pt x="0" y="6854951"/>
                </a:moveTo>
                <a:lnTo>
                  <a:pt x="12188952" y="6854951"/>
                </a:lnTo>
                <a:lnTo>
                  <a:pt x="12188952" y="0"/>
                </a:lnTo>
                <a:lnTo>
                  <a:pt x="0" y="0"/>
                </a:lnTo>
                <a:lnTo>
                  <a:pt x="0" y="6854951"/>
                </a:lnTo>
                <a:close/>
              </a:path>
            </a:pathLst>
          </a:custGeom>
          <a:solidFill>
            <a:srgbClr val="202935">
              <a:alpha val="85096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716267" y="12696"/>
            <a:ext cx="8825230" cy="6845300"/>
            <a:chOff x="1716267" y="12696"/>
            <a:chExt cx="8825230" cy="6845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267" y="12696"/>
              <a:ext cx="8825222" cy="68453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1516" y="4474464"/>
              <a:ext cx="2628899" cy="14859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80660" y="4483608"/>
              <a:ext cx="2522220" cy="1379220"/>
            </a:xfrm>
            <a:custGeom>
              <a:avLst/>
              <a:gdLst/>
              <a:ahLst/>
              <a:cxnLst/>
              <a:rect l="l" t="t" r="r" b="b"/>
              <a:pathLst>
                <a:path w="2522220" h="1379220">
                  <a:moveTo>
                    <a:pt x="2515489" y="3810"/>
                  </a:moveTo>
                  <a:lnTo>
                    <a:pt x="0" y="1369568"/>
                  </a:lnTo>
                  <a:lnTo>
                    <a:pt x="49450" y="1372944"/>
                  </a:lnTo>
                  <a:lnTo>
                    <a:pt x="100447" y="1375614"/>
                  </a:lnTo>
                  <a:lnTo>
                    <a:pt x="152935" y="1377561"/>
                  </a:lnTo>
                  <a:lnTo>
                    <a:pt x="206858" y="1378766"/>
                  </a:lnTo>
                  <a:lnTo>
                    <a:pt x="262160" y="1379211"/>
                  </a:lnTo>
                  <a:lnTo>
                    <a:pt x="318787" y="1378877"/>
                  </a:lnTo>
                  <a:lnTo>
                    <a:pt x="376681" y="1377746"/>
                  </a:lnTo>
                  <a:lnTo>
                    <a:pt x="2515489" y="3810"/>
                  </a:lnTo>
                  <a:close/>
                </a:path>
                <a:path w="2522220" h="1379220">
                  <a:moveTo>
                    <a:pt x="2522219" y="0"/>
                  </a:moveTo>
                  <a:lnTo>
                    <a:pt x="2520188" y="635"/>
                  </a:lnTo>
                  <a:lnTo>
                    <a:pt x="2515489" y="3810"/>
                  </a:lnTo>
                  <a:lnTo>
                    <a:pt x="2522219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2792" y="2682239"/>
              <a:ext cx="1103376" cy="9509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2288" y="2682239"/>
              <a:ext cx="1755648" cy="95097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66538" y="2791460"/>
            <a:ext cx="1756410" cy="54165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350" spc="15">
                <a:solidFill>
                  <a:srgbClr val="FFFFFF"/>
                </a:solidFill>
              </a:rPr>
              <a:t>CI</a:t>
            </a:r>
            <a:r>
              <a:rPr dirty="0" sz="3350" spc="-50">
                <a:solidFill>
                  <a:srgbClr val="FFFFFF"/>
                </a:solidFill>
              </a:rPr>
              <a:t> </a:t>
            </a:r>
            <a:r>
              <a:rPr dirty="0" sz="3350" spc="25">
                <a:solidFill>
                  <a:srgbClr val="FFFFFF"/>
                </a:solidFill>
              </a:rPr>
              <a:t>&amp;</a:t>
            </a:r>
            <a:r>
              <a:rPr dirty="0" sz="3350" spc="-35">
                <a:solidFill>
                  <a:srgbClr val="FFFFFF"/>
                </a:solidFill>
              </a:rPr>
              <a:t> </a:t>
            </a:r>
            <a:r>
              <a:rPr dirty="0" sz="3350" spc="10">
                <a:solidFill>
                  <a:srgbClr val="FFFFFF"/>
                </a:solidFill>
              </a:rPr>
              <a:t>API</a:t>
            </a:r>
            <a:endParaRPr sz="3350"/>
          </a:p>
        </p:txBody>
      </p:sp>
      <p:grpSp>
        <p:nvGrpSpPr>
          <p:cNvPr id="10" name="object 10"/>
          <p:cNvGrpSpPr/>
          <p:nvPr/>
        </p:nvGrpSpPr>
        <p:grpSpPr>
          <a:xfrm>
            <a:off x="5687567" y="2124455"/>
            <a:ext cx="792480" cy="2312035"/>
            <a:chOff x="5687567" y="2124455"/>
            <a:chExt cx="792480" cy="2312035"/>
          </a:xfrm>
        </p:grpSpPr>
        <p:sp>
          <p:nvSpPr>
            <p:cNvPr id="11" name="object 11"/>
            <p:cNvSpPr/>
            <p:nvPr/>
          </p:nvSpPr>
          <p:spPr>
            <a:xfrm>
              <a:off x="5748559" y="4373879"/>
              <a:ext cx="60960" cy="62865"/>
            </a:xfrm>
            <a:custGeom>
              <a:avLst/>
              <a:gdLst/>
              <a:ahLst/>
              <a:cxnLst/>
              <a:rect l="l" t="t" r="r" b="b"/>
              <a:pathLst>
                <a:path w="60960" h="62864">
                  <a:moveTo>
                    <a:pt x="30448" y="0"/>
                  </a:moveTo>
                  <a:lnTo>
                    <a:pt x="18962" y="2286"/>
                  </a:lnTo>
                  <a:lnTo>
                    <a:pt x="8858" y="9144"/>
                  </a:lnTo>
                  <a:lnTo>
                    <a:pt x="2214" y="19478"/>
                  </a:lnTo>
                  <a:lnTo>
                    <a:pt x="0" y="31242"/>
                  </a:lnTo>
                  <a:lnTo>
                    <a:pt x="2214" y="43005"/>
                  </a:lnTo>
                  <a:lnTo>
                    <a:pt x="8858" y="53340"/>
                  </a:lnTo>
                  <a:lnTo>
                    <a:pt x="18962" y="60198"/>
                  </a:lnTo>
                  <a:lnTo>
                    <a:pt x="30448" y="62484"/>
                  </a:lnTo>
                  <a:lnTo>
                    <a:pt x="41933" y="60198"/>
                  </a:lnTo>
                  <a:lnTo>
                    <a:pt x="52038" y="53340"/>
                  </a:lnTo>
                  <a:lnTo>
                    <a:pt x="58681" y="43005"/>
                  </a:lnTo>
                  <a:lnTo>
                    <a:pt x="60896" y="31242"/>
                  </a:lnTo>
                  <a:lnTo>
                    <a:pt x="58681" y="19478"/>
                  </a:lnTo>
                  <a:lnTo>
                    <a:pt x="52038" y="9144"/>
                  </a:lnTo>
                  <a:lnTo>
                    <a:pt x="41933" y="2286"/>
                  </a:lnTo>
                  <a:lnTo>
                    <a:pt x="3044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81115" y="4373879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241" y="0"/>
                  </a:moveTo>
                  <a:lnTo>
                    <a:pt x="19478" y="2286"/>
                  </a:lnTo>
                  <a:lnTo>
                    <a:pt x="9144" y="9144"/>
                  </a:lnTo>
                  <a:lnTo>
                    <a:pt x="2286" y="19478"/>
                  </a:lnTo>
                  <a:lnTo>
                    <a:pt x="0" y="31242"/>
                  </a:lnTo>
                  <a:lnTo>
                    <a:pt x="2286" y="43005"/>
                  </a:lnTo>
                  <a:lnTo>
                    <a:pt x="9144" y="53340"/>
                  </a:lnTo>
                  <a:lnTo>
                    <a:pt x="19478" y="60198"/>
                  </a:lnTo>
                  <a:lnTo>
                    <a:pt x="31242" y="62484"/>
                  </a:lnTo>
                  <a:lnTo>
                    <a:pt x="43005" y="60198"/>
                  </a:lnTo>
                  <a:lnTo>
                    <a:pt x="53339" y="53340"/>
                  </a:lnTo>
                  <a:lnTo>
                    <a:pt x="60198" y="43005"/>
                  </a:lnTo>
                  <a:lnTo>
                    <a:pt x="62484" y="31242"/>
                  </a:lnTo>
                  <a:lnTo>
                    <a:pt x="60198" y="19478"/>
                  </a:lnTo>
                  <a:lnTo>
                    <a:pt x="53339" y="9144"/>
                  </a:lnTo>
                  <a:lnTo>
                    <a:pt x="43005" y="2286"/>
                  </a:lnTo>
                  <a:lnTo>
                    <a:pt x="31241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15227" y="4373879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241" y="0"/>
                  </a:moveTo>
                  <a:lnTo>
                    <a:pt x="19478" y="2286"/>
                  </a:lnTo>
                  <a:lnTo>
                    <a:pt x="9144" y="9144"/>
                  </a:lnTo>
                  <a:lnTo>
                    <a:pt x="2286" y="19478"/>
                  </a:lnTo>
                  <a:lnTo>
                    <a:pt x="0" y="31242"/>
                  </a:lnTo>
                  <a:lnTo>
                    <a:pt x="2286" y="43005"/>
                  </a:lnTo>
                  <a:lnTo>
                    <a:pt x="9144" y="53340"/>
                  </a:lnTo>
                  <a:lnTo>
                    <a:pt x="19478" y="60198"/>
                  </a:lnTo>
                  <a:lnTo>
                    <a:pt x="31242" y="62484"/>
                  </a:lnTo>
                  <a:lnTo>
                    <a:pt x="43005" y="60198"/>
                  </a:lnTo>
                  <a:lnTo>
                    <a:pt x="53339" y="53340"/>
                  </a:lnTo>
                  <a:lnTo>
                    <a:pt x="60198" y="43005"/>
                  </a:lnTo>
                  <a:lnTo>
                    <a:pt x="62484" y="31242"/>
                  </a:lnTo>
                  <a:lnTo>
                    <a:pt x="60198" y="19478"/>
                  </a:lnTo>
                  <a:lnTo>
                    <a:pt x="53339" y="9144"/>
                  </a:lnTo>
                  <a:lnTo>
                    <a:pt x="43005" y="2286"/>
                  </a:lnTo>
                  <a:lnTo>
                    <a:pt x="31241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149339" y="4373879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241" y="0"/>
                  </a:moveTo>
                  <a:lnTo>
                    <a:pt x="19478" y="2286"/>
                  </a:lnTo>
                  <a:lnTo>
                    <a:pt x="9144" y="9144"/>
                  </a:lnTo>
                  <a:lnTo>
                    <a:pt x="2286" y="19478"/>
                  </a:lnTo>
                  <a:lnTo>
                    <a:pt x="0" y="31242"/>
                  </a:lnTo>
                  <a:lnTo>
                    <a:pt x="2286" y="43005"/>
                  </a:lnTo>
                  <a:lnTo>
                    <a:pt x="9144" y="53340"/>
                  </a:lnTo>
                  <a:lnTo>
                    <a:pt x="19478" y="60198"/>
                  </a:lnTo>
                  <a:lnTo>
                    <a:pt x="31242" y="62484"/>
                  </a:lnTo>
                  <a:lnTo>
                    <a:pt x="43005" y="60198"/>
                  </a:lnTo>
                  <a:lnTo>
                    <a:pt x="53339" y="53340"/>
                  </a:lnTo>
                  <a:lnTo>
                    <a:pt x="60198" y="43005"/>
                  </a:lnTo>
                  <a:lnTo>
                    <a:pt x="62484" y="31242"/>
                  </a:lnTo>
                  <a:lnTo>
                    <a:pt x="60198" y="19478"/>
                  </a:lnTo>
                  <a:lnTo>
                    <a:pt x="53339" y="9144"/>
                  </a:lnTo>
                  <a:lnTo>
                    <a:pt x="43005" y="2286"/>
                  </a:lnTo>
                  <a:lnTo>
                    <a:pt x="3124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283451" y="4373879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241" y="0"/>
                  </a:moveTo>
                  <a:lnTo>
                    <a:pt x="19478" y="2286"/>
                  </a:lnTo>
                  <a:lnTo>
                    <a:pt x="9144" y="9144"/>
                  </a:lnTo>
                  <a:lnTo>
                    <a:pt x="2286" y="19478"/>
                  </a:lnTo>
                  <a:lnTo>
                    <a:pt x="0" y="31242"/>
                  </a:lnTo>
                  <a:lnTo>
                    <a:pt x="2286" y="43005"/>
                  </a:lnTo>
                  <a:lnTo>
                    <a:pt x="9144" y="53340"/>
                  </a:lnTo>
                  <a:lnTo>
                    <a:pt x="19478" y="60198"/>
                  </a:lnTo>
                  <a:lnTo>
                    <a:pt x="31242" y="62484"/>
                  </a:lnTo>
                  <a:lnTo>
                    <a:pt x="43005" y="60198"/>
                  </a:lnTo>
                  <a:lnTo>
                    <a:pt x="53339" y="53340"/>
                  </a:lnTo>
                  <a:lnTo>
                    <a:pt x="60198" y="43005"/>
                  </a:lnTo>
                  <a:lnTo>
                    <a:pt x="62484" y="31242"/>
                  </a:lnTo>
                  <a:lnTo>
                    <a:pt x="60198" y="19478"/>
                  </a:lnTo>
                  <a:lnTo>
                    <a:pt x="53339" y="9144"/>
                  </a:lnTo>
                  <a:lnTo>
                    <a:pt x="43005" y="2286"/>
                  </a:lnTo>
                  <a:lnTo>
                    <a:pt x="3124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417563" y="4373879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241" y="0"/>
                  </a:moveTo>
                  <a:lnTo>
                    <a:pt x="19478" y="2286"/>
                  </a:lnTo>
                  <a:lnTo>
                    <a:pt x="9144" y="9144"/>
                  </a:lnTo>
                  <a:lnTo>
                    <a:pt x="2286" y="19478"/>
                  </a:lnTo>
                  <a:lnTo>
                    <a:pt x="0" y="31242"/>
                  </a:lnTo>
                  <a:lnTo>
                    <a:pt x="2286" y="43005"/>
                  </a:lnTo>
                  <a:lnTo>
                    <a:pt x="9144" y="53340"/>
                  </a:lnTo>
                  <a:lnTo>
                    <a:pt x="19478" y="60198"/>
                  </a:lnTo>
                  <a:lnTo>
                    <a:pt x="31242" y="62484"/>
                  </a:lnTo>
                  <a:lnTo>
                    <a:pt x="43005" y="60198"/>
                  </a:lnTo>
                  <a:lnTo>
                    <a:pt x="53339" y="53340"/>
                  </a:lnTo>
                  <a:lnTo>
                    <a:pt x="60198" y="43005"/>
                  </a:lnTo>
                  <a:lnTo>
                    <a:pt x="62484" y="31242"/>
                  </a:lnTo>
                  <a:lnTo>
                    <a:pt x="60198" y="19478"/>
                  </a:lnTo>
                  <a:lnTo>
                    <a:pt x="53339" y="9144"/>
                  </a:lnTo>
                  <a:lnTo>
                    <a:pt x="43005" y="2286"/>
                  </a:lnTo>
                  <a:lnTo>
                    <a:pt x="3124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693663" y="2130551"/>
              <a:ext cx="501650" cy="467995"/>
            </a:xfrm>
            <a:custGeom>
              <a:avLst/>
              <a:gdLst/>
              <a:ahLst/>
              <a:cxnLst/>
              <a:rect l="l" t="t" r="r" b="b"/>
              <a:pathLst>
                <a:path w="501650" h="467994">
                  <a:moveTo>
                    <a:pt x="69723" y="0"/>
                  </a:moveTo>
                  <a:lnTo>
                    <a:pt x="57602" y="2549"/>
                  </a:lnTo>
                  <a:lnTo>
                    <a:pt x="47529" y="9445"/>
                  </a:lnTo>
                  <a:lnTo>
                    <a:pt x="40647" y="19556"/>
                  </a:lnTo>
                  <a:lnTo>
                    <a:pt x="38100" y="31750"/>
                  </a:lnTo>
                  <a:lnTo>
                    <a:pt x="38100" y="171703"/>
                  </a:lnTo>
                  <a:lnTo>
                    <a:pt x="22931" y="179597"/>
                  </a:lnTo>
                  <a:lnTo>
                    <a:pt x="10858" y="191801"/>
                  </a:lnTo>
                  <a:lnTo>
                    <a:pt x="2881" y="207387"/>
                  </a:lnTo>
                  <a:lnTo>
                    <a:pt x="0" y="225425"/>
                  </a:lnTo>
                  <a:lnTo>
                    <a:pt x="2881" y="242931"/>
                  </a:lnTo>
                  <a:lnTo>
                    <a:pt x="10858" y="258222"/>
                  </a:lnTo>
                  <a:lnTo>
                    <a:pt x="22931" y="270323"/>
                  </a:lnTo>
                  <a:lnTo>
                    <a:pt x="38100" y="278257"/>
                  </a:lnTo>
                  <a:lnTo>
                    <a:pt x="38100" y="436118"/>
                  </a:lnTo>
                  <a:lnTo>
                    <a:pt x="40647" y="448633"/>
                  </a:lnTo>
                  <a:lnTo>
                    <a:pt x="47529" y="458708"/>
                  </a:lnTo>
                  <a:lnTo>
                    <a:pt x="57602" y="465425"/>
                  </a:lnTo>
                  <a:lnTo>
                    <a:pt x="69723" y="467868"/>
                  </a:lnTo>
                  <a:lnTo>
                    <a:pt x="82284" y="465425"/>
                  </a:lnTo>
                  <a:lnTo>
                    <a:pt x="92582" y="458708"/>
                  </a:lnTo>
                  <a:lnTo>
                    <a:pt x="99548" y="448633"/>
                  </a:lnTo>
                  <a:lnTo>
                    <a:pt x="102108" y="436118"/>
                  </a:lnTo>
                  <a:lnTo>
                    <a:pt x="102108" y="278257"/>
                  </a:lnTo>
                  <a:lnTo>
                    <a:pt x="117256" y="270323"/>
                  </a:lnTo>
                  <a:lnTo>
                    <a:pt x="129286" y="258222"/>
                  </a:lnTo>
                  <a:lnTo>
                    <a:pt x="132794" y="251460"/>
                  </a:lnTo>
                  <a:lnTo>
                    <a:pt x="56769" y="251460"/>
                  </a:lnTo>
                  <a:lnTo>
                    <a:pt x="46420" y="249338"/>
                  </a:lnTo>
                  <a:lnTo>
                    <a:pt x="37893" y="243633"/>
                  </a:lnTo>
                  <a:lnTo>
                    <a:pt x="32105" y="235332"/>
                  </a:lnTo>
                  <a:lnTo>
                    <a:pt x="29972" y="225425"/>
                  </a:lnTo>
                  <a:lnTo>
                    <a:pt x="32105" y="215003"/>
                  </a:lnTo>
                  <a:lnTo>
                    <a:pt x="37893" y="206438"/>
                  </a:lnTo>
                  <a:lnTo>
                    <a:pt x="46420" y="200636"/>
                  </a:lnTo>
                  <a:lnTo>
                    <a:pt x="56769" y="198500"/>
                  </a:lnTo>
                  <a:lnTo>
                    <a:pt x="132696" y="198500"/>
                  </a:lnTo>
                  <a:lnTo>
                    <a:pt x="129286" y="191801"/>
                  </a:lnTo>
                  <a:lnTo>
                    <a:pt x="117256" y="179597"/>
                  </a:lnTo>
                  <a:lnTo>
                    <a:pt x="102108" y="171703"/>
                  </a:lnTo>
                  <a:lnTo>
                    <a:pt x="102108" y="31750"/>
                  </a:lnTo>
                  <a:lnTo>
                    <a:pt x="99548" y="19556"/>
                  </a:lnTo>
                  <a:lnTo>
                    <a:pt x="92582" y="9445"/>
                  </a:lnTo>
                  <a:lnTo>
                    <a:pt x="82284" y="2549"/>
                  </a:lnTo>
                  <a:lnTo>
                    <a:pt x="69723" y="0"/>
                  </a:lnTo>
                  <a:close/>
                </a:path>
                <a:path w="501650" h="467994">
                  <a:moveTo>
                    <a:pt x="132696" y="198500"/>
                  </a:moveTo>
                  <a:lnTo>
                    <a:pt x="83438" y="198500"/>
                  </a:lnTo>
                  <a:lnTo>
                    <a:pt x="93767" y="200636"/>
                  </a:lnTo>
                  <a:lnTo>
                    <a:pt x="102250" y="206438"/>
                  </a:lnTo>
                  <a:lnTo>
                    <a:pt x="107995" y="215003"/>
                  </a:lnTo>
                  <a:lnTo>
                    <a:pt x="110109" y="225425"/>
                  </a:lnTo>
                  <a:lnTo>
                    <a:pt x="107995" y="235332"/>
                  </a:lnTo>
                  <a:lnTo>
                    <a:pt x="102250" y="243633"/>
                  </a:lnTo>
                  <a:lnTo>
                    <a:pt x="93767" y="249338"/>
                  </a:lnTo>
                  <a:lnTo>
                    <a:pt x="83438" y="251460"/>
                  </a:lnTo>
                  <a:lnTo>
                    <a:pt x="132794" y="251460"/>
                  </a:lnTo>
                  <a:lnTo>
                    <a:pt x="137219" y="242931"/>
                  </a:lnTo>
                  <a:lnTo>
                    <a:pt x="140081" y="225425"/>
                  </a:lnTo>
                  <a:lnTo>
                    <a:pt x="137219" y="207387"/>
                  </a:lnTo>
                  <a:lnTo>
                    <a:pt x="132696" y="198500"/>
                  </a:lnTo>
                  <a:close/>
                </a:path>
                <a:path w="501650" h="467994">
                  <a:moveTo>
                    <a:pt x="250316" y="0"/>
                  </a:moveTo>
                  <a:lnTo>
                    <a:pt x="238196" y="2549"/>
                  </a:lnTo>
                  <a:lnTo>
                    <a:pt x="228123" y="9445"/>
                  </a:lnTo>
                  <a:lnTo>
                    <a:pt x="221241" y="19556"/>
                  </a:lnTo>
                  <a:lnTo>
                    <a:pt x="218694" y="31750"/>
                  </a:lnTo>
                  <a:lnTo>
                    <a:pt x="218694" y="117221"/>
                  </a:lnTo>
                  <a:lnTo>
                    <a:pt x="203525" y="125114"/>
                  </a:lnTo>
                  <a:lnTo>
                    <a:pt x="191452" y="137318"/>
                  </a:lnTo>
                  <a:lnTo>
                    <a:pt x="183475" y="152904"/>
                  </a:lnTo>
                  <a:lnTo>
                    <a:pt x="180594" y="170942"/>
                  </a:lnTo>
                  <a:lnTo>
                    <a:pt x="183475" y="188448"/>
                  </a:lnTo>
                  <a:lnTo>
                    <a:pt x="191452" y="203739"/>
                  </a:lnTo>
                  <a:lnTo>
                    <a:pt x="203525" y="215840"/>
                  </a:lnTo>
                  <a:lnTo>
                    <a:pt x="218694" y="223774"/>
                  </a:lnTo>
                  <a:lnTo>
                    <a:pt x="218694" y="436118"/>
                  </a:lnTo>
                  <a:lnTo>
                    <a:pt x="221241" y="448633"/>
                  </a:lnTo>
                  <a:lnTo>
                    <a:pt x="228123" y="458708"/>
                  </a:lnTo>
                  <a:lnTo>
                    <a:pt x="238196" y="465425"/>
                  </a:lnTo>
                  <a:lnTo>
                    <a:pt x="250316" y="467868"/>
                  </a:lnTo>
                  <a:lnTo>
                    <a:pt x="262878" y="465425"/>
                  </a:lnTo>
                  <a:lnTo>
                    <a:pt x="273176" y="458708"/>
                  </a:lnTo>
                  <a:lnTo>
                    <a:pt x="280142" y="448633"/>
                  </a:lnTo>
                  <a:lnTo>
                    <a:pt x="282701" y="436118"/>
                  </a:lnTo>
                  <a:lnTo>
                    <a:pt x="282701" y="223774"/>
                  </a:lnTo>
                  <a:lnTo>
                    <a:pt x="297870" y="215840"/>
                  </a:lnTo>
                  <a:lnTo>
                    <a:pt x="309943" y="203739"/>
                  </a:lnTo>
                  <a:lnTo>
                    <a:pt x="313471" y="196976"/>
                  </a:lnTo>
                  <a:lnTo>
                    <a:pt x="237362" y="196976"/>
                  </a:lnTo>
                  <a:lnTo>
                    <a:pt x="227014" y="194837"/>
                  </a:lnTo>
                  <a:lnTo>
                    <a:pt x="218487" y="189103"/>
                  </a:lnTo>
                  <a:lnTo>
                    <a:pt x="212699" y="180796"/>
                  </a:lnTo>
                  <a:lnTo>
                    <a:pt x="210565" y="170942"/>
                  </a:lnTo>
                  <a:lnTo>
                    <a:pt x="212699" y="160520"/>
                  </a:lnTo>
                  <a:lnTo>
                    <a:pt x="218487" y="151955"/>
                  </a:lnTo>
                  <a:lnTo>
                    <a:pt x="227014" y="146153"/>
                  </a:lnTo>
                  <a:lnTo>
                    <a:pt x="237362" y="144018"/>
                  </a:lnTo>
                  <a:lnTo>
                    <a:pt x="313372" y="144018"/>
                  </a:lnTo>
                  <a:lnTo>
                    <a:pt x="309943" y="137318"/>
                  </a:lnTo>
                  <a:lnTo>
                    <a:pt x="297870" y="125114"/>
                  </a:lnTo>
                  <a:lnTo>
                    <a:pt x="282701" y="117221"/>
                  </a:lnTo>
                  <a:lnTo>
                    <a:pt x="282701" y="31750"/>
                  </a:lnTo>
                  <a:lnTo>
                    <a:pt x="280142" y="19556"/>
                  </a:lnTo>
                  <a:lnTo>
                    <a:pt x="273176" y="9445"/>
                  </a:lnTo>
                  <a:lnTo>
                    <a:pt x="262878" y="2549"/>
                  </a:lnTo>
                  <a:lnTo>
                    <a:pt x="250316" y="0"/>
                  </a:lnTo>
                  <a:close/>
                </a:path>
                <a:path w="501650" h="467994">
                  <a:moveTo>
                    <a:pt x="313372" y="144018"/>
                  </a:moveTo>
                  <a:lnTo>
                    <a:pt x="264033" y="144018"/>
                  </a:lnTo>
                  <a:lnTo>
                    <a:pt x="274381" y="146153"/>
                  </a:lnTo>
                  <a:lnTo>
                    <a:pt x="282908" y="151955"/>
                  </a:lnTo>
                  <a:lnTo>
                    <a:pt x="288696" y="160520"/>
                  </a:lnTo>
                  <a:lnTo>
                    <a:pt x="290830" y="170942"/>
                  </a:lnTo>
                  <a:lnTo>
                    <a:pt x="288696" y="180796"/>
                  </a:lnTo>
                  <a:lnTo>
                    <a:pt x="282908" y="189103"/>
                  </a:lnTo>
                  <a:lnTo>
                    <a:pt x="274381" y="194837"/>
                  </a:lnTo>
                  <a:lnTo>
                    <a:pt x="264033" y="196976"/>
                  </a:lnTo>
                  <a:lnTo>
                    <a:pt x="313471" y="196976"/>
                  </a:lnTo>
                  <a:lnTo>
                    <a:pt x="317920" y="188448"/>
                  </a:lnTo>
                  <a:lnTo>
                    <a:pt x="320801" y="170942"/>
                  </a:lnTo>
                  <a:lnTo>
                    <a:pt x="317920" y="152904"/>
                  </a:lnTo>
                  <a:lnTo>
                    <a:pt x="313372" y="144018"/>
                  </a:lnTo>
                  <a:close/>
                </a:path>
                <a:path w="501650" h="467994">
                  <a:moveTo>
                    <a:pt x="430911" y="0"/>
                  </a:moveTo>
                  <a:lnTo>
                    <a:pt x="418790" y="2549"/>
                  </a:lnTo>
                  <a:lnTo>
                    <a:pt x="408717" y="9445"/>
                  </a:lnTo>
                  <a:lnTo>
                    <a:pt x="401835" y="19556"/>
                  </a:lnTo>
                  <a:lnTo>
                    <a:pt x="399288" y="31750"/>
                  </a:lnTo>
                  <a:lnTo>
                    <a:pt x="399288" y="226187"/>
                  </a:lnTo>
                  <a:lnTo>
                    <a:pt x="384139" y="234122"/>
                  </a:lnTo>
                  <a:lnTo>
                    <a:pt x="372109" y="246237"/>
                  </a:lnTo>
                  <a:lnTo>
                    <a:pt x="364176" y="261566"/>
                  </a:lnTo>
                  <a:lnTo>
                    <a:pt x="361314" y="279146"/>
                  </a:lnTo>
                  <a:lnTo>
                    <a:pt x="364176" y="297110"/>
                  </a:lnTo>
                  <a:lnTo>
                    <a:pt x="372110" y="312658"/>
                  </a:lnTo>
                  <a:lnTo>
                    <a:pt x="384139" y="324848"/>
                  </a:lnTo>
                  <a:lnTo>
                    <a:pt x="399288" y="332739"/>
                  </a:lnTo>
                  <a:lnTo>
                    <a:pt x="399288" y="436118"/>
                  </a:lnTo>
                  <a:lnTo>
                    <a:pt x="401835" y="448633"/>
                  </a:lnTo>
                  <a:lnTo>
                    <a:pt x="408717" y="458708"/>
                  </a:lnTo>
                  <a:lnTo>
                    <a:pt x="418790" y="465425"/>
                  </a:lnTo>
                  <a:lnTo>
                    <a:pt x="430911" y="467868"/>
                  </a:lnTo>
                  <a:lnTo>
                    <a:pt x="443472" y="465425"/>
                  </a:lnTo>
                  <a:lnTo>
                    <a:pt x="453770" y="458708"/>
                  </a:lnTo>
                  <a:lnTo>
                    <a:pt x="460736" y="448633"/>
                  </a:lnTo>
                  <a:lnTo>
                    <a:pt x="463296" y="436118"/>
                  </a:lnTo>
                  <a:lnTo>
                    <a:pt x="463296" y="332739"/>
                  </a:lnTo>
                  <a:lnTo>
                    <a:pt x="478464" y="324848"/>
                  </a:lnTo>
                  <a:lnTo>
                    <a:pt x="490537" y="312658"/>
                  </a:lnTo>
                  <a:lnTo>
                    <a:pt x="493982" y="305943"/>
                  </a:lnTo>
                  <a:lnTo>
                    <a:pt x="417957" y="305943"/>
                  </a:lnTo>
                  <a:lnTo>
                    <a:pt x="407628" y="303809"/>
                  </a:lnTo>
                  <a:lnTo>
                    <a:pt x="399145" y="298021"/>
                  </a:lnTo>
                  <a:lnTo>
                    <a:pt x="393400" y="289494"/>
                  </a:lnTo>
                  <a:lnTo>
                    <a:pt x="391287" y="279146"/>
                  </a:lnTo>
                  <a:lnTo>
                    <a:pt x="393400" y="269238"/>
                  </a:lnTo>
                  <a:lnTo>
                    <a:pt x="399145" y="260937"/>
                  </a:lnTo>
                  <a:lnTo>
                    <a:pt x="407628" y="255232"/>
                  </a:lnTo>
                  <a:lnTo>
                    <a:pt x="417957" y="253111"/>
                  </a:lnTo>
                  <a:lnTo>
                    <a:pt x="494114" y="253111"/>
                  </a:lnTo>
                  <a:lnTo>
                    <a:pt x="490537" y="246237"/>
                  </a:lnTo>
                  <a:lnTo>
                    <a:pt x="478464" y="234122"/>
                  </a:lnTo>
                  <a:lnTo>
                    <a:pt x="463296" y="226187"/>
                  </a:lnTo>
                  <a:lnTo>
                    <a:pt x="463296" y="31750"/>
                  </a:lnTo>
                  <a:lnTo>
                    <a:pt x="460736" y="19556"/>
                  </a:lnTo>
                  <a:lnTo>
                    <a:pt x="453770" y="9445"/>
                  </a:lnTo>
                  <a:lnTo>
                    <a:pt x="443472" y="2549"/>
                  </a:lnTo>
                  <a:lnTo>
                    <a:pt x="430911" y="0"/>
                  </a:lnTo>
                  <a:close/>
                </a:path>
                <a:path w="501650" h="467994">
                  <a:moveTo>
                    <a:pt x="494114" y="253111"/>
                  </a:moveTo>
                  <a:lnTo>
                    <a:pt x="444626" y="253111"/>
                  </a:lnTo>
                  <a:lnTo>
                    <a:pt x="454975" y="255232"/>
                  </a:lnTo>
                  <a:lnTo>
                    <a:pt x="463502" y="260937"/>
                  </a:lnTo>
                  <a:lnTo>
                    <a:pt x="469290" y="269238"/>
                  </a:lnTo>
                  <a:lnTo>
                    <a:pt x="471424" y="279146"/>
                  </a:lnTo>
                  <a:lnTo>
                    <a:pt x="469290" y="289494"/>
                  </a:lnTo>
                  <a:lnTo>
                    <a:pt x="463502" y="298021"/>
                  </a:lnTo>
                  <a:lnTo>
                    <a:pt x="454975" y="303809"/>
                  </a:lnTo>
                  <a:lnTo>
                    <a:pt x="444626" y="305943"/>
                  </a:lnTo>
                  <a:lnTo>
                    <a:pt x="493982" y="305943"/>
                  </a:lnTo>
                  <a:lnTo>
                    <a:pt x="498514" y="297110"/>
                  </a:lnTo>
                  <a:lnTo>
                    <a:pt x="501396" y="279146"/>
                  </a:lnTo>
                  <a:lnTo>
                    <a:pt x="498514" y="261566"/>
                  </a:lnTo>
                  <a:lnTo>
                    <a:pt x="494114" y="2531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693663" y="2130551"/>
              <a:ext cx="140335" cy="467995"/>
            </a:xfrm>
            <a:custGeom>
              <a:avLst/>
              <a:gdLst/>
              <a:ahLst/>
              <a:cxnLst/>
              <a:rect l="l" t="t" r="r" b="b"/>
              <a:pathLst>
                <a:path w="140335" h="467994">
                  <a:moveTo>
                    <a:pt x="102108" y="171703"/>
                  </a:moveTo>
                  <a:lnTo>
                    <a:pt x="102108" y="90793"/>
                  </a:lnTo>
                  <a:lnTo>
                    <a:pt x="102108" y="49244"/>
                  </a:lnTo>
                  <a:lnTo>
                    <a:pt x="102108" y="33936"/>
                  </a:lnTo>
                  <a:lnTo>
                    <a:pt x="102108" y="31750"/>
                  </a:lnTo>
                  <a:lnTo>
                    <a:pt x="99548" y="19556"/>
                  </a:lnTo>
                  <a:lnTo>
                    <a:pt x="92582" y="9445"/>
                  </a:lnTo>
                  <a:lnTo>
                    <a:pt x="82284" y="2549"/>
                  </a:lnTo>
                  <a:lnTo>
                    <a:pt x="69723" y="0"/>
                  </a:lnTo>
                  <a:lnTo>
                    <a:pt x="57602" y="2549"/>
                  </a:lnTo>
                  <a:lnTo>
                    <a:pt x="47529" y="9445"/>
                  </a:lnTo>
                  <a:lnTo>
                    <a:pt x="40647" y="19556"/>
                  </a:lnTo>
                  <a:lnTo>
                    <a:pt x="38100" y="31750"/>
                  </a:lnTo>
                  <a:lnTo>
                    <a:pt x="38100" y="112660"/>
                  </a:lnTo>
                  <a:lnTo>
                    <a:pt x="38100" y="154209"/>
                  </a:lnTo>
                  <a:lnTo>
                    <a:pt x="38100" y="169517"/>
                  </a:lnTo>
                  <a:lnTo>
                    <a:pt x="38100" y="171703"/>
                  </a:lnTo>
                  <a:lnTo>
                    <a:pt x="22931" y="179597"/>
                  </a:lnTo>
                  <a:lnTo>
                    <a:pt x="10858" y="191801"/>
                  </a:lnTo>
                  <a:lnTo>
                    <a:pt x="2881" y="207387"/>
                  </a:lnTo>
                  <a:lnTo>
                    <a:pt x="0" y="225425"/>
                  </a:lnTo>
                  <a:lnTo>
                    <a:pt x="2881" y="242931"/>
                  </a:lnTo>
                  <a:lnTo>
                    <a:pt x="10858" y="258222"/>
                  </a:lnTo>
                  <a:lnTo>
                    <a:pt x="22931" y="270323"/>
                  </a:lnTo>
                  <a:lnTo>
                    <a:pt x="38100" y="278257"/>
                  </a:lnTo>
                  <a:lnTo>
                    <a:pt x="38100" y="369520"/>
                  </a:lnTo>
                  <a:lnTo>
                    <a:pt x="38100" y="416385"/>
                  </a:lnTo>
                  <a:lnTo>
                    <a:pt x="38100" y="433651"/>
                  </a:lnTo>
                  <a:lnTo>
                    <a:pt x="38100" y="436118"/>
                  </a:lnTo>
                  <a:lnTo>
                    <a:pt x="40647" y="448633"/>
                  </a:lnTo>
                  <a:lnTo>
                    <a:pt x="47529" y="458708"/>
                  </a:lnTo>
                  <a:lnTo>
                    <a:pt x="57602" y="465425"/>
                  </a:lnTo>
                  <a:lnTo>
                    <a:pt x="69723" y="467868"/>
                  </a:lnTo>
                  <a:lnTo>
                    <a:pt x="82284" y="465425"/>
                  </a:lnTo>
                  <a:lnTo>
                    <a:pt x="92583" y="458708"/>
                  </a:lnTo>
                  <a:lnTo>
                    <a:pt x="99548" y="448633"/>
                  </a:lnTo>
                  <a:lnTo>
                    <a:pt x="102108" y="436118"/>
                  </a:lnTo>
                  <a:lnTo>
                    <a:pt x="102108" y="344854"/>
                  </a:lnTo>
                  <a:lnTo>
                    <a:pt x="102108" y="297989"/>
                  </a:lnTo>
                  <a:lnTo>
                    <a:pt x="102108" y="280723"/>
                  </a:lnTo>
                  <a:lnTo>
                    <a:pt x="102108" y="278257"/>
                  </a:lnTo>
                  <a:lnTo>
                    <a:pt x="117256" y="270323"/>
                  </a:lnTo>
                  <a:lnTo>
                    <a:pt x="129286" y="258222"/>
                  </a:lnTo>
                  <a:lnTo>
                    <a:pt x="137219" y="242931"/>
                  </a:lnTo>
                  <a:lnTo>
                    <a:pt x="140081" y="225425"/>
                  </a:lnTo>
                  <a:lnTo>
                    <a:pt x="137219" y="207387"/>
                  </a:lnTo>
                  <a:lnTo>
                    <a:pt x="129286" y="191801"/>
                  </a:lnTo>
                  <a:lnTo>
                    <a:pt x="117256" y="179597"/>
                  </a:lnTo>
                  <a:lnTo>
                    <a:pt x="102108" y="17170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7539" y="2322956"/>
              <a:ext cx="92329" cy="6515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74257" y="2130551"/>
              <a:ext cx="140335" cy="467995"/>
            </a:xfrm>
            <a:custGeom>
              <a:avLst/>
              <a:gdLst/>
              <a:ahLst/>
              <a:cxnLst/>
              <a:rect l="l" t="t" r="r" b="b"/>
              <a:pathLst>
                <a:path w="140335" h="467994">
                  <a:moveTo>
                    <a:pt x="102107" y="117221"/>
                  </a:moveTo>
                  <a:lnTo>
                    <a:pt x="102107" y="67808"/>
                  </a:lnTo>
                  <a:lnTo>
                    <a:pt x="102107" y="42433"/>
                  </a:lnTo>
                  <a:lnTo>
                    <a:pt x="102107" y="33085"/>
                  </a:lnTo>
                  <a:lnTo>
                    <a:pt x="102107" y="31750"/>
                  </a:lnTo>
                  <a:lnTo>
                    <a:pt x="99548" y="19556"/>
                  </a:lnTo>
                  <a:lnTo>
                    <a:pt x="92582" y="9445"/>
                  </a:lnTo>
                  <a:lnTo>
                    <a:pt x="82284" y="2549"/>
                  </a:lnTo>
                  <a:lnTo>
                    <a:pt x="69722" y="0"/>
                  </a:lnTo>
                  <a:lnTo>
                    <a:pt x="57602" y="2549"/>
                  </a:lnTo>
                  <a:lnTo>
                    <a:pt x="47529" y="9445"/>
                  </a:lnTo>
                  <a:lnTo>
                    <a:pt x="40647" y="19556"/>
                  </a:lnTo>
                  <a:lnTo>
                    <a:pt x="38100" y="31750"/>
                  </a:lnTo>
                  <a:lnTo>
                    <a:pt x="38100" y="81162"/>
                  </a:lnTo>
                  <a:lnTo>
                    <a:pt x="38100" y="106537"/>
                  </a:lnTo>
                  <a:lnTo>
                    <a:pt x="38100" y="115885"/>
                  </a:lnTo>
                  <a:lnTo>
                    <a:pt x="38100" y="117221"/>
                  </a:lnTo>
                  <a:lnTo>
                    <a:pt x="22931" y="125114"/>
                  </a:lnTo>
                  <a:lnTo>
                    <a:pt x="10858" y="137318"/>
                  </a:lnTo>
                  <a:lnTo>
                    <a:pt x="2881" y="152904"/>
                  </a:lnTo>
                  <a:lnTo>
                    <a:pt x="0" y="170942"/>
                  </a:lnTo>
                  <a:lnTo>
                    <a:pt x="2881" y="188448"/>
                  </a:lnTo>
                  <a:lnTo>
                    <a:pt x="10858" y="203739"/>
                  </a:lnTo>
                  <a:lnTo>
                    <a:pt x="22931" y="215840"/>
                  </a:lnTo>
                  <a:lnTo>
                    <a:pt x="38100" y="223774"/>
                  </a:lnTo>
                  <a:lnTo>
                    <a:pt x="38100" y="346535"/>
                  </a:lnTo>
                  <a:lnTo>
                    <a:pt x="38100" y="409575"/>
                  </a:lnTo>
                  <a:lnTo>
                    <a:pt x="38100" y="432800"/>
                  </a:lnTo>
                  <a:lnTo>
                    <a:pt x="38100" y="436118"/>
                  </a:lnTo>
                  <a:lnTo>
                    <a:pt x="40647" y="448633"/>
                  </a:lnTo>
                  <a:lnTo>
                    <a:pt x="47529" y="458708"/>
                  </a:lnTo>
                  <a:lnTo>
                    <a:pt x="57602" y="465425"/>
                  </a:lnTo>
                  <a:lnTo>
                    <a:pt x="69722" y="467868"/>
                  </a:lnTo>
                  <a:lnTo>
                    <a:pt x="82284" y="465425"/>
                  </a:lnTo>
                  <a:lnTo>
                    <a:pt x="92582" y="458708"/>
                  </a:lnTo>
                  <a:lnTo>
                    <a:pt x="99548" y="448633"/>
                  </a:lnTo>
                  <a:lnTo>
                    <a:pt x="102107" y="436118"/>
                  </a:lnTo>
                  <a:lnTo>
                    <a:pt x="102107" y="313356"/>
                  </a:lnTo>
                  <a:lnTo>
                    <a:pt x="102107" y="250317"/>
                  </a:lnTo>
                  <a:lnTo>
                    <a:pt x="102107" y="227091"/>
                  </a:lnTo>
                  <a:lnTo>
                    <a:pt x="102107" y="223774"/>
                  </a:lnTo>
                  <a:lnTo>
                    <a:pt x="117276" y="215840"/>
                  </a:lnTo>
                  <a:lnTo>
                    <a:pt x="129349" y="203739"/>
                  </a:lnTo>
                  <a:lnTo>
                    <a:pt x="137326" y="188448"/>
                  </a:lnTo>
                  <a:lnTo>
                    <a:pt x="140207" y="170942"/>
                  </a:lnTo>
                  <a:lnTo>
                    <a:pt x="137326" y="152904"/>
                  </a:lnTo>
                  <a:lnTo>
                    <a:pt x="129349" y="137318"/>
                  </a:lnTo>
                  <a:lnTo>
                    <a:pt x="117276" y="125114"/>
                  </a:lnTo>
                  <a:lnTo>
                    <a:pt x="102107" y="117221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8133" y="2268473"/>
              <a:ext cx="92456" cy="6515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054978" y="2130551"/>
              <a:ext cx="140335" cy="467995"/>
            </a:xfrm>
            <a:custGeom>
              <a:avLst/>
              <a:gdLst/>
              <a:ahLst/>
              <a:cxnLst/>
              <a:rect l="l" t="t" r="r" b="b"/>
              <a:pathLst>
                <a:path w="140335" h="467994">
                  <a:moveTo>
                    <a:pt x="101981" y="226187"/>
                  </a:moveTo>
                  <a:lnTo>
                    <a:pt x="101981" y="113778"/>
                  </a:lnTo>
                  <a:lnTo>
                    <a:pt x="101981" y="56054"/>
                  </a:lnTo>
                  <a:lnTo>
                    <a:pt x="101981" y="34788"/>
                  </a:lnTo>
                  <a:lnTo>
                    <a:pt x="101981" y="31750"/>
                  </a:lnTo>
                  <a:lnTo>
                    <a:pt x="99421" y="19556"/>
                  </a:lnTo>
                  <a:lnTo>
                    <a:pt x="92455" y="9445"/>
                  </a:lnTo>
                  <a:lnTo>
                    <a:pt x="82157" y="2549"/>
                  </a:lnTo>
                  <a:lnTo>
                    <a:pt x="69596" y="0"/>
                  </a:lnTo>
                  <a:lnTo>
                    <a:pt x="57475" y="2549"/>
                  </a:lnTo>
                  <a:lnTo>
                    <a:pt x="47402" y="9445"/>
                  </a:lnTo>
                  <a:lnTo>
                    <a:pt x="40520" y="19556"/>
                  </a:lnTo>
                  <a:lnTo>
                    <a:pt x="37973" y="31750"/>
                  </a:lnTo>
                  <a:lnTo>
                    <a:pt x="37973" y="144158"/>
                  </a:lnTo>
                  <a:lnTo>
                    <a:pt x="37973" y="201882"/>
                  </a:lnTo>
                  <a:lnTo>
                    <a:pt x="37973" y="223148"/>
                  </a:lnTo>
                  <a:lnTo>
                    <a:pt x="37973" y="226187"/>
                  </a:lnTo>
                  <a:lnTo>
                    <a:pt x="22824" y="234122"/>
                  </a:lnTo>
                  <a:lnTo>
                    <a:pt x="10795" y="246237"/>
                  </a:lnTo>
                  <a:lnTo>
                    <a:pt x="2861" y="261566"/>
                  </a:lnTo>
                  <a:lnTo>
                    <a:pt x="0" y="279146"/>
                  </a:lnTo>
                  <a:lnTo>
                    <a:pt x="2861" y="297110"/>
                  </a:lnTo>
                  <a:lnTo>
                    <a:pt x="10795" y="312658"/>
                  </a:lnTo>
                  <a:lnTo>
                    <a:pt x="22824" y="324848"/>
                  </a:lnTo>
                  <a:lnTo>
                    <a:pt x="37973" y="332739"/>
                  </a:lnTo>
                  <a:lnTo>
                    <a:pt x="37973" y="392505"/>
                  </a:lnTo>
                  <a:lnTo>
                    <a:pt x="37973" y="423195"/>
                  </a:lnTo>
                  <a:lnTo>
                    <a:pt x="37973" y="434502"/>
                  </a:lnTo>
                  <a:lnTo>
                    <a:pt x="37973" y="436118"/>
                  </a:lnTo>
                  <a:lnTo>
                    <a:pt x="40520" y="448633"/>
                  </a:lnTo>
                  <a:lnTo>
                    <a:pt x="47402" y="458708"/>
                  </a:lnTo>
                  <a:lnTo>
                    <a:pt x="57475" y="465425"/>
                  </a:lnTo>
                  <a:lnTo>
                    <a:pt x="69596" y="467868"/>
                  </a:lnTo>
                  <a:lnTo>
                    <a:pt x="82157" y="465425"/>
                  </a:lnTo>
                  <a:lnTo>
                    <a:pt x="92456" y="458708"/>
                  </a:lnTo>
                  <a:lnTo>
                    <a:pt x="99421" y="448633"/>
                  </a:lnTo>
                  <a:lnTo>
                    <a:pt x="101981" y="436118"/>
                  </a:lnTo>
                  <a:lnTo>
                    <a:pt x="101981" y="376352"/>
                  </a:lnTo>
                  <a:lnTo>
                    <a:pt x="101981" y="345662"/>
                  </a:lnTo>
                  <a:lnTo>
                    <a:pt x="101981" y="334355"/>
                  </a:lnTo>
                  <a:lnTo>
                    <a:pt x="101981" y="332739"/>
                  </a:lnTo>
                  <a:lnTo>
                    <a:pt x="117149" y="324848"/>
                  </a:lnTo>
                  <a:lnTo>
                    <a:pt x="129222" y="312658"/>
                  </a:lnTo>
                  <a:lnTo>
                    <a:pt x="137199" y="297110"/>
                  </a:lnTo>
                  <a:lnTo>
                    <a:pt x="140081" y="279146"/>
                  </a:lnTo>
                  <a:lnTo>
                    <a:pt x="137199" y="261566"/>
                  </a:lnTo>
                  <a:lnTo>
                    <a:pt x="129222" y="246237"/>
                  </a:lnTo>
                  <a:lnTo>
                    <a:pt x="117149" y="234122"/>
                  </a:lnTo>
                  <a:lnTo>
                    <a:pt x="101981" y="22618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78854" y="2377566"/>
              <a:ext cx="92329" cy="65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0" y="6545578"/>
            <a:ext cx="962644" cy="18328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237732" y="2194560"/>
            <a:ext cx="1702435" cy="172720"/>
            <a:chOff x="6237732" y="2194560"/>
            <a:chExt cx="1702435" cy="172720"/>
          </a:xfrm>
        </p:grpSpPr>
        <p:sp>
          <p:nvSpPr>
            <p:cNvPr id="4" name="object 4"/>
            <p:cNvSpPr/>
            <p:nvPr/>
          </p:nvSpPr>
          <p:spPr>
            <a:xfrm>
              <a:off x="6237732" y="2267712"/>
              <a:ext cx="1626235" cy="36830"/>
            </a:xfrm>
            <a:custGeom>
              <a:avLst/>
              <a:gdLst/>
              <a:ahLst/>
              <a:cxnLst/>
              <a:rect l="l" t="t" r="r" b="b"/>
              <a:pathLst>
                <a:path w="1626234" h="36830">
                  <a:moveTo>
                    <a:pt x="1626108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1626108" y="36575"/>
                  </a:lnTo>
                  <a:lnTo>
                    <a:pt x="1626108" y="0"/>
                  </a:lnTo>
                  <a:close/>
                </a:path>
              </a:pathLst>
            </a:custGeom>
            <a:solidFill>
              <a:srgbClr val="2C38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7828" y="2194560"/>
              <a:ext cx="172212" cy="17221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2194560"/>
            <a:ext cx="1979930" cy="172720"/>
            <a:chOff x="0" y="2194560"/>
            <a:chExt cx="1979930" cy="172720"/>
          </a:xfrm>
        </p:grpSpPr>
        <p:sp>
          <p:nvSpPr>
            <p:cNvPr id="7" name="object 7"/>
            <p:cNvSpPr/>
            <p:nvPr/>
          </p:nvSpPr>
          <p:spPr>
            <a:xfrm>
              <a:off x="0" y="2267712"/>
              <a:ext cx="1915795" cy="36830"/>
            </a:xfrm>
            <a:custGeom>
              <a:avLst/>
              <a:gdLst/>
              <a:ahLst/>
              <a:cxnLst/>
              <a:rect l="l" t="t" r="r" b="b"/>
              <a:pathLst>
                <a:path w="1915795" h="36830">
                  <a:moveTo>
                    <a:pt x="1915668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1915668" y="36575"/>
                  </a:lnTo>
                  <a:lnTo>
                    <a:pt x="1915668" y="0"/>
                  </a:lnTo>
                  <a:close/>
                </a:path>
              </a:pathLst>
            </a:custGeom>
            <a:solidFill>
              <a:srgbClr val="2C38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5939" y="2194560"/>
              <a:ext cx="173736" cy="172212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307591" y="1714500"/>
            <a:ext cx="5013960" cy="2710180"/>
            <a:chOff x="1307591" y="1714500"/>
            <a:chExt cx="5013960" cy="2710180"/>
          </a:xfrm>
        </p:grpSpPr>
        <p:sp>
          <p:nvSpPr>
            <p:cNvPr id="10" name="object 10"/>
            <p:cNvSpPr/>
            <p:nvPr/>
          </p:nvSpPr>
          <p:spPr>
            <a:xfrm>
              <a:off x="3886200" y="2267711"/>
              <a:ext cx="2372995" cy="2156460"/>
            </a:xfrm>
            <a:custGeom>
              <a:avLst/>
              <a:gdLst/>
              <a:ahLst/>
              <a:cxnLst/>
              <a:rect l="l" t="t" r="r" b="b"/>
              <a:pathLst>
                <a:path w="2372995" h="2156460">
                  <a:moveTo>
                    <a:pt x="2353056" y="0"/>
                  </a:moveTo>
                  <a:lnTo>
                    <a:pt x="0" y="0"/>
                  </a:lnTo>
                  <a:lnTo>
                    <a:pt x="0" y="36576"/>
                  </a:lnTo>
                  <a:lnTo>
                    <a:pt x="2353056" y="36576"/>
                  </a:lnTo>
                  <a:lnTo>
                    <a:pt x="2353056" y="0"/>
                  </a:lnTo>
                  <a:close/>
                </a:path>
                <a:path w="2372995" h="2156460">
                  <a:moveTo>
                    <a:pt x="2372868" y="70104"/>
                  </a:moveTo>
                  <a:lnTo>
                    <a:pt x="2327148" y="70104"/>
                  </a:lnTo>
                  <a:lnTo>
                    <a:pt x="2327148" y="2156460"/>
                  </a:lnTo>
                  <a:lnTo>
                    <a:pt x="2372868" y="2156460"/>
                  </a:lnTo>
                  <a:lnTo>
                    <a:pt x="2372868" y="70104"/>
                  </a:lnTo>
                  <a:close/>
                </a:path>
              </a:pathLst>
            </a:custGeom>
            <a:solidFill>
              <a:srgbClr val="2C38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5427" y="2194559"/>
              <a:ext cx="172212" cy="1722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9339" y="2194559"/>
              <a:ext cx="172212" cy="1722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5272" y="1714500"/>
              <a:ext cx="2417064" cy="12816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0343" y="1909571"/>
              <a:ext cx="1828800" cy="6934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07591" y="3688079"/>
              <a:ext cx="698500" cy="477520"/>
            </a:xfrm>
            <a:custGeom>
              <a:avLst/>
              <a:gdLst/>
              <a:ahLst/>
              <a:cxnLst/>
              <a:rect l="l" t="t" r="r" b="b"/>
              <a:pathLst>
                <a:path w="698500" h="477520">
                  <a:moveTo>
                    <a:pt x="96139" y="306070"/>
                  </a:moveTo>
                  <a:lnTo>
                    <a:pt x="58935" y="312812"/>
                  </a:lnTo>
                  <a:lnTo>
                    <a:pt x="28352" y="331152"/>
                  </a:lnTo>
                  <a:lnTo>
                    <a:pt x="7627" y="358255"/>
                  </a:lnTo>
                  <a:lnTo>
                    <a:pt x="0" y="391287"/>
                  </a:lnTo>
                  <a:lnTo>
                    <a:pt x="7627" y="424451"/>
                  </a:lnTo>
                  <a:lnTo>
                    <a:pt x="28352" y="451723"/>
                  </a:lnTo>
                  <a:lnTo>
                    <a:pt x="58935" y="470207"/>
                  </a:lnTo>
                  <a:lnTo>
                    <a:pt x="96139" y="477012"/>
                  </a:lnTo>
                  <a:lnTo>
                    <a:pt x="133342" y="470207"/>
                  </a:lnTo>
                  <a:lnTo>
                    <a:pt x="163925" y="451723"/>
                  </a:lnTo>
                  <a:lnTo>
                    <a:pt x="172116" y="440944"/>
                  </a:lnTo>
                  <a:lnTo>
                    <a:pt x="97028" y="440944"/>
                  </a:lnTo>
                  <a:lnTo>
                    <a:pt x="75584" y="436989"/>
                  </a:lnTo>
                  <a:lnTo>
                    <a:pt x="57880" y="426259"/>
                  </a:lnTo>
                  <a:lnTo>
                    <a:pt x="45843" y="410458"/>
                  </a:lnTo>
                  <a:lnTo>
                    <a:pt x="41402" y="391287"/>
                  </a:lnTo>
                  <a:lnTo>
                    <a:pt x="45843" y="372189"/>
                  </a:lnTo>
                  <a:lnTo>
                    <a:pt x="57880" y="356425"/>
                  </a:lnTo>
                  <a:lnTo>
                    <a:pt x="75584" y="345709"/>
                  </a:lnTo>
                  <a:lnTo>
                    <a:pt x="97028" y="341757"/>
                  </a:lnTo>
                  <a:lnTo>
                    <a:pt x="174114" y="341757"/>
                  </a:lnTo>
                  <a:lnTo>
                    <a:pt x="170815" y="337312"/>
                  </a:lnTo>
                  <a:lnTo>
                    <a:pt x="182533" y="315087"/>
                  </a:lnTo>
                  <a:lnTo>
                    <a:pt x="138557" y="315087"/>
                  </a:lnTo>
                  <a:lnTo>
                    <a:pt x="128482" y="311374"/>
                  </a:lnTo>
                  <a:lnTo>
                    <a:pt x="118062" y="308530"/>
                  </a:lnTo>
                  <a:lnTo>
                    <a:pt x="107285" y="306710"/>
                  </a:lnTo>
                  <a:lnTo>
                    <a:pt x="96139" y="306070"/>
                  </a:lnTo>
                  <a:close/>
                </a:path>
                <a:path w="698500" h="477520">
                  <a:moveTo>
                    <a:pt x="367683" y="220472"/>
                  </a:moveTo>
                  <a:lnTo>
                    <a:pt x="311150" y="220472"/>
                  </a:lnTo>
                  <a:lnTo>
                    <a:pt x="417322" y="317881"/>
                  </a:lnTo>
                  <a:lnTo>
                    <a:pt x="407882" y="330007"/>
                  </a:lnTo>
                  <a:lnTo>
                    <a:pt x="400859" y="343265"/>
                  </a:lnTo>
                  <a:lnTo>
                    <a:pt x="396480" y="357546"/>
                  </a:lnTo>
                  <a:lnTo>
                    <a:pt x="394970" y="372745"/>
                  </a:lnTo>
                  <a:lnTo>
                    <a:pt x="402615" y="405776"/>
                  </a:lnTo>
                  <a:lnTo>
                    <a:pt x="423370" y="432879"/>
                  </a:lnTo>
                  <a:lnTo>
                    <a:pt x="453959" y="451219"/>
                  </a:lnTo>
                  <a:lnTo>
                    <a:pt x="491109" y="457962"/>
                  </a:lnTo>
                  <a:lnTo>
                    <a:pt x="528312" y="451219"/>
                  </a:lnTo>
                  <a:lnTo>
                    <a:pt x="558895" y="432879"/>
                  </a:lnTo>
                  <a:lnTo>
                    <a:pt x="566421" y="423037"/>
                  </a:lnTo>
                  <a:lnTo>
                    <a:pt x="491109" y="423037"/>
                  </a:lnTo>
                  <a:lnTo>
                    <a:pt x="469685" y="419101"/>
                  </a:lnTo>
                  <a:lnTo>
                    <a:pt x="452024" y="408416"/>
                  </a:lnTo>
                  <a:lnTo>
                    <a:pt x="440031" y="392658"/>
                  </a:lnTo>
                  <a:lnTo>
                    <a:pt x="435609" y="373507"/>
                  </a:lnTo>
                  <a:lnTo>
                    <a:pt x="440031" y="354355"/>
                  </a:lnTo>
                  <a:lnTo>
                    <a:pt x="452024" y="338597"/>
                  </a:lnTo>
                  <a:lnTo>
                    <a:pt x="469685" y="327912"/>
                  </a:lnTo>
                  <a:lnTo>
                    <a:pt x="491109" y="323977"/>
                  </a:lnTo>
                  <a:lnTo>
                    <a:pt x="569380" y="323977"/>
                  </a:lnTo>
                  <a:lnTo>
                    <a:pt x="562977" y="315791"/>
                  </a:lnTo>
                  <a:lnTo>
                    <a:pt x="545846" y="302387"/>
                  </a:lnTo>
                  <a:lnTo>
                    <a:pt x="548363" y="295910"/>
                  </a:lnTo>
                  <a:lnTo>
                    <a:pt x="448818" y="295910"/>
                  </a:lnTo>
                  <a:lnTo>
                    <a:pt x="367683" y="220472"/>
                  </a:lnTo>
                  <a:close/>
                </a:path>
                <a:path w="698500" h="477520">
                  <a:moveTo>
                    <a:pt x="174114" y="341757"/>
                  </a:moveTo>
                  <a:lnTo>
                    <a:pt x="97028" y="341757"/>
                  </a:lnTo>
                  <a:lnTo>
                    <a:pt x="118524" y="345709"/>
                  </a:lnTo>
                  <a:lnTo>
                    <a:pt x="136223" y="356425"/>
                  </a:lnTo>
                  <a:lnTo>
                    <a:pt x="148230" y="372189"/>
                  </a:lnTo>
                  <a:lnTo>
                    <a:pt x="152654" y="391287"/>
                  </a:lnTo>
                  <a:lnTo>
                    <a:pt x="148230" y="410458"/>
                  </a:lnTo>
                  <a:lnTo>
                    <a:pt x="136223" y="426259"/>
                  </a:lnTo>
                  <a:lnTo>
                    <a:pt x="118524" y="436989"/>
                  </a:lnTo>
                  <a:lnTo>
                    <a:pt x="97028" y="440944"/>
                  </a:lnTo>
                  <a:lnTo>
                    <a:pt x="172116" y="440944"/>
                  </a:lnTo>
                  <a:lnTo>
                    <a:pt x="184650" y="424451"/>
                  </a:lnTo>
                  <a:lnTo>
                    <a:pt x="192278" y="391287"/>
                  </a:lnTo>
                  <a:lnTo>
                    <a:pt x="190781" y="376334"/>
                  </a:lnTo>
                  <a:lnTo>
                    <a:pt x="186499" y="362346"/>
                  </a:lnTo>
                  <a:lnTo>
                    <a:pt x="179740" y="349335"/>
                  </a:lnTo>
                  <a:lnTo>
                    <a:pt x="174114" y="341757"/>
                  </a:lnTo>
                  <a:close/>
                </a:path>
                <a:path w="698500" h="477520">
                  <a:moveTo>
                    <a:pt x="569380" y="323977"/>
                  </a:moveTo>
                  <a:lnTo>
                    <a:pt x="491109" y="323977"/>
                  </a:lnTo>
                  <a:lnTo>
                    <a:pt x="512605" y="327912"/>
                  </a:lnTo>
                  <a:lnTo>
                    <a:pt x="530304" y="338597"/>
                  </a:lnTo>
                  <a:lnTo>
                    <a:pt x="542311" y="354355"/>
                  </a:lnTo>
                  <a:lnTo>
                    <a:pt x="546735" y="373507"/>
                  </a:lnTo>
                  <a:lnTo>
                    <a:pt x="542311" y="392658"/>
                  </a:lnTo>
                  <a:lnTo>
                    <a:pt x="530304" y="408416"/>
                  </a:lnTo>
                  <a:lnTo>
                    <a:pt x="512605" y="419101"/>
                  </a:lnTo>
                  <a:lnTo>
                    <a:pt x="491109" y="423037"/>
                  </a:lnTo>
                  <a:lnTo>
                    <a:pt x="566421" y="423037"/>
                  </a:lnTo>
                  <a:lnTo>
                    <a:pt x="579620" y="405776"/>
                  </a:lnTo>
                  <a:lnTo>
                    <a:pt x="587247" y="372745"/>
                  </a:lnTo>
                  <a:lnTo>
                    <a:pt x="584332" y="351696"/>
                  </a:lnTo>
                  <a:lnTo>
                    <a:pt x="576024" y="332470"/>
                  </a:lnTo>
                  <a:lnTo>
                    <a:pt x="569380" y="323977"/>
                  </a:lnTo>
                  <a:close/>
                </a:path>
                <a:path w="698500" h="477520">
                  <a:moveTo>
                    <a:pt x="248793" y="71882"/>
                  </a:moveTo>
                  <a:lnTo>
                    <a:pt x="211589" y="78684"/>
                  </a:lnTo>
                  <a:lnTo>
                    <a:pt x="181006" y="97155"/>
                  </a:lnTo>
                  <a:lnTo>
                    <a:pt x="160281" y="124388"/>
                  </a:lnTo>
                  <a:lnTo>
                    <a:pt x="152654" y="157480"/>
                  </a:lnTo>
                  <a:lnTo>
                    <a:pt x="155088" y="176653"/>
                  </a:lnTo>
                  <a:lnTo>
                    <a:pt x="162036" y="194468"/>
                  </a:lnTo>
                  <a:lnTo>
                    <a:pt x="172960" y="210236"/>
                  </a:lnTo>
                  <a:lnTo>
                    <a:pt x="187325" y="223266"/>
                  </a:lnTo>
                  <a:lnTo>
                    <a:pt x="138557" y="315087"/>
                  </a:lnTo>
                  <a:lnTo>
                    <a:pt x="182533" y="315087"/>
                  </a:lnTo>
                  <a:lnTo>
                    <a:pt x="222377" y="239522"/>
                  </a:lnTo>
                  <a:lnTo>
                    <a:pt x="269297" y="239522"/>
                  </a:lnTo>
                  <a:lnTo>
                    <a:pt x="282146" y="236251"/>
                  </a:lnTo>
                  <a:lnTo>
                    <a:pt x="297428" y="229504"/>
                  </a:lnTo>
                  <a:lnTo>
                    <a:pt x="311150" y="220472"/>
                  </a:lnTo>
                  <a:lnTo>
                    <a:pt x="367683" y="220472"/>
                  </a:lnTo>
                  <a:lnTo>
                    <a:pt x="353204" y="207010"/>
                  </a:lnTo>
                  <a:lnTo>
                    <a:pt x="248793" y="207010"/>
                  </a:lnTo>
                  <a:lnTo>
                    <a:pt x="227296" y="203074"/>
                  </a:lnTo>
                  <a:lnTo>
                    <a:pt x="209597" y="192389"/>
                  </a:lnTo>
                  <a:lnTo>
                    <a:pt x="197590" y="176631"/>
                  </a:lnTo>
                  <a:lnTo>
                    <a:pt x="193167" y="157480"/>
                  </a:lnTo>
                  <a:lnTo>
                    <a:pt x="197590" y="138382"/>
                  </a:lnTo>
                  <a:lnTo>
                    <a:pt x="209597" y="122618"/>
                  </a:lnTo>
                  <a:lnTo>
                    <a:pt x="227296" y="111902"/>
                  </a:lnTo>
                  <a:lnTo>
                    <a:pt x="248793" y="107950"/>
                  </a:lnTo>
                  <a:lnTo>
                    <a:pt x="324435" y="107950"/>
                  </a:lnTo>
                  <a:lnTo>
                    <a:pt x="316277" y="97155"/>
                  </a:lnTo>
                  <a:lnTo>
                    <a:pt x="285863" y="78684"/>
                  </a:lnTo>
                  <a:lnTo>
                    <a:pt x="248793" y="71882"/>
                  </a:lnTo>
                  <a:close/>
                </a:path>
                <a:path w="698500" h="477520">
                  <a:moveTo>
                    <a:pt x="496316" y="288290"/>
                  </a:moveTo>
                  <a:lnTo>
                    <a:pt x="490220" y="288290"/>
                  </a:lnTo>
                  <a:lnTo>
                    <a:pt x="479214" y="288730"/>
                  </a:lnTo>
                  <a:lnTo>
                    <a:pt x="468757" y="290099"/>
                  </a:lnTo>
                  <a:lnTo>
                    <a:pt x="458680" y="292469"/>
                  </a:lnTo>
                  <a:lnTo>
                    <a:pt x="448818" y="295910"/>
                  </a:lnTo>
                  <a:lnTo>
                    <a:pt x="548363" y="295910"/>
                  </a:lnTo>
                  <a:lnTo>
                    <a:pt x="550732" y="289814"/>
                  </a:lnTo>
                  <a:lnTo>
                    <a:pt x="507110" y="289814"/>
                  </a:lnTo>
                  <a:lnTo>
                    <a:pt x="502031" y="288925"/>
                  </a:lnTo>
                  <a:lnTo>
                    <a:pt x="496316" y="288290"/>
                  </a:lnTo>
                  <a:close/>
                </a:path>
                <a:path w="698500" h="477520">
                  <a:moveTo>
                    <a:pt x="602360" y="0"/>
                  </a:moveTo>
                  <a:lnTo>
                    <a:pt x="534574" y="25288"/>
                  </a:lnTo>
                  <a:lnTo>
                    <a:pt x="506309" y="85344"/>
                  </a:lnTo>
                  <a:lnTo>
                    <a:pt x="506283" y="86106"/>
                  </a:lnTo>
                  <a:lnTo>
                    <a:pt x="510008" y="109138"/>
                  </a:lnTo>
                  <a:lnTo>
                    <a:pt x="520604" y="130159"/>
                  </a:lnTo>
                  <a:lnTo>
                    <a:pt x="536868" y="147822"/>
                  </a:lnTo>
                  <a:lnTo>
                    <a:pt x="557657" y="161163"/>
                  </a:lnTo>
                  <a:lnTo>
                    <a:pt x="507110" y="289814"/>
                  </a:lnTo>
                  <a:lnTo>
                    <a:pt x="550732" y="289814"/>
                  </a:lnTo>
                  <a:lnTo>
                    <a:pt x="597281" y="170053"/>
                  </a:lnTo>
                  <a:lnTo>
                    <a:pt x="602360" y="170053"/>
                  </a:lnTo>
                  <a:lnTo>
                    <a:pt x="639431" y="163250"/>
                  </a:lnTo>
                  <a:lnTo>
                    <a:pt x="669845" y="144780"/>
                  </a:lnTo>
                  <a:lnTo>
                    <a:pt x="677043" y="135255"/>
                  </a:lnTo>
                  <a:lnTo>
                    <a:pt x="602360" y="135255"/>
                  </a:lnTo>
                  <a:lnTo>
                    <a:pt x="580864" y="131302"/>
                  </a:lnTo>
                  <a:lnTo>
                    <a:pt x="563165" y="120586"/>
                  </a:lnTo>
                  <a:lnTo>
                    <a:pt x="551158" y="104822"/>
                  </a:lnTo>
                  <a:lnTo>
                    <a:pt x="546823" y="86106"/>
                  </a:lnTo>
                  <a:lnTo>
                    <a:pt x="546822" y="85344"/>
                  </a:lnTo>
                  <a:lnTo>
                    <a:pt x="551158" y="66553"/>
                  </a:lnTo>
                  <a:lnTo>
                    <a:pt x="563165" y="50752"/>
                  </a:lnTo>
                  <a:lnTo>
                    <a:pt x="580864" y="40022"/>
                  </a:lnTo>
                  <a:lnTo>
                    <a:pt x="602360" y="36068"/>
                  </a:lnTo>
                  <a:lnTo>
                    <a:pt x="678292" y="36068"/>
                  </a:lnTo>
                  <a:lnTo>
                    <a:pt x="669845" y="25034"/>
                  </a:lnTo>
                  <a:lnTo>
                    <a:pt x="639431" y="6748"/>
                  </a:lnTo>
                  <a:lnTo>
                    <a:pt x="602360" y="0"/>
                  </a:lnTo>
                  <a:close/>
                </a:path>
                <a:path w="698500" h="477520">
                  <a:moveTo>
                    <a:pt x="269297" y="239522"/>
                  </a:moveTo>
                  <a:lnTo>
                    <a:pt x="222377" y="239522"/>
                  </a:lnTo>
                  <a:lnTo>
                    <a:pt x="228455" y="240649"/>
                  </a:lnTo>
                  <a:lnTo>
                    <a:pt x="234711" y="241395"/>
                  </a:lnTo>
                  <a:lnTo>
                    <a:pt x="241182" y="241808"/>
                  </a:lnTo>
                  <a:lnTo>
                    <a:pt x="247904" y="241935"/>
                  </a:lnTo>
                  <a:lnTo>
                    <a:pt x="265555" y="240474"/>
                  </a:lnTo>
                  <a:lnTo>
                    <a:pt x="269297" y="239522"/>
                  </a:lnTo>
                  <a:close/>
                </a:path>
                <a:path w="698500" h="477520">
                  <a:moveTo>
                    <a:pt x="324435" y="107950"/>
                  </a:moveTo>
                  <a:lnTo>
                    <a:pt x="248793" y="107950"/>
                  </a:lnTo>
                  <a:lnTo>
                    <a:pt x="270216" y="111902"/>
                  </a:lnTo>
                  <a:lnTo>
                    <a:pt x="287877" y="122618"/>
                  </a:lnTo>
                  <a:lnTo>
                    <a:pt x="299870" y="138382"/>
                  </a:lnTo>
                  <a:lnTo>
                    <a:pt x="304292" y="157480"/>
                  </a:lnTo>
                  <a:lnTo>
                    <a:pt x="299854" y="176653"/>
                  </a:lnTo>
                  <a:lnTo>
                    <a:pt x="287877" y="192389"/>
                  </a:lnTo>
                  <a:lnTo>
                    <a:pt x="270216" y="203074"/>
                  </a:lnTo>
                  <a:lnTo>
                    <a:pt x="248793" y="207010"/>
                  </a:lnTo>
                  <a:lnTo>
                    <a:pt x="353204" y="207010"/>
                  </a:lnTo>
                  <a:lnTo>
                    <a:pt x="336677" y="191643"/>
                  </a:lnTo>
                  <a:lnTo>
                    <a:pt x="340030" y="183393"/>
                  </a:lnTo>
                  <a:lnTo>
                    <a:pt x="342455" y="174894"/>
                  </a:lnTo>
                  <a:lnTo>
                    <a:pt x="343927" y="166229"/>
                  </a:lnTo>
                  <a:lnTo>
                    <a:pt x="344424" y="157480"/>
                  </a:lnTo>
                  <a:lnTo>
                    <a:pt x="336857" y="124388"/>
                  </a:lnTo>
                  <a:lnTo>
                    <a:pt x="324435" y="107950"/>
                  </a:lnTo>
                  <a:close/>
                </a:path>
                <a:path w="698500" h="477520">
                  <a:moveTo>
                    <a:pt x="678292" y="36068"/>
                  </a:moveTo>
                  <a:lnTo>
                    <a:pt x="602360" y="36068"/>
                  </a:lnTo>
                  <a:lnTo>
                    <a:pt x="623784" y="40022"/>
                  </a:lnTo>
                  <a:lnTo>
                    <a:pt x="641445" y="50752"/>
                  </a:lnTo>
                  <a:lnTo>
                    <a:pt x="653438" y="66553"/>
                  </a:lnTo>
                  <a:lnTo>
                    <a:pt x="657772" y="85344"/>
                  </a:lnTo>
                  <a:lnTo>
                    <a:pt x="657771" y="86106"/>
                  </a:lnTo>
                  <a:lnTo>
                    <a:pt x="653438" y="104822"/>
                  </a:lnTo>
                  <a:lnTo>
                    <a:pt x="641445" y="120586"/>
                  </a:lnTo>
                  <a:lnTo>
                    <a:pt x="623784" y="131302"/>
                  </a:lnTo>
                  <a:lnTo>
                    <a:pt x="602360" y="135255"/>
                  </a:lnTo>
                  <a:lnTo>
                    <a:pt x="677043" y="135255"/>
                  </a:lnTo>
                  <a:lnTo>
                    <a:pt x="690425" y="117546"/>
                  </a:lnTo>
                  <a:lnTo>
                    <a:pt x="697991" y="84455"/>
                  </a:lnTo>
                  <a:lnTo>
                    <a:pt x="690425" y="51917"/>
                  </a:lnTo>
                  <a:lnTo>
                    <a:pt x="678292" y="36068"/>
                  </a:lnTo>
                  <a:close/>
                </a:path>
                <a:path w="698500" h="477520">
                  <a:moveTo>
                    <a:pt x="617982" y="51943"/>
                  </a:moveTo>
                  <a:lnTo>
                    <a:pt x="611885" y="51943"/>
                  </a:lnTo>
                  <a:lnTo>
                    <a:pt x="599449" y="53290"/>
                  </a:lnTo>
                  <a:lnTo>
                    <a:pt x="588121" y="57197"/>
                  </a:lnTo>
                  <a:lnTo>
                    <a:pt x="578292" y="63462"/>
                  </a:lnTo>
                  <a:lnTo>
                    <a:pt x="570357" y="71882"/>
                  </a:lnTo>
                  <a:lnTo>
                    <a:pt x="567435" y="76327"/>
                  </a:lnTo>
                  <a:lnTo>
                    <a:pt x="568452" y="81661"/>
                  </a:lnTo>
                  <a:lnTo>
                    <a:pt x="573659" y="84455"/>
                  </a:lnTo>
                  <a:lnTo>
                    <a:pt x="575564" y="85344"/>
                  </a:lnTo>
                  <a:lnTo>
                    <a:pt x="577469" y="86106"/>
                  </a:lnTo>
                  <a:lnTo>
                    <a:pt x="582549" y="86106"/>
                  </a:lnTo>
                  <a:lnTo>
                    <a:pt x="585724" y="84201"/>
                  </a:lnTo>
                  <a:lnTo>
                    <a:pt x="587756" y="82423"/>
                  </a:lnTo>
                  <a:lnTo>
                    <a:pt x="592240" y="77029"/>
                  </a:lnTo>
                  <a:lnTo>
                    <a:pt x="597916" y="73088"/>
                  </a:lnTo>
                  <a:lnTo>
                    <a:pt x="604543" y="70671"/>
                  </a:lnTo>
                  <a:lnTo>
                    <a:pt x="611885" y="69850"/>
                  </a:lnTo>
                  <a:lnTo>
                    <a:pt x="617982" y="69850"/>
                  </a:lnTo>
                  <a:lnTo>
                    <a:pt x="621919" y="66294"/>
                  </a:lnTo>
                  <a:lnTo>
                    <a:pt x="621919" y="56388"/>
                  </a:lnTo>
                  <a:lnTo>
                    <a:pt x="617982" y="51943"/>
                  </a:lnTo>
                  <a:close/>
                </a:path>
              </a:pathLst>
            </a:custGeom>
            <a:solidFill>
              <a:srgbClr val="3B95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199513" y="3773170"/>
            <a:ext cx="22510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3B95FF"/>
                </a:solidFill>
                <a:latin typeface="Microsoft YaHei"/>
                <a:cs typeface="Microsoft YaHei"/>
              </a:rPr>
              <a:t>腾讯出品的D</a:t>
            </a:r>
            <a:r>
              <a:rPr dirty="0" sz="1600" spc="-15">
                <a:solidFill>
                  <a:srgbClr val="3B95FF"/>
                </a:solidFill>
                <a:latin typeface="Microsoft YaHei"/>
                <a:cs typeface="Microsoft YaHei"/>
              </a:rPr>
              <a:t>E</a:t>
            </a:r>
            <a:r>
              <a:rPr dirty="0" sz="1600" spc="-20">
                <a:solidFill>
                  <a:srgbClr val="3B95FF"/>
                </a:solidFill>
                <a:latin typeface="Microsoft YaHei"/>
                <a:cs typeface="Microsoft YaHei"/>
              </a:rPr>
              <a:t>V</a:t>
            </a:r>
            <a:r>
              <a:rPr dirty="0" sz="1600" spc="-5">
                <a:solidFill>
                  <a:srgbClr val="3B95FF"/>
                </a:solidFill>
                <a:latin typeface="Microsoft YaHei"/>
                <a:cs typeface="Microsoft YaHei"/>
              </a:rPr>
              <a:t>O</a:t>
            </a:r>
            <a:r>
              <a:rPr dirty="0" sz="1600" spc="-15">
                <a:solidFill>
                  <a:srgbClr val="3B95FF"/>
                </a:solidFill>
                <a:latin typeface="Microsoft YaHei"/>
                <a:cs typeface="Microsoft YaHei"/>
              </a:rPr>
              <a:t>P</a:t>
            </a:r>
            <a:r>
              <a:rPr dirty="0" sz="1600" spc="-5">
                <a:solidFill>
                  <a:srgbClr val="3B95FF"/>
                </a:solidFill>
                <a:latin typeface="Microsoft YaHei"/>
                <a:cs typeface="Microsoft YaHei"/>
              </a:rPr>
              <a:t>S产品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19286" y="3871722"/>
            <a:ext cx="22555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C000"/>
                </a:solidFill>
                <a:latin typeface="Microsoft YaHei"/>
                <a:cs typeface="Microsoft YaHei"/>
              </a:rPr>
              <a:t>业界最知名的流水线平台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96910" y="3718305"/>
            <a:ext cx="528669" cy="600709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7775447" y="1711451"/>
            <a:ext cx="3176270" cy="1382395"/>
            <a:chOff x="7775447" y="1711451"/>
            <a:chExt cx="3176270" cy="138239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5447" y="1711451"/>
              <a:ext cx="3176016" cy="138226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70519" y="1906523"/>
              <a:ext cx="2587752" cy="79400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891529" y="4543805"/>
            <a:ext cx="157226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129273"/>
                </a:solidFill>
                <a:latin typeface="Calibri"/>
                <a:cs typeface="Calibri"/>
              </a:rPr>
              <a:t>APIs</a:t>
            </a:r>
            <a:r>
              <a:rPr dirty="0" sz="4000" spc="-265" b="1">
                <a:solidFill>
                  <a:srgbClr val="129273"/>
                </a:solidFill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via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h</a:t>
            </a:r>
            <a:r>
              <a:rPr dirty="0" sz="1400" spc="-30">
                <a:latin typeface="Calibri"/>
                <a:cs typeface="Calibri"/>
              </a:rPr>
              <a:t>t</a:t>
            </a:r>
            <a:r>
              <a:rPr dirty="0" sz="1400">
                <a:latin typeface="Calibri"/>
                <a:cs typeface="Calibri"/>
              </a:rPr>
              <a:t>tp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647694" y="119423"/>
            <a:ext cx="3910329" cy="758190"/>
          </a:xfrm>
          <a:prstGeom prst="rect"/>
        </p:spPr>
        <p:txBody>
          <a:bodyPr wrap="square" lIns="0" tIns="144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35"/>
              </a:spcBef>
            </a:pPr>
            <a:r>
              <a:rPr dirty="0" baseline="2710" sz="3075" spc="15">
                <a:solidFill>
                  <a:srgbClr val="A6AAA9"/>
                </a:solidFill>
              </a:rPr>
              <a:t>与</a:t>
            </a:r>
            <a:r>
              <a:rPr dirty="0" baseline="2710" sz="3075" spc="7">
                <a:solidFill>
                  <a:srgbClr val="A6AAA9"/>
                </a:solidFill>
              </a:rPr>
              <a:t>CI</a:t>
            </a:r>
            <a:r>
              <a:rPr dirty="0" baseline="2710" sz="3075" spc="15">
                <a:solidFill>
                  <a:srgbClr val="A6AAA9"/>
                </a:solidFill>
              </a:rPr>
              <a:t>流水线全面</a:t>
            </a:r>
            <a:r>
              <a:rPr dirty="0" sz="2300" spc="15">
                <a:solidFill>
                  <a:srgbClr val="129273"/>
                </a:solidFill>
              </a:rPr>
              <a:t>集成且开放自身</a:t>
            </a:r>
            <a:endParaRPr sz="2300"/>
          </a:p>
          <a:p>
            <a:pPr algn="ctr" marR="6350">
              <a:lnSpc>
                <a:spcPct val="100000"/>
              </a:lnSpc>
              <a:spcBef>
                <a:spcPts val="530"/>
              </a:spcBef>
            </a:pPr>
            <a:r>
              <a:rPr dirty="0" sz="1200">
                <a:solidFill>
                  <a:srgbClr val="7E7E7E"/>
                </a:solidFill>
              </a:rPr>
              <a:t>我们响应趋势，我们张开双臂</a:t>
            </a:r>
            <a:endParaRPr sz="1200"/>
          </a:p>
        </p:txBody>
      </p:sp>
      <p:grpSp>
        <p:nvGrpSpPr>
          <p:cNvPr id="24" name="object 24"/>
          <p:cNvGrpSpPr/>
          <p:nvPr/>
        </p:nvGrpSpPr>
        <p:grpSpPr>
          <a:xfrm>
            <a:off x="4480559" y="954024"/>
            <a:ext cx="2243455" cy="30480"/>
            <a:chOff x="4480559" y="954024"/>
            <a:chExt cx="2243455" cy="30480"/>
          </a:xfrm>
        </p:grpSpPr>
        <p:sp>
          <p:nvSpPr>
            <p:cNvPr id="25" name="object 25"/>
            <p:cNvSpPr/>
            <p:nvPr/>
          </p:nvSpPr>
          <p:spPr>
            <a:xfrm>
              <a:off x="4480559" y="954024"/>
              <a:ext cx="2243455" cy="30480"/>
            </a:xfrm>
            <a:custGeom>
              <a:avLst/>
              <a:gdLst/>
              <a:ahLst/>
              <a:cxnLst/>
              <a:rect l="l" t="t" r="r" b="b"/>
              <a:pathLst>
                <a:path w="2243454" h="30480">
                  <a:moveTo>
                    <a:pt x="2243328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243328" y="30479"/>
                  </a:lnTo>
                  <a:lnTo>
                    <a:pt x="2243328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228843" y="954024"/>
              <a:ext cx="746760" cy="30480"/>
            </a:xfrm>
            <a:custGeom>
              <a:avLst/>
              <a:gdLst/>
              <a:ahLst/>
              <a:cxnLst/>
              <a:rect l="l" t="t" r="r" b="b"/>
              <a:pathLst>
                <a:path w="746760" h="30480">
                  <a:moveTo>
                    <a:pt x="746760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746760" y="30479"/>
                  </a:lnTo>
                  <a:lnTo>
                    <a:pt x="746760" y="0"/>
                  </a:lnTo>
                  <a:close/>
                </a:path>
              </a:pathLst>
            </a:custGeom>
            <a:solidFill>
              <a:srgbClr val="129273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0" y="6545578"/>
            <a:ext cx="962644" cy="1832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2051050">
              <a:lnSpc>
                <a:spcPct val="100000"/>
              </a:lnSpc>
              <a:spcBef>
                <a:spcPts val="114"/>
              </a:spcBef>
            </a:pPr>
            <a:r>
              <a:rPr dirty="0" spc="-45"/>
              <a:t>WeTest</a:t>
            </a:r>
            <a:r>
              <a:rPr dirty="0" spc="-95"/>
              <a:t> </a:t>
            </a:r>
            <a:r>
              <a:rPr dirty="0" spc="15">
                <a:solidFill>
                  <a:srgbClr val="5B9BD4"/>
                </a:solidFill>
              </a:rPr>
              <a:t>私有云先进能力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25515" y="1018184"/>
            <a:ext cx="5744210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50100"/>
              </a:lnSpc>
              <a:spcBef>
                <a:spcPts val="100"/>
              </a:spcBef>
            </a:pPr>
            <a:r>
              <a:rPr dirty="0" sz="1000" spc="-10">
                <a:solidFill>
                  <a:srgbClr val="7E7E7E"/>
                </a:solidFill>
                <a:latin typeface="Microsoft YaHei"/>
                <a:cs typeface="Microsoft YaHei"/>
              </a:rPr>
              <a:t>WeTest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私有云将</a:t>
            </a:r>
            <a:r>
              <a:rPr dirty="0" sz="1000" spc="-10">
                <a:solidFill>
                  <a:srgbClr val="7E7E7E"/>
                </a:solidFill>
                <a:latin typeface="Microsoft YaHei"/>
                <a:cs typeface="Microsoft YaHei"/>
              </a:rPr>
              <a:t>WeTest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公有云最核心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、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用户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需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求最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多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的六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大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核心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能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力私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有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化，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重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新设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计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开发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，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力争为 每一个合伙伙伴提供一站式的整套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测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试解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决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方案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，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将十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多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年腾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讯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测试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技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术和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能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力沉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淀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到平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台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，并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悉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数通 过了</a:t>
            </a:r>
            <a:r>
              <a:rPr dirty="0" sz="1000" spc="-5">
                <a:solidFill>
                  <a:srgbClr val="5B9BD4"/>
                </a:solidFill>
                <a:latin typeface="Microsoft YaHei"/>
                <a:cs typeface="Microsoft YaHei"/>
              </a:rPr>
              <a:t>中国信通院DevOps解决方案（工</a:t>
            </a:r>
            <a:r>
              <a:rPr dirty="0" sz="1000" spc="5">
                <a:solidFill>
                  <a:srgbClr val="5B9BD4"/>
                </a:solidFill>
                <a:latin typeface="Microsoft YaHei"/>
                <a:cs typeface="Microsoft YaHei"/>
              </a:rPr>
              <a:t>具</a:t>
            </a:r>
            <a:r>
              <a:rPr dirty="0" sz="1000" spc="-5">
                <a:solidFill>
                  <a:srgbClr val="5B9BD4"/>
                </a:solidFill>
                <a:latin typeface="Microsoft YaHei"/>
                <a:cs typeface="Microsoft YaHei"/>
              </a:rPr>
              <a:t>类）</a:t>
            </a:r>
            <a:r>
              <a:rPr dirty="0" sz="1000" spc="5">
                <a:solidFill>
                  <a:srgbClr val="5B9BD4"/>
                </a:solidFill>
                <a:latin typeface="Microsoft YaHei"/>
                <a:cs typeface="Microsoft YaHei"/>
              </a:rPr>
              <a:t>先</a:t>
            </a:r>
            <a:r>
              <a:rPr dirty="0" sz="1000" spc="-5">
                <a:solidFill>
                  <a:srgbClr val="5B9BD4"/>
                </a:solidFill>
                <a:latin typeface="Microsoft YaHei"/>
                <a:cs typeface="Microsoft YaHei"/>
              </a:rPr>
              <a:t>进级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评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审，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赋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能行</a:t>
            </a:r>
            <a:r>
              <a:rPr dirty="0" sz="1000" spc="5">
                <a:solidFill>
                  <a:srgbClr val="7E7E7E"/>
                </a:solidFill>
                <a:latin typeface="Microsoft YaHei"/>
                <a:cs typeface="Microsoft YaHei"/>
              </a:rPr>
              <a:t>业</a:t>
            </a:r>
            <a:r>
              <a:rPr dirty="0" sz="1000" spc="-5">
                <a:solidFill>
                  <a:srgbClr val="7E7E7E"/>
                </a:solidFill>
                <a:latin typeface="Microsoft YaHei"/>
                <a:cs typeface="Microsoft YaHei"/>
              </a:rPr>
              <a:t>。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82944" y="2152649"/>
            <a:ext cx="2165350" cy="951230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dirty="0" sz="1450" spc="10">
                <a:solidFill>
                  <a:srgbClr val="5B9BD4"/>
                </a:solidFill>
                <a:latin typeface="Microsoft YaHei"/>
                <a:cs typeface="Microsoft YaHei"/>
              </a:rPr>
              <a:t>测试工作流</a:t>
            </a:r>
            <a:endParaRPr sz="1450">
              <a:latin typeface="Microsoft YaHei"/>
              <a:cs typeface="Microsoft YaHei"/>
            </a:endParaRPr>
          </a:p>
          <a:p>
            <a:pPr algn="just" marL="12700" marR="5080">
              <a:lnSpc>
                <a:spcPct val="138900"/>
              </a:lnSpc>
              <a:spcBef>
                <a:spcPts val="170"/>
              </a:spcBef>
            </a:pP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以</a:t>
            </a:r>
            <a:r>
              <a:rPr dirty="0" sz="900" spc="35" b="1">
                <a:solidFill>
                  <a:srgbClr val="A6AAA9"/>
                </a:solidFill>
                <a:latin typeface="Microsoft YaHei"/>
                <a:cs typeface="Microsoft YaHei"/>
              </a:rPr>
              <a:t>工作流</a:t>
            </a:r>
            <a:r>
              <a:rPr dirty="0" sz="900" spc="30">
                <a:solidFill>
                  <a:srgbClr val="A6AAA9"/>
                </a:solidFill>
                <a:latin typeface="Microsoft YaHei"/>
                <a:cs typeface="Microsoft YaHei"/>
              </a:rPr>
              <a:t>组织测试计划并分配任务，项目 进度、人力分配</a:t>
            </a:r>
            <a:r>
              <a:rPr dirty="0" sz="900" spc="35" b="1">
                <a:solidFill>
                  <a:srgbClr val="A6AAA9"/>
                </a:solidFill>
                <a:latin typeface="Microsoft YaHei"/>
                <a:cs typeface="Microsoft YaHei"/>
              </a:rPr>
              <a:t>可视化跟踪</a:t>
            </a:r>
            <a:r>
              <a:rPr dirty="0" sz="900" spc="30">
                <a:solidFill>
                  <a:srgbClr val="A6AAA9"/>
                </a:solidFill>
                <a:latin typeface="Microsoft YaHei"/>
                <a:cs typeface="Microsoft YaHei"/>
              </a:rPr>
              <a:t>，数据详尽， </a:t>
            </a: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一览无余，</a:t>
            </a:r>
            <a:r>
              <a:rPr dirty="0" sz="900" spc="35" b="1">
                <a:solidFill>
                  <a:srgbClr val="A6AAA9"/>
                </a:solidFill>
                <a:latin typeface="Microsoft YaHei"/>
                <a:cs typeface="Microsoft YaHei"/>
              </a:rPr>
              <a:t>自动汇总数据及产生报告</a:t>
            </a: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。</a:t>
            </a:r>
            <a:endParaRPr sz="900">
              <a:latin typeface="Microsoft YaHei"/>
              <a:cs typeface="Microsoft YaHe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443728" y="2356104"/>
            <a:ext cx="687705" cy="687705"/>
            <a:chOff x="5443728" y="2356104"/>
            <a:chExt cx="687705" cy="687705"/>
          </a:xfrm>
        </p:grpSpPr>
        <p:sp>
          <p:nvSpPr>
            <p:cNvPr id="7" name="object 7"/>
            <p:cNvSpPr/>
            <p:nvPr/>
          </p:nvSpPr>
          <p:spPr>
            <a:xfrm>
              <a:off x="5443728" y="2356104"/>
              <a:ext cx="687705" cy="687705"/>
            </a:xfrm>
            <a:custGeom>
              <a:avLst/>
              <a:gdLst/>
              <a:ahLst/>
              <a:cxnLst/>
              <a:rect l="l" t="t" r="r" b="b"/>
              <a:pathLst>
                <a:path w="687704" h="687705">
                  <a:moveTo>
                    <a:pt x="343662" y="0"/>
                  </a:moveTo>
                  <a:lnTo>
                    <a:pt x="297041" y="3138"/>
                  </a:lnTo>
                  <a:lnTo>
                    <a:pt x="252324" y="12280"/>
                  </a:lnTo>
                  <a:lnTo>
                    <a:pt x="209919" y="27015"/>
                  </a:lnTo>
                  <a:lnTo>
                    <a:pt x="170236" y="46933"/>
                  </a:lnTo>
                  <a:lnTo>
                    <a:pt x="133686" y="71624"/>
                  </a:lnTo>
                  <a:lnTo>
                    <a:pt x="100679" y="100679"/>
                  </a:lnTo>
                  <a:lnTo>
                    <a:pt x="71624" y="133686"/>
                  </a:lnTo>
                  <a:lnTo>
                    <a:pt x="46933" y="170236"/>
                  </a:lnTo>
                  <a:lnTo>
                    <a:pt x="27015" y="209919"/>
                  </a:lnTo>
                  <a:lnTo>
                    <a:pt x="12280" y="252324"/>
                  </a:lnTo>
                  <a:lnTo>
                    <a:pt x="3138" y="297041"/>
                  </a:lnTo>
                  <a:lnTo>
                    <a:pt x="0" y="343662"/>
                  </a:lnTo>
                  <a:lnTo>
                    <a:pt x="3138" y="390282"/>
                  </a:lnTo>
                  <a:lnTo>
                    <a:pt x="12280" y="434999"/>
                  </a:lnTo>
                  <a:lnTo>
                    <a:pt x="27015" y="477404"/>
                  </a:lnTo>
                  <a:lnTo>
                    <a:pt x="46933" y="517087"/>
                  </a:lnTo>
                  <a:lnTo>
                    <a:pt x="71624" y="553637"/>
                  </a:lnTo>
                  <a:lnTo>
                    <a:pt x="100679" y="586644"/>
                  </a:lnTo>
                  <a:lnTo>
                    <a:pt x="133686" y="615699"/>
                  </a:lnTo>
                  <a:lnTo>
                    <a:pt x="170236" y="640390"/>
                  </a:lnTo>
                  <a:lnTo>
                    <a:pt x="209919" y="660308"/>
                  </a:lnTo>
                  <a:lnTo>
                    <a:pt x="252324" y="675043"/>
                  </a:lnTo>
                  <a:lnTo>
                    <a:pt x="297041" y="684185"/>
                  </a:lnTo>
                  <a:lnTo>
                    <a:pt x="343662" y="687324"/>
                  </a:lnTo>
                  <a:lnTo>
                    <a:pt x="390282" y="684185"/>
                  </a:lnTo>
                  <a:lnTo>
                    <a:pt x="434999" y="675043"/>
                  </a:lnTo>
                  <a:lnTo>
                    <a:pt x="477404" y="660308"/>
                  </a:lnTo>
                  <a:lnTo>
                    <a:pt x="517087" y="640390"/>
                  </a:lnTo>
                  <a:lnTo>
                    <a:pt x="553637" y="615699"/>
                  </a:lnTo>
                  <a:lnTo>
                    <a:pt x="586644" y="586644"/>
                  </a:lnTo>
                  <a:lnTo>
                    <a:pt x="615699" y="553637"/>
                  </a:lnTo>
                  <a:lnTo>
                    <a:pt x="640390" y="517087"/>
                  </a:lnTo>
                  <a:lnTo>
                    <a:pt x="660308" y="477404"/>
                  </a:lnTo>
                  <a:lnTo>
                    <a:pt x="675043" y="434999"/>
                  </a:lnTo>
                  <a:lnTo>
                    <a:pt x="684185" y="390282"/>
                  </a:lnTo>
                  <a:lnTo>
                    <a:pt x="687324" y="343662"/>
                  </a:lnTo>
                  <a:lnTo>
                    <a:pt x="684185" y="297041"/>
                  </a:lnTo>
                  <a:lnTo>
                    <a:pt x="675043" y="252324"/>
                  </a:lnTo>
                  <a:lnTo>
                    <a:pt x="660308" y="209919"/>
                  </a:lnTo>
                  <a:lnTo>
                    <a:pt x="640390" y="170236"/>
                  </a:lnTo>
                  <a:lnTo>
                    <a:pt x="615699" y="133686"/>
                  </a:lnTo>
                  <a:lnTo>
                    <a:pt x="586644" y="100679"/>
                  </a:lnTo>
                  <a:lnTo>
                    <a:pt x="553637" y="71624"/>
                  </a:lnTo>
                  <a:lnTo>
                    <a:pt x="517087" y="46933"/>
                  </a:lnTo>
                  <a:lnTo>
                    <a:pt x="477404" y="27015"/>
                  </a:lnTo>
                  <a:lnTo>
                    <a:pt x="434999" y="12280"/>
                  </a:lnTo>
                  <a:lnTo>
                    <a:pt x="390282" y="3138"/>
                  </a:lnTo>
                  <a:lnTo>
                    <a:pt x="3436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603748" y="2493772"/>
              <a:ext cx="366395" cy="363855"/>
            </a:xfrm>
            <a:custGeom>
              <a:avLst/>
              <a:gdLst/>
              <a:ahLst/>
              <a:cxnLst/>
              <a:rect l="l" t="t" r="r" b="b"/>
              <a:pathLst>
                <a:path w="366395" h="363855">
                  <a:moveTo>
                    <a:pt x="0" y="213487"/>
                  </a:moveTo>
                  <a:lnTo>
                    <a:pt x="2063" y="257815"/>
                  </a:lnTo>
                  <a:lnTo>
                    <a:pt x="35575" y="298944"/>
                  </a:lnTo>
                  <a:lnTo>
                    <a:pt x="164732" y="357153"/>
                  </a:lnTo>
                  <a:lnTo>
                    <a:pt x="199898" y="363600"/>
                  </a:lnTo>
                  <a:lnTo>
                    <a:pt x="234241" y="355879"/>
                  </a:lnTo>
                  <a:lnTo>
                    <a:pt x="259191" y="335454"/>
                  </a:lnTo>
                  <a:lnTo>
                    <a:pt x="259373" y="335152"/>
                  </a:lnTo>
                  <a:lnTo>
                    <a:pt x="209676" y="335152"/>
                  </a:lnTo>
                  <a:lnTo>
                    <a:pt x="180814" y="329116"/>
                  </a:lnTo>
                  <a:lnTo>
                    <a:pt x="166227" y="309149"/>
                  </a:lnTo>
                  <a:lnTo>
                    <a:pt x="161045" y="287897"/>
                  </a:lnTo>
                  <a:lnTo>
                    <a:pt x="160400" y="278002"/>
                  </a:lnTo>
                  <a:lnTo>
                    <a:pt x="0" y="213487"/>
                  </a:lnTo>
                  <a:close/>
                </a:path>
                <a:path w="366395" h="363855">
                  <a:moveTo>
                    <a:pt x="265384" y="29844"/>
                  </a:moveTo>
                  <a:lnTo>
                    <a:pt x="152780" y="29844"/>
                  </a:lnTo>
                  <a:lnTo>
                    <a:pt x="333501" y="76073"/>
                  </a:lnTo>
                  <a:lnTo>
                    <a:pt x="322271" y="108838"/>
                  </a:lnTo>
                  <a:lnTo>
                    <a:pt x="306927" y="151320"/>
                  </a:lnTo>
                  <a:lnTo>
                    <a:pt x="288782" y="200231"/>
                  </a:lnTo>
                  <a:lnTo>
                    <a:pt x="269493" y="251332"/>
                  </a:lnTo>
                  <a:lnTo>
                    <a:pt x="254182" y="288807"/>
                  </a:lnTo>
                  <a:lnTo>
                    <a:pt x="226274" y="328610"/>
                  </a:lnTo>
                  <a:lnTo>
                    <a:pt x="209676" y="335152"/>
                  </a:lnTo>
                  <a:lnTo>
                    <a:pt x="259373" y="335152"/>
                  </a:lnTo>
                  <a:lnTo>
                    <a:pt x="295910" y="261492"/>
                  </a:lnTo>
                  <a:lnTo>
                    <a:pt x="321128" y="193548"/>
                  </a:lnTo>
                  <a:lnTo>
                    <a:pt x="343233" y="132016"/>
                  </a:lnTo>
                  <a:lnTo>
                    <a:pt x="359007" y="87078"/>
                  </a:lnTo>
                  <a:lnTo>
                    <a:pt x="366394" y="65404"/>
                  </a:lnTo>
                  <a:lnTo>
                    <a:pt x="365760" y="61467"/>
                  </a:lnTo>
                  <a:lnTo>
                    <a:pt x="363600" y="58038"/>
                  </a:lnTo>
                  <a:lnTo>
                    <a:pt x="361568" y="54610"/>
                  </a:lnTo>
                  <a:lnTo>
                    <a:pt x="358139" y="52069"/>
                  </a:lnTo>
                  <a:lnTo>
                    <a:pt x="354202" y="51180"/>
                  </a:lnTo>
                  <a:lnTo>
                    <a:pt x="265384" y="29844"/>
                  </a:lnTo>
                  <a:close/>
                </a:path>
                <a:path w="366395" h="363855">
                  <a:moveTo>
                    <a:pt x="154177" y="203835"/>
                  </a:moveTo>
                  <a:lnTo>
                    <a:pt x="146303" y="207517"/>
                  </a:lnTo>
                  <a:lnTo>
                    <a:pt x="143763" y="215011"/>
                  </a:lnTo>
                  <a:lnTo>
                    <a:pt x="141350" y="222250"/>
                  </a:lnTo>
                  <a:lnTo>
                    <a:pt x="145541" y="230250"/>
                  </a:lnTo>
                  <a:lnTo>
                    <a:pt x="152780" y="232663"/>
                  </a:lnTo>
                  <a:lnTo>
                    <a:pt x="215264" y="254888"/>
                  </a:lnTo>
                  <a:lnTo>
                    <a:pt x="216535" y="255142"/>
                  </a:lnTo>
                  <a:lnTo>
                    <a:pt x="223900" y="255142"/>
                  </a:lnTo>
                  <a:lnTo>
                    <a:pt x="229615" y="251205"/>
                  </a:lnTo>
                  <a:lnTo>
                    <a:pt x="233934" y="237998"/>
                  </a:lnTo>
                  <a:lnTo>
                    <a:pt x="229869" y="230124"/>
                  </a:lnTo>
                  <a:lnTo>
                    <a:pt x="222503" y="227711"/>
                  </a:lnTo>
                  <a:lnTo>
                    <a:pt x="154177" y="203835"/>
                  </a:lnTo>
                  <a:close/>
                </a:path>
                <a:path w="366395" h="363855">
                  <a:moveTo>
                    <a:pt x="131317" y="193548"/>
                  </a:moveTo>
                  <a:lnTo>
                    <a:pt x="114046" y="193548"/>
                  </a:lnTo>
                  <a:lnTo>
                    <a:pt x="106934" y="200151"/>
                  </a:lnTo>
                  <a:lnTo>
                    <a:pt x="106934" y="216915"/>
                  </a:lnTo>
                  <a:lnTo>
                    <a:pt x="114046" y="223647"/>
                  </a:lnTo>
                  <a:lnTo>
                    <a:pt x="131317" y="223647"/>
                  </a:lnTo>
                  <a:lnTo>
                    <a:pt x="138175" y="216915"/>
                  </a:lnTo>
                  <a:lnTo>
                    <a:pt x="138175" y="200151"/>
                  </a:lnTo>
                  <a:lnTo>
                    <a:pt x="131317" y="193548"/>
                  </a:lnTo>
                  <a:close/>
                </a:path>
                <a:path w="366395" h="363855">
                  <a:moveTo>
                    <a:pt x="139573" y="0"/>
                  </a:moveTo>
                  <a:lnTo>
                    <a:pt x="132968" y="3810"/>
                  </a:lnTo>
                  <a:lnTo>
                    <a:pt x="130682" y="10287"/>
                  </a:lnTo>
                  <a:lnTo>
                    <a:pt x="51180" y="211200"/>
                  </a:lnTo>
                  <a:lnTo>
                    <a:pt x="77597" y="220979"/>
                  </a:lnTo>
                  <a:lnTo>
                    <a:pt x="152780" y="29844"/>
                  </a:lnTo>
                  <a:lnTo>
                    <a:pt x="265384" y="29844"/>
                  </a:lnTo>
                  <a:lnTo>
                    <a:pt x="146430" y="1269"/>
                  </a:lnTo>
                  <a:lnTo>
                    <a:pt x="139573" y="0"/>
                  </a:lnTo>
                  <a:close/>
                </a:path>
                <a:path w="366395" h="363855">
                  <a:moveTo>
                    <a:pt x="178562" y="155448"/>
                  </a:moveTo>
                  <a:lnTo>
                    <a:pt x="170434" y="159512"/>
                  </a:lnTo>
                  <a:lnTo>
                    <a:pt x="167893" y="166877"/>
                  </a:lnTo>
                  <a:lnTo>
                    <a:pt x="165480" y="174243"/>
                  </a:lnTo>
                  <a:lnTo>
                    <a:pt x="169544" y="182117"/>
                  </a:lnTo>
                  <a:lnTo>
                    <a:pt x="176911" y="184530"/>
                  </a:lnTo>
                  <a:lnTo>
                    <a:pt x="237616" y="206375"/>
                  </a:lnTo>
                  <a:lnTo>
                    <a:pt x="239013" y="206755"/>
                  </a:lnTo>
                  <a:lnTo>
                    <a:pt x="240664" y="207010"/>
                  </a:lnTo>
                  <a:lnTo>
                    <a:pt x="242062" y="207010"/>
                  </a:lnTo>
                  <a:lnTo>
                    <a:pt x="248030" y="207137"/>
                  </a:lnTo>
                  <a:lnTo>
                    <a:pt x="253618" y="203200"/>
                  </a:lnTo>
                  <a:lnTo>
                    <a:pt x="255650" y="197357"/>
                  </a:lnTo>
                  <a:lnTo>
                    <a:pt x="258063" y="189991"/>
                  </a:lnTo>
                  <a:lnTo>
                    <a:pt x="254000" y="182117"/>
                  </a:lnTo>
                  <a:lnTo>
                    <a:pt x="246634" y="179704"/>
                  </a:lnTo>
                  <a:lnTo>
                    <a:pt x="185927" y="157861"/>
                  </a:lnTo>
                  <a:lnTo>
                    <a:pt x="178562" y="155448"/>
                  </a:lnTo>
                  <a:close/>
                </a:path>
                <a:path w="366395" h="363855">
                  <a:moveTo>
                    <a:pt x="155448" y="133476"/>
                  </a:moveTo>
                  <a:lnTo>
                    <a:pt x="138175" y="133476"/>
                  </a:lnTo>
                  <a:lnTo>
                    <a:pt x="131063" y="140080"/>
                  </a:lnTo>
                  <a:lnTo>
                    <a:pt x="131063" y="156844"/>
                  </a:lnTo>
                  <a:lnTo>
                    <a:pt x="138175" y="163575"/>
                  </a:lnTo>
                  <a:lnTo>
                    <a:pt x="155448" y="163575"/>
                  </a:lnTo>
                  <a:lnTo>
                    <a:pt x="162305" y="156844"/>
                  </a:lnTo>
                  <a:lnTo>
                    <a:pt x="162305" y="140080"/>
                  </a:lnTo>
                  <a:lnTo>
                    <a:pt x="155448" y="133476"/>
                  </a:lnTo>
                  <a:close/>
                </a:path>
                <a:path w="366395" h="363855">
                  <a:moveTo>
                    <a:pt x="201929" y="95757"/>
                  </a:moveTo>
                  <a:lnTo>
                    <a:pt x="194055" y="100075"/>
                  </a:lnTo>
                  <a:lnTo>
                    <a:pt x="189991" y="115062"/>
                  </a:lnTo>
                  <a:lnTo>
                    <a:pt x="194310" y="122808"/>
                  </a:lnTo>
                  <a:lnTo>
                    <a:pt x="201802" y="124840"/>
                  </a:lnTo>
                  <a:lnTo>
                    <a:pt x="262763" y="143637"/>
                  </a:lnTo>
                  <a:lnTo>
                    <a:pt x="264032" y="143890"/>
                  </a:lnTo>
                  <a:lnTo>
                    <a:pt x="265302" y="144017"/>
                  </a:lnTo>
                  <a:lnTo>
                    <a:pt x="272668" y="144017"/>
                  </a:lnTo>
                  <a:lnTo>
                    <a:pt x="278384" y="140080"/>
                  </a:lnTo>
                  <a:lnTo>
                    <a:pt x="280144" y="133476"/>
                  </a:lnTo>
                  <a:lnTo>
                    <a:pt x="282193" y="126364"/>
                  </a:lnTo>
                  <a:lnTo>
                    <a:pt x="277749" y="118617"/>
                  </a:lnTo>
                  <a:lnTo>
                    <a:pt x="270255" y="116586"/>
                  </a:lnTo>
                  <a:lnTo>
                    <a:pt x="209296" y="97789"/>
                  </a:lnTo>
                  <a:lnTo>
                    <a:pt x="201929" y="95757"/>
                  </a:lnTo>
                  <a:close/>
                </a:path>
                <a:path w="366395" h="363855">
                  <a:moveTo>
                    <a:pt x="179577" y="85343"/>
                  </a:moveTo>
                  <a:lnTo>
                    <a:pt x="162305" y="85343"/>
                  </a:lnTo>
                  <a:lnTo>
                    <a:pt x="155066" y="92075"/>
                  </a:lnTo>
                  <a:lnTo>
                    <a:pt x="155066" y="108838"/>
                  </a:lnTo>
                  <a:lnTo>
                    <a:pt x="162305" y="115442"/>
                  </a:lnTo>
                  <a:lnTo>
                    <a:pt x="179577" y="115442"/>
                  </a:lnTo>
                  <a:lnTo>
                    <a:pt x="186309" y="108838"/>
                  </a:lnTo>
                  <a:lnTo>
                    <a:pt x="186309" y="92075"/>
                  </a:lnTo>
                  <a:lnTo>
                    <a:pt x="179577" y="853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5443728" y="3681984"/>
            <a:ext cx="687705" cy="687705"/>
            <a:chOff x="5443728" y="3681984"/>
            <a:chExt cx="687705" cy="687705"/>
          </a:xfrm>
        </p:grpSpPr>
        <p:sp>
          <p:nvSpPr>
            <p:cNvPr id="10" name="object 10"/>
            <p:cNvSpPr/>
            <p:nvPr/>
          </p:nvSpPr>
          <p:spPr>
            <a:xfrm>
              <a:off x="5443728" y="3681984"/>
              <a:ext cx="687705" cy="687705"/>
            </a:xfrm>
            <a:custGeom>
              <a:avLst/>
              <a:gdLst/>
              <a:ahLst/>
              <a:cxnLst/>
              <a:rect l="l" t="t" r="r" b="b"/>
              <a:pathLst>
                <a:path w="687704" h="687704">
                  <a:moveTo>
                    <a:pt x="343662" y="0"/>
                  </a:moveTo>
                  <a:lnTo>
                    <a:pt x="297041" y="3138"/>
                  </a:lnTo>
                  <a:lnTo>
                    <a:pt x="252324" y="12280"/>
                  </a:lnTo>
                  <a:lnTo>
                    <a:pt x="209919" y="27015"/>
                  </a:lnTo>
                  <a:lnTo>
                    <a:pt x="170236" y="46933"/>
                  </a:lnTo>
                  <a:lnTo>
                    <a:pt x="133686" y="71624"/>
                  </a:lnTo>
                  <a:lnTo>
                    <a:pt x="100679" y="100679"/>
                  </a:lnTo>
                  <a:lnTo>
                    <a:pt x="71624" y="133686"/>
                  </a:lnTo>
                  <a:lnTo>
                    <a:pt x="46933" y="170236"/>
                  </a:lnTo>
                  <a:lnTo>
                    <a:pt x="27015" y="209919"/>
                  </a:lnTo>
                  <a:lnTo>
                    <a:pt x="12280" y="252324"/>
                  </a:lnTo>
                  <a:lnTo>
                    <a:pt x="3138" y="297041"/>
                  </a:lnTo>
                  <a:lnTo>
                    <a:pt x="0" y="343662"/>
                  </a:lnTo>
                  <a:lnTo>
                    <a:pt x="3138" y="390282"/>
                  </a:lnTo>
                  <a:lnTo>
                    <a:pt x="12280" y="434999"/>
                  </a:lnTo>
                  <a:lnTo>
                    <a:pt x="27015" y="477404"/>
                  </a:lnTo>
                  <a:lnTo>
                    <a:pt x="46933" y="517087"/>
                  </a:lnTo>
                  <a:lnTo>
                    <a:pt x="71624" y="553637"/>
                  </a:lnTo>
                  <a:lnTo>
                    <a:pt x="100679" y="586644"/>
                  </a:lnTo>
                  <a:lnTo>
                    <a:pt x="133686" y="615699"/>
                  </a:lnTo>
                  <a:lnTo>
                    <a:pt x="170236" y="640390"/>
                  </a:lnTo>
                  <a:lnTo>
                    <a:pt x="209919" y="660308"/>
                  </a:lnTo>
                  <a:lnTo>
                    <a:pt x="252324" y="675043"/>
                  </a:lnTo>
                  <a:lnTo>
                    <a:pt x="297041" y="684185"/>
                  </a:lnTo>
                  <a:lnTo>
                    <a:pt x="343662" y="687324"/>
                  </a:lnTo>
                  <a:lnTo>
                    <a:pt x="390282" y="684185"/>
                  </a:lnTo>
                  <a:lnTo>
                    <a:pt x="434999" y="675043"/>
                  </a:lnTo>
                  <a:lnTo>
                    <a:pt x="477404" y="660308"/>
                  </a:lnTo>
                  <a:lnTo>
                    <a:pt x="517087" y="640390"/>
                  </a:lnTo>
                  <a:lnTo>
                    <a:pt x="553637" y="615699"/>
                  </a:lnTo>
                  <a:lnTo>
                    <a:pt x="586644" y="586644"/>
                  </a:lnTo>
                  <a:lnTo>
                    <a:pt x="615699" y="553637"/>
                  </a:lnTo>
                  <a:lnTo>
                    <a:pt x="640390" y="517087"/>
                  </a:lnTo>
                  <a:lnTo>
                    <a:pt x="660308" y="477404"/>
                  </a:lnTo>
                  <a:lnTo>
                    <a:pt x="675043" y="434999"/>
                  </a:lnTo>
                  <a:lnTo>
                    <a:pt x="684185" y="390282"/>
                  </a:lnTo>
                  <a:lnTo>
                    <a:pt x="687324" y="343662"/>
                  </a:lnTo>
                  <a:lnTo>
                    <a:pt x="684185" y="297041"/>
                  </a:lnTo>
                  <a:lnTo>
                    <a:pt x="675043" y="252324"/>
                  </a:lnTo>
                  <a:lnTo>
                    <a:pt x="660308" y="209919"/>
                  </a:lnTo>
                  <a:lnTo>
                    <a:pt x="640390" y="170236"/>
                  </a:lnTo>
                  <a:lnTo>
                    <a:pt x="615699" y="133686"/>
                  </a:lnTo>
                  <a:lnTo>
                    <a:pt x="586644" y="100679"/>
                  </a:lnTo>
                  <a:lnTo>
                    <a:pt x="553637" y="71624"/>
                  </a:lnTo>
                  <a:lnTo>
                    <a:pt x="517087" y="46933"/>
                  </a:lnTo>
                  <a:lnTo>
                    <a:pt x="477404" y="27015"/>
                  </a:lnTo>
                  <a:lnTo>
                    <a:pt x="434999" y="12280"/>
                  </a:lnTo>
                  <a:lnTo>
                    <a:pt x="390282" y="3138"/>
                  </a:lnTo>
                  <a:lnTo>
                    <a:pt x="343662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596128" y="3855720"/>
              <a:ext cx="373380" cy="353695"/>
            </a:xfrm>
            <a:custGeom>
              <a:avLst/>
              <a:gdLst/>
              <a:ahLst/>
              <a:cxnLst/>
              <a:rect l="l" t="t" r="r" b="b"/>
              <a:pathLst>
                <a:path w="373379" h="353695">
                  <a:moveTo>
                    <a:pt x="120014" y="0"/>
                  </a:moveTo>
                  <a:lnTo>
                    <a:pt x="104499" y="2635"/>
                  </a:lnTo>
                  <a:lnTo>
                    <a:pt x="91138" y="9937"/>
                  </a:lnTo>
                  <a:lnTo>
                    <a:pt x="80849" y="21002"/>
                  </a:lnTo>
                  <a:lnTo>
                    <a:pt x="74549" y="34924"/>
                  </a:lnTo>
                  <a:lnTo>
                    <a:pt x="5334" y="34924"/>
                  </a:lnTo>
                  <a:lnTo>
                    <a:pt x="0" y="40258"/>
                  </a:lnTo>
                  <a:lnTo>
                    <a:pt x="0" y="53339"/>
                  </a:lnTo>
                  <a:lnTo>
                    <a:pt x="5334" y="58800"/>
                  </a:lnTo>
                  <a:lnTo>
                    <a:pt x="74549" y="58800"/>
                  </a:lnTo>
                  <a:lnTo>
                    <a:pt x="80849" y="72723"/>
                  </a:lnTo>
                  <a:lnTo>
                    <a:pt x="91138" y="83788"/>
                  </a:lnTo>
                  <a:lnTo>
                    <a:pt x="104499" y="91090"/>
                  </a:lnTo>
                  <a:lnTo>
                    <a:pt x="120014" y="93725"/>
                  </a:lnTo>
                  <a:lnTo>
                    <a:pt x="135604" y="91090"/>
                  </a:lnTo>
                  <a:lnTo>
                    <a:pt x="149002" y="83788"/>
                  </a:lnTo>
                  <a:lnTo>
                    <a:pt x="159305" y="72723"/>
                  </a:lnTo>
                  <a:lnTo>
                    <a:pt x="160606" y="69849"/>
                  </a:lnTo>
                  <a:lnTo>
                    <a:pt x="120014" y="69849"/>
                  </a:lnTo>
                  <a:lnTo>
                    <a:pt x="111065" y="68024"/>
                  </a:lnTo>
                  <a:lnTo>
                    <a:pt x="103759" y="63055"/>
                  </a:lnTo>
                  <a:lnTo>
                    <a:pt x="98833" y="55705"/>
                  </a:lnTo>
                  <a:lnTo>
                    <a:pt x="97027" y="46735"/>
                  </a:lnTo>
                  <a:lnTo>
                    <a:pt x="98833" y="37786"/>
                  </a:lnTo>
                  <a:lnTo>
                    <a:pt x="103758" y="30479"/>
                  </a:lnTo>
                  <a:lnTo>
                    <a:pt x="111065" y="25554"/>
                  </a:lnTo>
                  <a:lnTo>
                    <a:pt x="120014" y="23748"/>
                  </a:lnTo>
                  <a:lnTo>
                    <a:pt x="160548" y="23748"/>
                  </a:lnTo>
                  <a:lnTo>
                    <a:pt x="159305" y="21002"/>
                  </a:lnTo>
                  <a:lnTo>
                    <a:pt x="149002" y="9937"/>
                  </a:lnTo>
                  <a:lnTo>
                    <a:pt x="135604" y="2635"/>
                  </a:lnTo>
                  <a:lnTo>
                    <a:pt x="120014" y="0"/>
                  </a:lnTo>
                  <a:close/>
                </a:path>
                <a:path w="373379" h="353695">
                  <a:moveTo>
                    <a:pt x="160548" y="23748"/>
                  </a:moveTo>
                  <a:lnTo>
                    <a:pt x="120014" y="23748"/>
                  </a:lnTo>
                  <a:lnTo>
                    <a:pt x="129057" y="25554"/>
                  </a:lnTo>
                  <a:lnTo>
                    <a:pt x="136445" y="30479"/>
                  </a:lnTo>
                  <a:lnTo>
                    <a:pt x="141428" y="37786"/>
                  </a:lnTo>
                  <a:lnTo>
                    <a:pt x="143256" y="46735"/>
                  </a:lnTo>
                  <a:lnTo>
                    <a:pt x="141428" y="55705"/>
                  </a:lnTo>
                  <a:lnTo>
                    <a:pt x="136445" y="63055"/>
                  </a:lnTo>
                  <a:lnTo>
                    <a:pt x="129057" y="68024"/>
                  </a:lnTo>
                  <a:lnTo>
                    <a:pt x="120014" y="69849"/>
                  </a:lnTo>
                  <a:lnTo>
                    <a:pt x="160606" y="69849"/>
                  </a:lnTo>
                  <a:lnTo>
                    <a:pt x="165608" y="58800"/>
                  </a:lnTo>
                  <a:lnTo>
                    <a:pt x="368046" y="58800"/>
                  </a:lnTo>
                  <a:lnTo>
                    <a:pt x="373380" y="53339"/>
                  </a:lnTo>
                  <a:lnTo>
                    <a:pt x="373380" y="40258"/>
                  </a:lnTo>
                  <a:lnTo>
                    <a:pt x="368046" y="34924"/>
                  </a:lnTo>
                  <a:lnTo>
                    <a:pt x="165608" y="34924"/>
                  </a:lnTo>
                  <a:lnTo>
                    <a:pt x="160548" y="23748"/>
                  </a:lnTo>
                  <a:close/>
                </a:path>
                <a:path w="373379" h="353695">
                  <a:moveTo>
                    <a:pt x="236220" y="130936"/>
                  </a:moveTo>
                  <a:lnTo>
                    <a:pt x="220630" y="133554"/>
                  </a:lnTo>
                  <a:lnTo>
                    <a:pt x="207232" y="140827"/>
                  </a:lnTo>
                  <a:lnTo>
                    <a:pt x="196929" y="151886"/>
                  </a:lnTo>
                  <a:lnTo>
                    <a:pt x="190626" y="165861"/>
                  </a:lnTo>
                  <a:lnTo>
                    <a:pt x="5334" y="165861"/>
                  </a:lnTo>
                  <a:lnTo>
                    <a:pt x="0" y="171195"/>
                  </a:lnTo>
                  <a:lnTo>
                    <a:pt x="0" y="184403"/>
                  </a:lnTo>
                  <a:lnTo>
                    <a:pt x="5334" y="189610"/>
                  </a:lnTo>
                  <a:lnTo>
                    <a:pt x="190626" y="189610"/>
                  </a:lnTo>
                  <a:lnTo>
                    <a:pt x="196929" y="203533"/>
                  </a:lnTo>
                  <a:lnTo>
                    <a:pt x="207232" y="214598"/>
                  </a:lnTo>
                  <a:lnTo>
                    <a:pt x="220630" y="221900"/>
                  </a:lnTo>
                  <a:lnTo>
                    <a:pt x="236220" y="224535"/>
                  </a:lnTo>
                  <a:lnTo>
                    <a:pt x="251789" y="221900"/>
                  </a:lnTo>
                  <a:lnTo>
                    <a:pt x="265144" y="214598"/>
                  </a:lnTo>
                  <a:lnTo>
                    <a:pt x="275403" y="203533"/>
                  </a:lnTo>
                  <a:lnTo>
                    <a:pt x="276642" y="200786"/>
                  </a:lnTo>
                  <a:lnTo>
                    <a:pt x="236220" y="200786"/>
                  </a:lnTo>
                  <a:lnTo>
                    <a:pt x="227177" y="198981"/>
                  </a:lnTo>
                  <a:lnTo>
                    <a:pt x="219789" y="194055"/>
                  </a:lnTo>
                  <a:lnTo>
                    <a:pt x="214806" y="186749"/>
                  </a:lnTo>
                  <a:lnTo>
                    <a:pt x="212979" y="177799"/>
                  </a:lnTo>
                  <a:lnTo>
                    <a:pt x="214806" y="168830"/>
                  </a:lnTo>
                  <a:lnTo>
                    <a:pt x="219789" y="161480"/>
                  </a:lnTo>
                  <a:lnTo>
                    <a:pt x="227177" y="156511"/>
                  </a:lnTo>
                  <a:lnTo>
                    <a:pt x="236220" y="154685"/>
                  </a:lnTo>
                  <a:lnTo>
                    <a:pt x="276662" y="154685"/>
                  </a:lnTo>
                  <a:lnTo>
                    <a:pt x="275403" y="151886"/>
                  </a:lnTo>
                  <a:lnTo>
                    <a:pt x="265144" y="140827"/>
                  </a:lnTo>
                  <a:lnTo>
                    <a:pt x="251789" y="133554"/>
                  </a:lnTo>
                  <a:lnTo>
                    <a:pt x="236220" y="130936"/>
                  </a:lnTo>
                  <a:close/>
                </a:path>
                <a:path w="373379" h="353695">
                  <a:moveTo>
                    <a:pt x="276662" y="154685"/>
                  </a:moveTo>
                  <a:lnTo>
                    <a:pt x="236220" y="154685"/>
                  </a:lnTo>
                  <a:lnTo>
                    <a:pt x="245189" y="156511"/>
                  </a:lnTo>
                  <a:lnTo>
                    <a:pt x="252539" y="161480"/>
                  </a:lnTo>
                  <a:lnTo>
                    <a:pt x="257508" y="168830"/>
                  </a:lnTo>
                  <a:lnTo>
                    <a:pt x="259334" y="177799"/>
                  </a:lnTo>
                  <a:lnTo>
                    <a:pt x="257508" y="186749"/>
                  </a:lnTo>
                  <a:lnTo>
                    <a:pt x="252539" y="194055"/>
                  </a:lnTo>
                  <a:lnTo>
                    <a:pt x="245189" y="198981"/>
                  </a:lnTo>
                  <a:lnTo>
                    <a:pt x="236220" y="200786"/>
                  </a:lnTo>
                  <a:lnTo>
                    <a:pt x="276642" y="200786"/>
                  </a:lnTo>
                  <a:lnTo>
                    <a:pt x="281686" y="189610"/>
                  </a:lnTo>
                  <a:lnTo>
                    <a:pt x="368046" y="189610"/>
                  </a:lnTo>
                  <a:lnTo>
                    <a:pt x="373380" y="184403"/>
                  </a:lnTo>
                  <a:lnTo>
                    <a:pt x="373380" y="171195"/>
                  </a:lnTo>
                  <a:lnTo>
                    <a:pt x="368046" y="165861"/>
                  </a:lnTo>
                  <a:lnTo>
                    <a:pt x="281686" y="165861"/>
                  </a:lnTo>
                  <a:lnTo>
                    <a:pt x="276662" y="154685"/>
                  </a:lnTo>
                  <a:close/>
                </a:path>
                <a:path w="373379" h="353695">
                  <a:moveTo>
                    <a:pt x="120014" y="259714"/>
                  </a:moveTo>
                  <a:lnTo>
                    <a:pt x="104499" y="262352"/>
                  </a:lnTo>
                  <a:lnTo>
                    <a:pt x="91138" y="269668"/>
                  </a:lnTo>
                  <a:lnTo>
                    <a:pt x="80849" y="280771"/>
                  </a:lnTo>
                  <a:lnTo>
                    <a:pt x="74549" y="294766"/>
                  </a:lnTo>
                  <a:lnTo>
                    <a:pt x="5334" y="294766"/>
                  </a:lnTo>
                  <a:lnTo>
                    <a:pt x="0" y="300100"/>
                  </a:lnTo>
                  <a:lnTo>
                    <a:pt x="0" y="313181"/>
                  </a:lnTo>
                  <a:lnTo>
                    <a:pt x="5334" y="318642"/>
                  </a:lnTo>
                  <a:lnTo>
                    <a:pt x="74549" y="318642"/>
                  </a:lnTo>
                  <a:lnTo>
                    <a:pt x="80849" y="332565"/>
                  </a:lnTo>
                  <a:lnTo>
                    <a:pt x="91138" y="343630"/>
                  </a:lnTo>
                  <a:lnTo>
                    <a:pt x="104499" y="350932"/>
                  </a:lnTo>
                  <a:lnTo>
                    <a:pt x="120014" y="353567"/>
                  </a:lnTo>
                  <a:lnTo>
                    <a:pt x="135604" y="350932"/>
                  </a:lnTo>
                  <a:lnTo>
                    <a:pt x="149002" y="343630"/>
                  </a:lnTo>
                  <a:lnTo>
                    <a:pt x="159305" y="332565"/>
                  </a:lnTo>
                  <a:lnTo>
                    <a:pt x="160606" y="329691"/>
                  </a:lnTo>
                  <a:lnTo>
                    <a:pt x="120014" y="329691"/>
                  </a:lnTo>
                  <a:lnTo>
                    <a:pt x="111065" y="327886"/>
                  </a:lnTo>
                  <a:lnTo>
                    <a:pt x="103759" y="322960"/>
                  </a:lnTo>
                  <a:lnTo>
                    <a:pt x="98833" y="315654"/>
                  </a:lnTo>
                  <a:lnTo>
                    <a:pt x="97027" y="306704"/>
                  </a:lnTo>
                  <a:lnTo>
                    <a:pt x="98833" y="297735"/>
                  </a:lnTo>
                  <a:lnTo>
                    <a:pt x="103758" y="290385"/>
                  </a:lnTo>
                  <a:lnTo>
                    <a:pt x="111065" y="285416"/>
                  </a:lnTo>
                  <a:lnTo>
                    <a:pt x="120014" y="283590"/>
                  </a:lnTo>
                  <a:lnTo>
                    <a:pt x="160575" y="283590"/>
                  </a:lnTo>
                  <a:lnTo>
                    <a:pt x="159305" y="280771"/>
                  </a:lnTo>
                  <a:lnTo>
                    <a:pt x="149002" y="269668"/>
                  </a:lnTo>
                  <a:lnTo>
                    <a:pt x="135604" y="262352"/>
                  </a:lnTo>
                  <a:lnTo>
                    <a:pt x="120014" y="259714"/>
                  </a:lnTo>
                  <a:close/>
                </a:path>
                <a:path w="373379" h="353695">
                  <a:moveTo>
                    <a:pt x="160575" y="283590"/>
                  </a:moveTo>
                  <a:lnTo>
                    <a:pt x="120014" y="283590"/>
                  </a:lnTo>
                  <a:lnTo>
                    <a:pt x="129057" y="285416"/>
                  </a:lnTo>
                  <a:lnTo>
                    <a:pt x="136445" y="290385"/>
                  </a:lnTo>
                  <a:lnTo>
                    <a:pt x="141428" y="297735"/>
                  </a:lnTo>
                  <a:lnTo>
                    <a:pt x="143256" y="306704"/>
                  </a:lnTo>
                  <a:lnTo>
                    <a:pt x="141428" y="315654"/>
                  </a:lnTo>
                  <a:lnTo>
                    <a:pt x="136445" y="322960"/>
                  </a:lnTo>
                  <a:lnTo>
                    <a:pt x="129057" y="327886"/>
                  </a:lnTo>
                  <a:lnTo>
                    <a:pt x="120014" y="329691"/>
                  </a:lnTo>
                  <a:lnTo>
                    <a:pt x="160606" y="329691"/>
                  </a:lnTo>
                  <a:lnTo>
                    <a:pt x="165608" y="318642"/>
                  </a:lnTo>
                  <a:lnTo>
                    <a:pt x="368046" y="318642"/>
                  </a:lnTo>
                  <a:lnTo>
                    <a:pt x="373380" y="313181"/>
                  </a:lnTo>
                  <a:lnTo>
                    <a:pt x="373380" y="300100"/>
                  </a:lnTo>
                  <a:lnTo>
                    <a:pt x="368046" y="294766"/>
                  </a:lnTo>
                  <a:lnTo>
                    <a:pt x="165608" y="294766"/>
                  </a:lnTo>
                  <a:lnTo>
                    <a:pt x="160575" y="2835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6282944" y="3469401"/>
            <a:ext cx="2165350" cy="950594"/>
          </a:xfrm>
          <a:prstGeom prst="rect">
            <a:avLst/>
          </a:prstGeom>
        </p:spPr>
        <p:txBody>
          <a:bodyPr wrap="square" lIns="0" tIns="1231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dirty="0" sz="1450" spc="10">
                <a:solidFill>
                  <a:srgbClr val="A4A4A4"/>
                </a:solidFill>
                <a:latin typeface="Microsoft YaHei"/>
                <a:cs typeface="Microsoft YaHei"/>
              </a:rPr>
              <a:t>接口测试</a:t>
            </a:r>
            <a:endParaRPr sz="1450">
              <a:latin typeface="Microsoft YaHei"/>
              <a:cs typeface="Microsoft YaHei"/>
            </a:endParaRPr>
          </a:p>
          <a:p>
            <a:pPr marL="12700" marR="5080">
              <a:lnSpc>
                <a:spcPct val="138900"/>
              </a:lnSpc>
              <a:spcBef>
                <a:spcPts val="165"/>
              </a:spcBef>
            </a:pPr>
            <a:r>
              <a:rPr dirty="0" sz="900" spc="35" b="1">
                <a:solidFill>
                  <a:srgbClr val="A6AAA9"/>
                </a:solidFill>
                <a:latin typeface="Microsoft YaHei"/>
                <a:cs typeface="Microsoft YaHei"/>
              </a:rPr>
              <a:t>全能</a:t>
            </a: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的接口</a:t>
            </a:r>
            <a:r>
              <a:rPr dirty="0" sz="900" spc="35" b="1">
                <a:solidFill>
                  <a:srgbClr val="A6AAA9"/>
                </a:solidFill>
                <a:latin typeface="Microsoft YaHei"/>
                <a:cs typeface="Microsoft YaHei"/>
              </a:rPr>
              <a:t>调试、测试及管理</a:t>
            </a:r>
            <a:r>
              <a:rPr dirty="0" sz="900" spc="25">
                <a:solidFill>
                  <a:srgbClr val="A6AAA9"/>
                </a:solidFill>
                <a:latin typeface="Microsoft YaHei"/>
                <a:cs typeface="Microsoft YaHei"/>
              </a:rPr>
              <a:t>系统，支持  </a:t>
            </a:r>
            <a:r>
              <a:rPr dirty="0" sz="900" spc="15">
                <a:solidFill>
                  <a:srgbClr val="A6AAA9"/>
                </a:solidFill>
                <a:latin typeface="Microsoft YaHei"/>
                <a:cs typeface="Microsoft YaHei"/>
              </a:rPr>
              <a:t>HTTP/HTTPS,RESTful,gRPC,Dubbo</a:t>
            </a: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等 </a:t>
            </a: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多种协议测试，并集成接口</a:t>
            </a:r>
            <a:r>
              <a:rPr dirty="0" sz="900" spc="35" b="1">
                <a:solidFill>
                  <a:srgbClr val="A6AAA9"/>
                </a:solidFill>
                <a:latin typeface="Microsoft YaHei"/>
                <a:cs typeface="Microsoft YaHei"/>
              </a:rPr>
              <a:t>安全测试</a:t>
            </a: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能力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90507" y="3870705"/>
            <a:ext cx="353695" cy="1682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40360" algn="l"/>
              </a:tabLst>
            </a:pPr>
            <a:r>
              <a:rPr dirty="0" u="heavy" sz="900" spc="5">
                <a:solidFill>
                  <a:srgbClr val="A6AAA9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900" spc="5">
                <a:solidFill>
                  <a:srgbClr val="A6AAA9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91453" y="4789566"/>
            <a:ext cx="2168525" cy="1141095"/>
          </a:xfrm>
          <a:prstGeom prst="rect">
            <a:avLst/>
          </a:prstGeom>
        </p:spPr>
        <p:txBody>
          <a:bodyPr wrap="square" lIns="0" tIns="1231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dirty="0" sz="1450" spc="10">
                <a:solidFill>
                  <a:srgbClr val="4471C4"/>
                </a:solidFill>
                <a:latin typeface="Microsoft YaHei"/>
                <a:cs typeface="Microsoft YaHei"/>
              </a:rPr>
              <a:t>压力测试</a:t>
            </a:r>
            <a:endParaRPr sz="1450">
              <a:latin typeface="Microsoft YaHei"/>
              <a:cs typeface="Microsoft YaHei"/>
            </a:endParaRPr>
          </a:p>
          <a:p>
            <a:pPr marL="12700" marR="5080">
              <a:lnSpc>
                <a:spcPct val="138900"/>
              </a:lnSpc>
              <a:spcBef>
                <a:spcPts val="165"/>
              </a:spcBef>
            </a:pP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具备</a:t>
            </a:r>
            <a:r>
              <a:rPr dirty="0" sz="900" spc="35" b="1">
                <a:solidFill>
                  <a:srgbClr val="A6AAA9"/>
                </a:solidFill>
                <a:latin typeface="Microsoft YaHei"/>
                <a:cs typeface="Microsoft YaHei"/>
              </a:rPr>
              <a:t>五百万级并发</a:t>
            </a: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能力，</a:t>
            </a:r>
            <a:r>
              <a:rPr dirty="0" sz="900" spc="45" b="1">
                <a:solidFill>
                  <a:srgbClr val="A6AAA9"/>
                </a:solidFill>
                <a:latin typeface="Microsoft YaHei"/>
                <a:cs typeface="Microsoft YaHei"/>
              </a:rPr>
              <a:t>自研</a:t>
            </a:r>
            <a:r>
              <a:rPr dirty="0" sz="900" spc="35" b="1">
                <a:solidFill>
                  <a:srgbClr val="A6AAA9"/>
                </a:solidFill>
                <a:latin typeface="Microsoft YaHei"/>
                <a:cs typeface="Microsoft YaHei"/>
              </a:rPr>
              <a:t>核心引擎</a:t>
            </a:r>
            <a:r>
              <a:rPr dirty="0" sz="900" spc="20">
                <a:solidFill>
                  <a:srgbClr val="A6AAA9"/>
                </a:solidFill>
                <a:latin typeface="Microsoft YaHei"/>
                <a:cs typeface="Microsoft YaHei"/>
              </a:rPr>
              <a:t>， </a:t>
            </a:r>
            <a:r>
              <a:rPr dirty="0" sz="900" spc="35" b="1">
                <a:solidFill>
                  <a:srgbClr val="A6AAA9"/>
                </a:solidFill>
                <a:latin typeface="Microsoft YaHei"/>
                <a:cs typeface="Microsoft YaHei"/>
              </a:rPr>
              <a:t>插件式</a:t>
            </a: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业务架构设计，</a:t>
            </a:r>
            <a:r>
              <a:rPr dirty="0" sz="900" spc="35" b="1">
                <a:solidFill>
                  <a:srgbClr val="A6AAA9"/>
                </a:solidFill>
                <a:latin typeface="Microsoft YaHei"/>
                <a:cs typeface="Microsoft YaHei"/>
              </a:rPr>
              <a:t>实</a:t>
            </a:r>
            <a:r>
              <a:rPr dirty="0" sz="900" spc="45" b="1">
                <a:solidFill>
                  <a:srgbClr val="A6AAA9"/>
                </a:solidFill>
                <a:latin typeface="Microsoft YaHei"/>
                <a:cs typeface="Microsoft YaHei"/>
              </a:rPr>
              <a:t>时数</a:t>
            </a:r>
            <a:r>
              <a:rPr dirty="0" sz="900" spc="35" b="1">
                <a:solidFill>
                  <a:srgbClr val="A6AAA9"/>
                </a:solidFill>
                <a:latin typeface="Microsoft YaHei"/>
                <a:cs typeface="Microsoft YaHei"/>
              </a:rPr>
              <a:t>据可视化</a:t>
            </a:r>
            <a:r>
              <a:rPr dirty="0" sz="900" spc="20">
                <a:solidFill>
                  <a:srgbClr val="A6AAA9"/>
                </a:solidFill>
                <a:latin typeface="Microsoft YaHei"/>
                <a:cs typeface="Microsoft YaHei"/>
              </a:rPr>
              <a:t>， </a:t>
            </a: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支持</a:t>
            </a:r>
            <a:r>
              <a:rPr dirty="0" sz="900" spc="35" b="1">
                <a:solidFill>
                  <a:srgbClr val="A6AAA9"/>
                </a:solidFill>
                <a:latin typeface="Microsoft YaHei"/>
                <a:cs typeface="Microsoft YaHei"/>
              </a:rPr>
              <a:t>全球范围</a:t>
            </a: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内分布式节点部署，全行 </a:t>
            </a:r>
            <a:r>
              <a:rPr dirty="0" sz="900" spc="40">
                <a:solidFill>
                  <a:srgbClr val="A6AAA9"/>
                </a:solidFill>
                <a:latin typeface="Microsoft YaHei"/>
                <a:cs typeface="Microsoft YaHei"/>
              </a:rPr>
              <a:t> </a:t>
            </a: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业全链路压力测试解决方案覆盖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81566" y="2151141"/>
            <a:ext cx="2165350" cy="1141730"/>
          </a:xfrm>
          <a:prstGeom prst="rect">
            <a:avLst/>
          </a:prstGeom>
        </p:spPr>
        <p:txBody>
          <a:bodyPr wrap="square" lIns="0" tIns="1231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dirty="0" sz="1450" spc="10">
                <a:solidFill>
                  <a:srgbClr val="6FAC46"/>
                </a:solidFill>
                <a:latin typeface="Microsoft YaHei"/>
                <a:cs typeface="Microsoft YaHei"/>
              </a:rPr>
              <a:t>云真机</a:t>
            </a:r>
            <a:endParaRPr sz="1450">
              <a:latin typeface="Microsoft YaHei"/>
              <a:cs typeface="Microsoft YaHei"/>
            </a:endParaRPr>
          </a:p>
          <a:p>
            <a:pPr algn="just" marL="12700" marR="5080">
              <a:lnSpc>
                <a:spcPct val="139000"/>
              </a:lnSpc>
              <a:spcBef>
                <a:spcPts val="165"/>
              </a:spcBef>
            </a:pPr>
            <a:r>
              <a:rPr dirty="0" sz="900" spc="35" b="1">
                <a:solidFill>
                  <a:srgbClr val="A6AAA9"/>
                </a:solidFill>
                <a:latin typeface="Microsoft YaHei"/>
                <a:cs typeface="Microsoft YaHei"/>
              </a:rPr>
              <a:t>高清、低延迟</a:t>
            </a:r>
            <a:r>
              <a:rPr dirty="0" sz="900" spc="30">
                <a:solidFill>
                  <a:srgbClr val="A6AAA9"/>
                </a:solidFill>
                <a:latin typeface="Microsoft YaHei"/>
                <a:cs typeface="Microsoft YaHei"/>
              </a:rPr>
              <a:t>的操作体验，详尽的过程性 能数据，稳定的</a:t>
            </a:r>
            <a:r>
              <a:rPr dirty="0" sz="900" spc="35" b="1">
                <a:solidFill>
                  <a:srgbClr val="A6AAA9"/>
                </a:solidFill>
                <a:latin typeface="Microsoft YaHei"/>
                <a:cs typeface="Microsoft YaHei"/>
              </a:rPr>
              <a:t>双平台云端</a:t>
            </a: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远程调试，</a:t>
            </a:r>
            <a:r>
              <a:rPr dirty="0" sz="900" spc="30" b="1">
                <a:solidFill>
                  <a:srgbClr val="A6AAA9"/>
                </a:solidFill>
                <a:latin typeface="Microsoft YaHei"/>
                <a:cs typeface="Microsoft YaHei"/>
              </a:rPr>
              <a:t>自 研硬件</a:t>
            </a: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编程控制器及安卓定制机，承建</a:t>
            </a:r>
            <a:r>
              <a:rPr dirty="0" sz="900" spc="20" b="1">
                <a:solidFill>
                  <a:srgbClr val="A6AAA9"/>
                </a:solidFill>
                <a:latin typeface="Microsoft YaHei"/>
                <a:cs typeface="Microsoft YaHei"/>
              </a:rPr>
              <a:t>腾 </a:t>
            </a:r>
            <a:r>
              <a:rPr dirty="0" sz="900" spc="35" b="1">
                <a:solidFill>
                  <a:srgbClr val="A6AAA9"/>
                </a:solidFill>
                <a:latin typeface="Microsoft YaHei"/>
                <a:cs typeface="Microsoft YaHei"/>
              </a:rPr>
              <a:t>讯全集团</a:t>
            </a: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移动设备集群能力</a:t>
            </a:r>
            <a:endParaRPr sz="900">
              <a:latin typeface="Microsoft YaHei"/>
              <a:cs typeface="Microsoft YaHe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628888" y="2356104"/>
            <a:ext cx="685800" cy="685800"/>
            <a:chOff x="8628888" y="2356104"/>
            <a:chExt cx="685800" cy="685800"/>
          </a:xfrm>
        </p:grpSpPr>
        <p:sp>
          <p:nvSpPr>
            <p:cNvPr id="17" name="object 17"/>
            <p:cNvSpPr/>
            <p:nvPr/>
          </p:nvSpPr>
          <p:spPr>
            <a:xfrm>
              <a:off x="8628888" y="2356104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75" y="3130"/>
                  </a:lnTo>
                  <a:lnTo>
                    <a:pt x="251751" y="12250"/>
                  </a:lnTo>
                  <a:lnTo>
                    <a:pt x="209436" y="26949"/>
                  </a:lnTo>
                  <a:lnTo>
                    <a:pt x="169841" y="46820"/>
                  </a:lnTo>
                  <a:lnTo>
                    <a:pt x="133373" y="71454"/>
                  </a:lnTo>
                  <a:lnTo>
                    <a:pt x="100441" y="100441"/>
                  </a:lnTo>
                  <a:lnTo>
                    <a:pt x="71454" y="133373"/>
                  </a:lnTo>
                  <a:lnTo>
                    <a:pt x="46820" y="169841"/>
                  </a:lnTo>
                  <a:lnTo>
                    <a:pt x="26949" y="209436"/>
                  </a:lnTo>
                  <a:lnTo>
                    <a:pt x="12250" y="251751"/>
                  </a:lnTo>
                  <a:lnTo>
                    <a:pt x="3130" y="296375"/>
                  </a:lnTo>
                  <a:lnTo>
                    <a:pt x="0" y="342900"/>
                  </a:lnTo>
                  <a:lnTo>
                    <a:pt x="3130" y="389424"/>
                  </a:lnTo>
                  <a:lnTo>
                    <a:pt x="12250" y="434048"/>
                  </a:lnTo>
                  <a:lnTo>
                    <a:pt x="26949" y="476363"/>
                  </a:lnTo>
                  <a:lnTo>
                    <a:pt x="46820" y="515958"/>
                  </a:lnTo>
                  <a:lnTo>
                    <a:pt x="71454" y="552426"/>
                  </a:lnTo>
                  <a:lnTo>
                    <a:pt x="100441" y="585358"/>
                  </a:lnTo>
                  <a:lnTo>
                    <a:pt x="133373" y="614345"/>
                  </a:lnTo>
                  <a:lnTo>
                    <a:pt x="169841" y="638979"/>
                  </a:lnTo>
                  <a:lnTo>
                    <a:pt x="209436" y="658850"/>
                  </a:lnTo>
                  <a:lnTo>
                    <a:pt x="251751" y="673549"/>
                  </a:lnTo>
                  <a:lnTo>
                    <a:pt x="296375" y="682669"/>
                  </a:lnTo>
                  <a:lnTo>
                    <a:pt x="342900" y="685800"/>
                  </a:lnTo>
                  <a:lnTo>
                    <a:pt x="389424" y="682669"/>
                  </a:lnTo>
                  <a:lnTo>
                    <a:pt x="434048" y="673549"/>
                  </a:lnTo>
                  <a:lnTo>
                    <a:pt x="476363" y="658850"/>
                  </a:lnTo>
                  <a:lnTo>
                    <a:pt x="515958" y="638979"/>
                  </a:lnTo>
                  <a:lnTo>
                    <a:pt x="552426" y="614345"/>
                  </a:lnTo>
                  <a:lnTo>
                    <a:pt x="585358" y="585358"/>
                  </a:lnTo>
                  <a:lnTo>
                    <a:pt x="614345" y="552426"/>
                  </a:lnTo>
                  <a:lnTo>
                    <a:pt x="638979" y="515958"/>
                  </a:lnTo>
                  <a:lnTo>
                    <a:pt x="658850" y="476363"/>
                  </a:lnTo>
                  <a:lnTo>
                    <a:pt x="673549" y="434048"/>
                  </a:lnTo>
                  <a:lnTo>
                    <a:pt x="682669" y="389424"/>
                  </a:lnTo>
                  <a:lnTo>
                    <a:pt x="685800" y="342900"/>
                  </a:lnTo>
                  <a:lnTo>
                    <a:pt x="682669" y="296375"/>
                  </a:lnTo>
                  <a:lnTo>
                    <a:pt x="673549" y="251751"/>
                  </a:lnTo>
                  <a:lnTo>
                    <a:pt x="658850" y="209436"/>
                  </a:lnTo>
                  <a:lnTo>
                    <a:pt x="638979" y="169841"/>
                  </a:lnTo>
                  <a:lnTo>
                    <a:pt x="614345" y="133373"/>
                  </a:lnTo>
                  <a:lnTo>
                    <a:pt x="585358" y="100441"/>
                  </a:lnTo>
                  <a:lnTo>
                    <a:pt x="552426" y="71454"/>
                  </a:lnTo>
                  <a:lnTo>
                    <a:pt x="515958" y="46820"/>
                  </a:lnTo>
                  <a:lnTo>
                    <a:pt x="476363" y="26949"/>
                  </a:lnTo>
                  <a:lnTo>
                    <a:pt x="434048" y="12250"/>
                  </a:lnTo>
                  <a:lnTo>
                    <a:pt x="389424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827008" y="2490216"/>
              <a:ext cx="311150" cy="433070"/>
            </a:xfrm>
            <a:custGeom>
              <a:avLst/>
              <a:gdLst/>
              <a:ahLst/>
              <a:cxnLst/>
              <a:rect l="l" t="t" r="r" b="b"/>
              <a:pathLst>
                <a:path w="311150" h="433069">
                  <a:moveTo>
                    <a:pt x="256794" y="0"/>
                  </a:moveTo>
                  <a:lnTo>
                    <a:pt x="54101" y="0"/>
                  </a:lnTo>
                  <a:lnTo>
                    <a:pt x="33057" y="4256"/>
                  </a:lnTo>
                  <a:lnTo>
                    <a:pt x="15859" y="15859"/>
                  </a:lnTo>
                  <a:lnTo>
                    <a:pt x="4256" y="33057"/>
                  </a:lnTo>
                  <a:lnTo>
                    <a:pt x="0" y="54101"/>
                  </a:lnTo>
                  <a:lnTo>
                    <a:pt x="0" y="378587"/>
                  </a:lnTo>
                  <a:lnTo>
                    <a:pt x="4256" y="399704"/>
                  </a:lnTo>
                  <a:lnTo>
                    <a:pt x="15859" y="416941"/>
                  </a:lnTo>
                  <a:lnTo>
                    <a:pt x="33057" y="428557"/>
                  </a:lnTo>
                  <a:lnTo>
                    <a:pt x="54101" y="432816"/>
                  </a:lnTo>
                  <a:lnTo>
                    <a:pt x="256794" y="432816"/>
                  </a:lnTo>
                  <a:lnTo>
                    <a:pt x="277891" y="428557"/>
                  </a:lnTo>
                  <a:lnTo>
                    <a:pt x="295084" y="416941"/>
                  </a:lnTo>
                  <a:lnTo>
                    <a:pt x="302588" y="405764"/>
                  </a:lnTo>
                  <a:lnTo>
                    <a:pt x="54101" y="405764"/>
                  </a:lnTo>
                  <a:lnTo>
                    <a:pt x="43553" y="403643"/>
                  </a:lnTo>
                  <a:lnTo>
                    <a:pt x="34956" y="397843"/>
                  </a:lnTo>
                  <a:lnTo>
                    <a:pt x="29170" y="389209"/>
                  </a:lnTo>
                  <a:lnTo>
                    <a:pt x="27050" y="378587"/>
                  </a:lnTo>
                  <a:lnTo>
                    <a:pt x="27050" y="338074"/>
                  </a:lnTo>
                  <a:lnTo>
                    <a:pt x="310896" y="338074"/>
                  </a:lnTo>
                  <a:lnTo>
                    <a:pt x="310896" y="311023"/>
                  </a:lnTo>
                  <a:lnTo>
                    <a:pt x="27050" y="311023"/>
                  </a:lnTo>
                  <a:lnTo>
                    <a:pt x="27050" y="94742"/>
                  </a:lnTo>
                  <a:lnTo>
                    <a:pt x="310896" y="94742"/>
                  </a:lnTo>
                  <a:lnTo>
                    <a:pt x="310896" y="67563"/>
                  </a:lnTo>
                  <a:lnTo>
                    <a:pt x="27050" y="67563"/>
                  </a:lnTo>
                  <a:lnTo>
                    <a:pt x="27050" y="54101"/>
                  </a:lnTo>
                  <a:lnTo>
                    <a:pt x="29170" y="43553"/>
                  </a:lnTo>
                  <a:lnTo>
                    <a:pt x="34956" y="34956"/>
                  </a:lnTo>
                  <a:lnTo>
                    <a:pt x="43553" y="29170"/>
                  </a:lnTo>
                  <a:lnTo>
                    <a:pt x="54101" y="27050"/>
                  </a:lnTo>
                  <a:lnTo>
                    <a:pt x="302615" y="27050"/>
                  </a:lnTo>
                  <a:lnTo>
                    <a:pt x="295084" y="15859"/>
                  </a:lnTo>
                  <a:lnTo>
                    <a:pt x="277891" y="4256"/>
                  </a:lnTo>
                  <a:lnTo>
                    <a:pt x="256794" y="0"/>
                  </a:lnTo>
                  <a:close/>
                </a:path>
                <a:path w="311150" h="433069">
                  <a:moveTo>
                    <a:pt x="310896" y="338074"/>
                  </a:moveTo>
                  <a:lnTo>
                    <a:pt x="283845" y="338074"/>
                  </a:lnTo>
                  <a:lnTo>
                    <a:pt x="283845" y="378587"/>
                  </a:lnTo>
                  <a:lnTo>
                    <a:pt x="281725" y="389209"/>
                  </a:lnTo>
                  <a:lnTo>
                    <a:pt x="275939" y="397843"/>
                  </a:lnTo>
                  <a:lnTo>
                    <a:pt x="267342" y="403643"/>
                  </a:lnTo>
                  <a:lnTo>
                    <a:pt x="256794" y="405764"/>
                  </a:lnTo>
                  <a:lnTo>
                    <a:pt x="302588" y="405764"/>
                  </a:lnTo>
                  <a:lnTo>
                    <a:pt x="306657" y="399704"/>
                  </a:lnTo>
                  <a:lnTo>
                    <a:pt x="310896" y="378587"/>
                  </a:lnTo>
                  <a:lnTo>
                    <a:pt x="310896" y="338074"/>
                  </a:lnTo>
                  <a:close/>
                </a:path>
                <a:path w="311150" h="433069">
                  <a:moveTo>
                    <a:pt x="155448" y="351663"/>
                  </a:moveTo>
                  <a:lnTo>
                    <a:pt x="147558" y="353248"/>
                  </a:lnTo>
                  <a:lnTo>
                    <a:pt x="141097" y="357584"/>
                  </a:lnTo>
                  <a:lnTo>
                    <a:pt x="136731" y="364039"/>
                  </a:lnTo>
                  <a:lnTo>
                    <a:pt x="135127" y="371983"/>
                  </a:lnTo>
                  <a:lnTo>
                    <a:pt x="136731" y="379853"/>
                  </a:lnTo>
                  <a:lnTo>
                    <a:pt x="141097" y="386270"/>
                  </a:lnTo>
                  <a:lnTo>
                    <a:pt x="147558" y="390592"/>
                  </a:lnTo>
                  <a:lnTo>
                    <a:pt x="155448" y="392175"/>
                  </a:lnTo>
                  <a:lnTo>
                    <a:pt x="163337" y="390592"/>
                  </a:lnTo>
                  <a:lnTo>
                    <a:pt x="169799" y="386270"/>
                  </a:lnTo>
                  <a:lnTo>
                    <a:pt x="174164" y="379853"/>
                  </a:lnTo>
                  <a:lnTo>
                    <a:pt x="175768" y="371983"/>
                  </a:lnTo>
                  <a:lnTo>
                    <a:pt x="174164" y="364039"/>
                  </a:lnTo>
                  <a:lnTo>
                    <a:pt x="169799" y="357584"/>
                  </a:lnTo>
                  <a:lnTo>
                    <a:pt x="163337" y="353248"/>
                  </a:lnTo>
                  <a:lnTo>
                    <a:pt x="155448" y="351663"/>
                  </a:lnTo>
                  <a:close/>
                </a:path>
                <a:path w="311150" h="433069">
                  <a:moveTo>
                    <a:pt x="310896" y="94742"/>
                  </a:moveTo>
                  <a:lnTo>
                    <a:pt x="283845" y="94742"/>
                  </a:lnTo>
                  <a:lnTo>
                    <a:pt x="283845" y="311023"/>
                  </a:lnTo>
                  <a:lnTo>
                    <a:pt x="310896" y="311023"/>
                  </a:lnTo>
                  <a:lnTo>
                    <a:pt x="310896" y="94742"/>
                  </a:lnTo>
                  <a:close/>
                </a:path>
                <a:path w="311150" h="433069">
                  <a:moveTo>
                    <a:pt x="302615" y="27050"/>
                  </a:moveTo>
                  <a:lnTo>
                    <a:pt x="256794" y="27050"/>
                  </a:lnTo>
                  <a:lnTo>
                    <a:pt x="267342" y="29170"/>
                  </a:lnTo>
                  <a:lnTo>
                    <a:pt x="275939" y="34956"/>
                  </a:lnTo>
                  <a:lnTo>
                    <a:pt x="281725" y="43553"/>
                  </a:lnTo>
                  <a:lnTo>
                    <a:pt x="283845" y="54101"/>
                  </a:lnTo>
                  <a:lnTo>
                    <a:pt x="283845" y="67563"/>
                  </a:lnTo>
                  <a:lnTo>
                    <a:pt x="310896" y="67563"/>
                  </a:lnTo>
                  <a:lnTo>
                    <a:pt x="310896" y="54101"/>
                  </a:lnTo>
                  <a:lnTo>
                    <a:pt x="306657" y="33057"/>
                  </a:lnTo>
                  <a:lnTo>
                    <a:pt x="302615" y="27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5458967" y="5001767"/>
            <a:ext cx="685800" cy="687705"/>
            <a:chOff x="5458967" y="5001767"/>
            <a:chExt cx="685800" cy="687705"/>
          </a:xfrm>
        </p:grpSpPr>
        <p:sp>
          <p:nvSpPr>
            <p:cNvPr id="20" name="object 20"/>
            <p:cNvSpPr/>
            <p:nvPr/>
          </p:nvSpPr>
          <p:spPr>
            <a:xfrm>
              <a:off x="5458967" y="5001767"/>
              <a:ext cx="685800" cy="687705"/>
            </a:xfrm>
            <a:custGeom>
              <a:avLst/>
              <a:gdLst/>
              <a:ahLst/>
              <a:cxnLst/>
              <a:rect l="l" t="t" r="r" b="b"/>
              <a:pathLst>
                <a:path w="685800" h="687704">
                  <a:moveTo>
                    <a:pt x="342900" y="0"/>
                  </a:moveTo>
                  <a:lnTo>
                    <a:pt x="296375" y="3130"/>
                  </a:lnTo>
                  <a:lnTo>
                    <a:pt x="251751" y="12250"/>
                  </a:lnTo>
                  <a:lnTo>
                    <a:pt x="209436" y="26949"/>
                  </a:lnTo>
                  <a:lnTo>
                    <a:pt x="169841" y="46820"/>
                  </a:lnTo>
                  <a:lnTo>
                    <a:pt x="133373" y="71454"/>
                  </a:lnTo>
                  <a:lnTo>
                    <a:pt x="100441" y="100441"/>
                  </a:lnTo>
                  <a:lnTo>
                    <a:pt x="71454" y="133373"/>
                  </a:lnTo>
                  <a:lnTo>
                    <a:pt x="46820" y="169841"/>
                  </a:lnTo>
                  <a:lnTo>
                    <a:pt x="26949" y="209436"/>
                  </a:lnTo>
                  <a:lnTo>
                    <a:pt x="12250" y="251751"/>
                  </a:lnTo>
                  <a:lnTo>
                    <a:pt x="3130" y="296375"/>
                  </a:lnTo>
                  <a:lnTo>
                    <a:pt x="0" y="342899"/>
                  </a:lnTo>
                  <a:lnTo>
                    <a:pt x="0" y="344423"/>
                  </a:lnTo>
                  <a:lnTo>
                    <a:pt x="3130" y="390948"/>
                  </a:lnTo>
                  <a:lnTo>
                    <a:pt x="12250" y="435572"/>
                  </a:lnTo>
                  <a:lnTo>
                    <a:pt x="26949" y="477887"/>
                  </a:lnTo>
                  <a:lnTo>
                    <a:pt x="46820" y="517482"/>
                  </a:lnTo>
                  <a:lnTo>
                    <a:pt x="71454" y="553950"/>
                  </a:lnTo>
                  <a:lnTo>
                    <a:pt x="100441" y="586882"/>
                  </a:lnTo>
                  <a:lnTo>
                    <a:pt x="133373" y="615869"/>
                  </a:lnTo>
                  <a:lnTo>
                    <a:pt x="169841" y="640503"/>
                  </a:lnTo>
                  <a:lnTo>
                    <a:pt x="209436" y="660374"/>
                  </a:lnTo>
                  <a:lnTo>
                    <a:pt x="251751" y="675073"/>
                  </a:lnTo>
                  <a:lnTo>
                    <a:pt x="296375" y="684193"/>
                  </a:lnTo>
                  <a:lnTo>
                    <a:pt x="342900" y="687323"/>
                  </a:lnTo>
                  <a:lnTo>
                    <a:pt x="389424" y="684193"/>
                  </a:lnTo>
                  <a:lnTo>
                    <a:pt x="434048" y="675073"/>
                  </a:lnTo>
                  <a:lnTo>
                    <a:pt x="476363" y="660374"/>
                  </a:lnTo>
                  <a:lnTo>
                    <a:pt x="515958" y="640503"/>
                  </a:lnTo>
                  <a:lnTo>
                    <a:pt x="552426" y="615869"/>
                  </a:lnTo>
                  <a:lnTo>
                    <a:pt x="585358" y="586882"/>
                  </a:lnTo>
                  <a:lnTo>
                    <a:pt x="614345" y="553950"/>
                  </a:lnTo>
                  <a:lnTo>
                    <a:pt x="638979" y="517482"/>
                  </a:lnTo>
                  <a:lnTo>
                    <a:pt x="658850" y="477887"/>
                  </a:lnTo>
                  <a:lnTo>
                    <a:pt x="673549" y="435572"/>
                  </a:lnTo>
                  <a:lnTo>
                    <a:pt x="682669" y="390948"/>
                  </a:lnTo>
                  <a:lnTo>
                    <a:pt x="685800" y="344423"/>
                  </a:lnTo>
                  <a:lnTo>
                    <a:pt x="685800" y="342899"/>
                  </a:lnTo>
                  <a:lnTo>
                    <a:pt x="682669" y="296375"/>
                  </a:lnTo>
                  <a:lnTo>
                    <a:pt x="673549" y="251751"/>
                  </a:lnTo>
                  <a:lnTo>
                    <a:pt x="658850" y="209436"/>
                  </a:lnTo>
                  <a:lnTo>
                    <a:pt x="638979" y="169841"/>
                  </a:lnTo>
                  <a:lnTo>
                    <a:pt x="614345" y="133373"/>
                  </a:lnTo>
                  <a:lnTo>
                    <a:pt x="585358" y="100441"/>
                  </a:lnTo>
                  <a:lnTo>
                    <a:pt x="552426" y="71454"/>
                  </a:lnTo>
                  <a:lnTo>
                    <a:pt x="515958" y="46820"/>
                  </a:lnTo>
                  <a:lnTo>
                    <a:pt x="476363" y="26949"/>
                  </a:lnTo>
                  <a:lnTo>
                    <a:pt x="434048" y="12250"/>
                  </a:lnTo>
                  <a:lnTo>
                    <a:pt x="389424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96127" y="5141975"/>
              <a:ext cx="411480" cy="373380"/>
            </a:xfrm>
            <a:custGeom>
              <a:avLst/>
              <a:gdLst/>
              <a:ahLst/>
              <a:cxnLst/>
              <a:rect l="l" t="t" r="r" b="b"/>
              <a:pathLst>
                <a:path w="411479" h="373379">
                  <a:moveTo>
                    <a:pt x="406272" y="194183"/>
                  </a:moveTo>
                  <a:lnTo>
                    <a:pt x="197992" y="194183"/>
                  </a:lnTo>
                  <a:lnTo>
                    <a:pt x="192785" y="199390"/>
                  </a:lnTo>
                  <a:lnTo>
                    <a:pt x="192785" y="368173"/>
                  </a:lnTo>
                  <a:lnTo>
                    <a:pt x="197992" y="373380"/>
                  </a:lnTo>
                  <a:lnTo>
                    <a:pt x="406272" y="373380"/>
                  </a:lnTo>
                  <a:lnTo>
                    <a:pt x="411479" y="368173"/>
                  </a:lnTo>
                  <a:lnTo>
                    <a:pt x="411479" y="350012"/>
                  </a:lnTo>
                  <a:lnTo>
                    <a:pt x="216153" y="350012"/>
                  </a:lnTo>
                  <a:lnTo>
                    <a:pt x="216153" y="217551"/>
                  </a:lnTo>
                  <a:lnTo>
                    <a:pt x="411479" y="217551"/>
                  </a:lnTo>
                  <a:lnTo>
                    <a:pt x="411479" y="199390"/>
                  </a:lnTo>
                  <a:lnTo>
                    <a:pt x="406272" y="194183"/>
                  </a:lnTo>
                  <a:close/>
                </a:path>
                <a:path w="411479" h="373379">
                  <a:moveTo>
                    <a:pt x="411479" y="217551"/>
                  </a:moveTo>
                  <a:lnTo>
                    <a:pt x="388111" y="217551"/>
                  </a:lnTo>
                  <a:lnTo>
                    <a:pt x="388111" y="350012"/>
                  </a:lnTo>
                  <a:lnTo>
                    <a:pt x="411479" y="350012"/>
                  </a:lnTo>
                  <a:lnTo>
                    <a:pt x="411479" y="217551"/>
                  </a:lnTo>
                  <a:close/>
                </a:path>
                <a:path w="411479" h="373379">
                  <a:moveTo>
                    <a:pt x="247649" y="246634"/>
                  </a:moveTo>
                  <a:lnTo>
                    <a:pt x="236981" y="254000"/>
                  </a:lnTo>
                  <a:lnTo>
                    <a:pt x="235711" y="261239"/>
                  </a:lnTo>
                  <a:lnTo>
                    <a:pt x="239394" y="266573"/>
                  </a:lnTo>
                  <a:lnTo>
                    <a:pt x="251459" y="283845"/>
                  </a:lnTo>
                  <a:lnTo>
                    <a:pt x="239394" y="300990"/>
                  </a:lnTo>
                  <a:lnTo>
                    <a:pt x="235711" y="306324"/>
                  </a:lnTo>
                  <a:lnTo>
                    <a:pt x="236981" y="313563"/>
                  </a:lnTo>
                  <a:lnTo>
                    <a:pt x="247649" y="320929"/>
                  </a:lnTo>
                  <a:lnTo>
                    <a:pt x="254888" y="319659"/>
                  </a:lnTo>
                  <a:lnTo>
                    <a:pt x="258698" y="314325"/>
                  </a:lnTo>
                  <a:lnTo>
                    <a:pt x="271906" y="295529"/>
                  </a:lnTo>
                  <a:lnTo>
                    <a:pt x="361028" y="295529"/>
                  </a:lnTo>
                  <a:lnTo>
                    <a:pt x="352805" y="283845"/>
                  </a:lnTo>
                  <a:lnTo>
                    <a:pt x="360967" y="272161"/>
                  </a:lnTo>
                  <a:lnTo>
                    <a:pt x="271906" y="272161"/>
                  </a:lnTo>
                  <a:lnTo>
                    <a:pt x="258698" y="253237"/>
                  </a:lnTo>
                  <a:lnTo>
                    <a:pt x="254888" y="247904"/>
                  </a:lnTo>
                  <a:lnTo>
                    <a:pt x="247649" y="246634"/>
                  </a:lnTo>
                  <a:close/>
                </a:path>
                <a:path w="411479" h="373379">
                  <a:moveTo>
                    <a:pt x="361028" y="295529"/>
                  </a:moveTo>
                  <a:lnTo>
                    <a:pt x="332485" y="295529"/>
                  </a:lnTo>
                  <a:lnTo>
                    <a:pt x="345693" y="314325"/>
                  </a:lnTo>
                  <a:lnTo>
                    <a:pt x="347852" y="317627"/>
                  </a:lnTo>
                  <a:lnTo>
                    <a:pt x="351535" y="319405"/>
                  </a:lnTo>
                  <a:lnTo>
                    <a:pt x="357504" y="319405"/>
                  </a:lnTo>
                  <a:lnTo>
                    <a:pt x="359917" y="318643"/>
                  </a:lnTo>
                  <a:lnTo>
                    <a:pt x="367283" y="313563"/>
                  </a:lnTo>
                  <a:lnTo>
                    <a:pt x="368553" y="306324"/>
                  </a:lnTo>
                  <a:lnTo>
                    <a:pt x="364870" y="300990"/>
                  </a:lnTo>
                  <a:lnTo>
                    <a:pt x="361028" y="295529"/>
                  </a:lnTo>
                  <a:close/>
                </a:path>
                <a:path w="411479" h="373379">
                  <a:moveTo>
                    <a:pt x="131571" y="8636"/>
                  </a:moveTo>
                  <a:lnTo>
                    <a:pt x="69548" y="34290"/>
                  </a:lnTo>
                  <a:lnTo>
                    <a:pt x="43966" y="95392"/>
                  </a:lnTo>
                  <a:lnTo>
                    <a:pt x="43926" y="104267"/>
                  </a:lnTo>
                  <a:lnTo>
                    <a:pt x="44703" y="110490"/>
                  </a:lnTo>
                  <a:lnTo>
                    <a:pt x="46354" y="117475"/>
                  </a:lnTo>
                  <a:lnTo>
                    <a:pt x="35343" y="124104"/>
                  </a:lnTo>
                  <a:lnTo>
                    <a:pt x="10286" y="153162"/>
                  </a:lnTo>
                  <a:lnTo>
                    <a:pt x="0" y="196006"/>
                  </a:lnTo>
                  <a:lnTo>
                    <a:pt x="1269" y="210947"/>
                  </a:lnTo>
                  <a:lnTo>
                    <a:pt x="19933" y="252077"/>
                  </a:lnTo>
                  <a:lnTo>
                    <a:pt x="60404" y="279304"/>
                  </a:lnTo>
                  <a:lnTo>
                    <a:pt x="97281" y="284988"/>
                  </a:lnTo>
                  <a:lnTo>
                    <a:pt x="165226" y="284988"/>
                  </a:lnTo>
                  <a:lnTo>
                    <a:pt x="170433" y="279781"/>
                  </a:lnTo>
                  <a:lnTo>
                    <a:pt x="170433" y="266827"/>
                  </a:lnTo>
                  <a:lnTo>
                    <a:pt x="165226" y="261620"/>
                  </a:lnTo>
                  <a:lnTo>
                    <a:pt x="97281" y="261620"/>
                  </a:lnTo>
                  <a:lnTo>
                    <a:pt x="66746" y="256801"/>
                  </a:lnTo>
                  <a:lnTo>
                    <a:pt x="44926" y="244221"/>
                  </a:lnTo>
                  <a:lnTo>
                    <a:pt x="31059" y="226687"/>
                  </a:lnTo>
                  <a:lnTo>
                    <a:pt x="24383" y="207010"/>
                  </a:lnTo>
                  <a:lnTo>
                    <a:pt x="24012" y="186346"/>
                  </a:lnTo>
                  <a:lnTo>
                    <a:pt x="30083" y="165623"/>
                  </a:lnTo>
                  <a:lnTo>
                    <a:pt x="43368" y="147591"/>
                  </a:lnTo>
                  <a:lnTo>
                    <a:pt x="64642" y="135001"/>
                  </a:lnTo>
                  <a:lnTo>
                    <a:pt x="67690" y="133985"/>
                  </a:lnTo>
                  <a:lnTo>
                    <a:pt x="70103" y="131826"/>
                  </a:lnTo>
                  <a:lnTo>
                    <a:pt x="71373" y="128905"/>
                  </a:lnTo>
                  <a:lnTo>
                    <a:pt x="72770" y="125984"/>
                  </a:lnTo>
                  <a:lnTo>
                    <a:pt x="72770" y="122682"/>
                  </a:lnTo>
                  <a:lnTo>
                    <a:pt x="68706" y="112268"/>
                  </a:lnTo>
                  <a:lnTo>
                    <a:pt x="67182" y="104267"/>
                  </a:lnTo>
                  <a:lnTo>
                    <a:pt x="67182" y="96139"/>
                  </a:lnTo>
                  <a:lnTo>
                    <a:pt x="72243" y="71223"/>
                  </a:lnTo>
                  <a:lnTo>
                    <a:pt x="86042" y="50831"/>
                  </a:lnTo>
                  <a:lnTo>
                    <a:pt x="106509" y="37060"/>
                  </a:lnTo>
                  <a:lnTo>
                    <a:pt x="131571" y="32004"/>
                  </a:lnTo>
                  <a:lnTo>
                    <a:pt x="184770" y="32004"/>
                  </a:lnTo>
                  <a:lnTo>
                    <a:pt x="185223" y="31458"/>
                  </a:lnTo>
                  <a:lnTo>
                    <a:pt x="191309" y="27066"/>
                  </a:lnTo>
                  <a:lnTo>
                    <a:pt x="198324" y="24318"/>
                  </a:lnTo>
                  <a:lnTo>
                    <a:pt x="205993" y="23368"/>
                  </a:lnTo>
                  <a:lnTo>
                    <a:pt x="249267" y="23368"/>
                  </a:lnTo>
                  <a:lnTo>
                    <a:pt x="243858" y="16256"/>
                  </a:lnTo>
                  <a:lnTo>
                    <a:pt x="167385" y="16256"/>
                  </a:lnTo>
                  <a:lnTo>
                    <a:pt x="158807" y="12922"/>
                  </a:lnTo>
                  <a:lnTo>
                    <a:pt x="149907" y="10541"/>
                  </a:lnTo>
                  <a:lnTo>
                    <a:pt x="140793" y="9112"/>
                  </a:lnTo>
                  <a:lnTo>
                    <a:pt x="131571" y="8636"/>
                  </a:lnTo>
                  <a:close/>
                </a:path>
                <a:path w="411479" h="373379">
                  <a:moveTo>
                    <a:pt x="356615" y="246634"/>
                  </a:moveTo>
                  <a:lnTo>
                    <a:pt x="349376" y="247904"/>
                  </a:lnTo>
                  <a:lnTo>
                    <a:pt x="345693" y="253237"/>
                  </a:lnTo>
                  <a:lnTo>
                    <a:pt x="332485" y="272161"/>
                  </a:lnTo>
                  <a:lnTo>
                    <a:pt x="360967" y="272161"/>
                  </a:lnTo>
                  <a:lnTo>
                    <a:pt x="364870" y="266573"/>
                  </a:lnTo>
                  <a:lnTo>
                    <a:pt x="368553" y="261239"/>
                  </a:lnTo>
                  <a:lnTo>
                    <a:pt x="367283" y="254000"/>
                  </a:lnTo>
                  <a:lnTo>
                    <a:pt x="356615" y="246634"/>
                  </a:lnTo>
                  <a:close/>
                </a:path>
                <a:path w="411479" h="373379">
                  <a:moveTo>
                    <a:pt x="249267" y="23368"/>
                  </a:moveTo>
                  <a:lnTo>
                    <a:pt x="205993" y="23368"/>
                  </a:lnTo>
                  <a:lnTo>
                    <a:pt x="217755" y="25753"/>
                  </a:lnTo>
                  <a:lnTo>
                    <a:pt x="227409" y="32258"/>
                  </a:lnTo>
                  <a:lnTo>
                    <a:pt x="233943" y="41906"/>
                  </a:lnTo>
                  <a:lnTo>
                    <a:pt x="236346" y="53721"/>
                  </a:lnTo>
                  <a:lnTo>
                    <a:pt x="236219" y="56515"/>
                  </a:lnTo>
                  <a:lnTo>
                    <a:pt x="235958" y="58086"/>
                  </a:lnTo>
                  <a:lnTo>
                    <a:pt x="235457" y="61341"/>
                  </a:lnTo>
                  <a:lnTo>
                    <a:pt x="236473" y="64769"/>
                  </a:lnTo>
                  <a:lnTo>
                    <a:pt x="238759" y="67310"/>
                  </a:lnTo>
                  <a:lnTo>
                    <a:pt x="240918" y="69850"/>
                  </a:lnTo>
                  <a:lnTo>
                    <a:pt x="244093" y="71374"/>
                  </a:lnTo>
                  <a:lnTo>
                    <a:pt x="247522" y="71374"/>
                  </a:lnTo>
                  <a:lnTo>
                    <a:pt x="282717" y="77817"/>
                  </a:lnTo>
                  <a:lnTo>
                    <a:pt x="312578" y="95392"/>
                  </a:lnTo>
                  <a:lnTo>
                    <a:pt x="334676" y="122041"/>
                  </a:lnTo>
                  <a:lnTo>
                    <a:pt x="346582" y="155702"/>
                  </a:lnTo>
                  <a:lnTo>
                    <a:pt x="347598" y="162179"/>
                  </a:lnTo>
                  <a:lnTo>
                    <a:pt x="353567" y="166497"/>
                  </a:lnTo>
                  <a:lnTo>
                    <a:pt x="360044" y="165354"/>
                  </a:lnTo>
                  <a:lnTo>
                    <a:pt x="366394" y="164337"/>
                  </a:lnTo>
                  <a:lnTo>
                    <a:pt x="370712" y="158369"/>
                  </a:lnTo>
                  <a:lnTo>
                    <a:pt x="355457" y="111442"/>
                  </a:lnTo>
                  <a:lnTo>
                    <a:pt x="328167" y="78105"/>
                  </a:lnTo>
                  <a:lnTo>
                    <a:pt x="278126" y="51976"/>
                  </a:lnTo>
                  <a:lnTo>
                    <a:pt x="259460" y="48641"/>
                  </a:lnTo>
                  <a:lnTo>
                    <a:pt x="253946" y="29521"/>
                  </a:lnTo>
                  <a:lnTo>
                    <a:pt x="249267" y="23368"/>
                  </a:lnTo>
                  <a:close/>
                </a:path>
                <a:path w="411479" h="373379">
                  <a:moveTo>
                    <a:pt x="184770" y="32004"/>
                  </a:moveTo>
                  <a:lnTo>
                    <a:pt x="131571" y="32004"/>
                  </a:lnTo>
                  <a:lnTo>
                    <a:pt x="140194" y="32573"/>
                  </a:lnTo>
                  <a:lnTo>
                    <a:pt x="148683" y="34290"/>
                  </a:lnTo>
                  <a:lnTo>
                    <a:pt x="156771" y="37093"/>
                  </a:lnTo>
                  <a:lnTo>
                    <a:pt x="164464" y="41021"/>
                  </a:lnTo>
                  <a:lnTo>
                    <a:pt x="169925" y="44323"/>
                  </a:lnTo>
                  <a:lnTo>
                    <a:pt x="176910" y="42672"/>
                  </a:lnTo>
                  <a:lnTo>
                    <a:pt x="180339" y="37337"/>
                  </a:lnTo>
                  <a:lnTo>
                    <a:pt x="184770" y="32004"/>
                  </a:lnTo>
                  <a:close/>
                </a:path>
                <a:path w="411479" h="373379">
                  <a:moveTo>
                    <a:pt x="205993" y="0"/>
                  </a:moveTo>
                  <a:lnTo>
                    <a:pt x="195103" y="1093"/>
                  </a:lnTo>
                  <a:lnTo>
                    <a:pt x="184880" y="4270"/>
                  </a:lnTo>
                  <a:lnTo>
                    <a:pt x="175561" y="9376"/>
                  </a:lnTo>
                  <a:lnTo>
                    <a:pt x="167385" y="16256"/>
                  </a:lnTo>
                  <a:lnTo>
                    <a:pt x="243858" y="16256"/>
                  </a:lnTo>
                  <a:lnTo>
                    <a:pt x="242204" y="14081"/>
                  </a:lnTo>
                  <a:lnTo>
                    <a:pt x="225724" y="3760"/>
                  </a:lnTo>
                  <a:lnTo>
                    <a:pt x="2059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8645652" y="5038344"/>
            <a:ext cx="684530" cy="685800"/>
            <a:chOff x="8645652" y="5038344"/>
            <a:chExt cx="684530" cy="685800"/>
          </a:xfrm>
        </p:grpSpPr>
        <p:sp>
          <p:nvSpPr>
            <p:cNvPr id="23" name="object 23"/>
            <p:cNvSpPr/>
            <p:nvPr/>
          </p:nvSpPr>
          <p:spPr>
            <a:xfrm>
              <a:off x="8645652" y="5038344"/>
              <a:ext cx="684530" cy="685800"/>
            </a:xfrm>
            <a:custGeom>
              <a:avLst/>
              <a:gdLst/>
              <a:ahLst/>
              <a:cxnLst/>
              <a:rect l="l" t="t" r="r" b="b"/>
              <a:pathLst>
                <a:path w="684529" h="685800">
                  <a:moveTo>
                    <a:pt x="342138" y="0"/>
                  </a:moveTo>
                  <a:lnTo>
                    <a:pt x="295708" y="3122"/>
                  </a:lnTo>
                  <a:lnTo>
                    <a:pt x="251177" y="12220"/>
                  </a:lnTo>
                  <a:lnTo>
                    <a:pt x="208954" y="26884"/>
                  </a:lnTo>
                  <a:lnTo>
                    <a:pt x="169446" y="46707"/>
                  </a:lnTo>
                  <a:lnTo>
                    <a:pt x="133059" y="71283"/>
                  </a:lnTo>
                  <a:lnTo>
                    <a:pt x="100203" y="100203"/>
                  </a:lnTo>
                  <a:lnTo>
                    <a:pt x="71283" y="133059"/>
                  </a:lnTo>
                  <a:lnTo>
                    <a:pt x="46707" y="169446"/>
                  </a:lnTo>
                  <a:lnTo>
                    <a:pt x="26884" y="208954"/>
                  </a:lnTo>
                  <a:lnTo>
                    <a:pt x="12220" y="251177"/>
                  </a:lnTo>
                  <a:lnTo>
                    <a:pt x="3122" y="295708"/>
                  </a:lnTo>
                  <a:lnTo>
                    <a:pt x="0" y="342137"/>
                  </a:lnTo>
                  <a:lnTo>
                    <a:pt x="0" y="343661"/>
                  </a:lnTo>
                  <a:lnTo>
                    <a:pt x="3122" y="390091"/>
                  </a:lnTo>
                  <a:lnTo>
                    <a:pt x="12220" y="434622"/>
                  </a:lnTo>
                  <a:lnTo>
                    <a:pt x="26884" y="476845"/>
                  </a:lnTo>
                  <a:lnTo>
                    <a:pt x="46707" y="516353"/>
                  </a:lnTo>
                  <a:lnTo>
                    <a:pt x="71283" y="552740"/>
                  </a:lnTo>
                  <a:lnTo>
                    <a:pt x="100202" y="585596"/>
                  </a:lnTo>
                  <a:lnTo>
                    <a:pt x="133059" y="614516"/>
                  </a:lnTo>
                  <a:lnTo>
                    <a:pt x="169446" y="639092"/>
                  </a:lnTo>
                  <a:lnTo>
                    <a:pt x="208954" y="658915"/>
                  </a:lnTo>
                  <a:lnTo>
                    <a:pt x="251177" y="673579"/>
                  </a:lnTo>
                  <a:lnTo>
                    <a:pt x="295708" y="682677"/>
                  </a:lnTo>
                  <a:lnTo>
                    <a:pt x="342138" y="685799"/>
                  </a:lnTo>
                  <a:lnTo>
                    <a:pt x="388567" y="682677"/>
                  </a:lnTo>
                  <a:lnTo>
                    <a:pt x="433098" y="673579"/>
                  </a:lnTo>
                  <a:lnTo>
                    <a:pt x="475321" y="658915"/>
                  </a:lnTo>
                  <a:lnTo>
                    <a:pt x="514829" y="639092"/>
                  </a:lnTo>
                  <a:lnTo>
                    <a:pt x="551216" y="614516"/>
                  </a:lnTo>
                  <a:lnTo>
                    <a:pt x="584072" y="585596"/>
                  </a:lnTo>
                  <a:lnTo>
                    <a:pt x="612992" y="552740"/>
                  </a:lnTo>
                  <a:lnTo>
                    <a:pt x="637568" y="516353"/>
                  </a:lnTo>
                  <a:lnTo>
                    <a:pt x="657391" y="476845"/>
                  </a:lnTo>
                  <a:lnTo>
                    <a:pt x="672055" y="434622"/>
                  </a:lnTo>
                  <a:lnTo>
                    <a:pt x="681153" y="390091"/>
                  </a:lnTo>
                  <a:lnTo>
                    <a:pt x="684276" y="343661"/>
                  </a:lnTo>
                  <a:lnTo>
                    <a:pt x="684276" y="342137"/>
                  </a:lnTo>
                  <a:lnTo>
                    <a:pt x="681153" y="295708"/>
                  </a:lnTo>
                  <a:lnTo>
                    <a:pt x="672055" y="251177"/>
                  </a:lnTo>
                  <a:lnTo>
                    <a:pt x="657391" y="208954"/>
                  </a:lnTo>
                  <a:lnTo>
                    <a:pt x="637568" y="169446"/>
                  </a:lnTo>
                  <a:lnTo>
                    <a:pt x="612992" y="133059"/>
                  </a:lnTo>
                  <a:lnTo>
                    <a:pt x="584073" y="100203"/>
                  </a:lnTo>
                  <a:lnTo>
                    <a:pt x="551216" y="71283"/>
                  </a:lnTo>
                  <a:lnTo>
                    <a:pt x="514829" y="46707"/>
                  </a:lnTo>
                  <a:lnTo>
                    <a:pt x="475321" y="26884"/>
                  </a:lnTo>
                  <a:lnTo>
                    <a:pt x="433098" y="12220"/>
                  </a:lnTo>
                  <a:lnTo>
                    <a:pt x="388567" y="3122"/>
                  </a:lnTo>
                  <a:lnTo>
                    <a:pt x="34213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860536" y="5199888"/>
              <a:ext cx="288290" cy="382905"/>
            </a:xfrm>
            <a:custGeom>
              <a:avLst/>
              <a:gdLst/>
              <a:ahLst/>
              <a:cxnLst/>
              <a:rect l="l" t="t" r="r" b="b"/>
              <a:pathLst>
                <a:path w="288290" h="382904">
                  <a:moveTo>
                    <a:pt x="66675" y="251333"/>
                  </a:moveTo>
                  <a:lnTo>
                    <a:pt x="53721" y="251333"/>
                  </a:lnTo>
                  <a:lnTo>
                    <a:pt x="45974" y="258699"/>
                  </a:lnTo>
                  <a:lnTo>
                    <a:pt x="45974" y="379475"/>
                  </a:lnTo>
                  <a:lnTo>
                    <a:pt x="49022" y="382524"/>
                  </a:lnTo>
                  <a:lnTo>
                    <a:pt x="144272" y="382524"/>
                  </a:lnTo>
                  <a:lnTo>
                    <a:pt x="146177" y="381127"/>
                  </a:lnTo>
                  <a:lnTo>
                    <a:pt x="213279" y="280416"/>
                  </a:lnTo>
                  <a:lnTo>
                    <a:pt x="171069" y="280416"/>
                  </a:lnTo>
                  <a:lnTo>
                    <a:pt x="170434" y="280162"/>
                  </a:lnTo>
                  <a:lnTo>
                    <a:pt x="170053" y="279653"/>
                  </a:lnTo>
                  <a:lnTo>
                    <a:pt x="170053" y="251968"/>
                  </a:lnTo>
                  <a:lnTo>
                    <a:pt x="68453" y="251968"/>
                  </a:lnTo>
                  <a:lnTo>
                    <a:pt x="66675" y="251333"/>
                  </a:lnTo>
                  <a:close/>
                </a:path>
                <a:path w="288290" h="382904">
                  <a:moveTo>
                    <a:pt x="287096" y="27305"/>
                  </a:moveTo>
                  <a:lnTo>
                    <a:pt x="256794" y="27305"/>
                  </a:lnTo>
                  <a:lnTo>
                    <a:pt x="260096" y="30606"/>
                  </a:lnTo>
                  <a:lnTo>
                    <a:pt x="260096" y="298703"/>
                  </a:lnTo>
                  <a:lnTo>
                    <a:pt x="256794" y="301625"/>
                  </a:lnTo>
                  <a:lnTo>
                    <a:pt x="202692" y="301625"/>
                  </a:lnTo>
                  <a:lnTo>
                    <a:pt x="163575" y="360934"/>
                  </a:lnTo>
                  <a:lnTo>
                    <a:pt x="256159" y="360934"/>
                  </a:lnTo>
                  <a:lnTo>
                    <a:pt x="268587" y="358374"/>
                  </a:lnTo>
                  <a:lnTo>
                    <a:pt x="278717" y="351409"/>
                  </a:lnTo>
                  <a:lnTo>
                    <a:pt x="285537" y="341110"/>
                  </a:lnTo>
                  <a:lnTo>
                    <a:pt x="288036" y="328549"/>
                  </a:lnTo>
                  <a:lnTo>
                    <a:pt x="288036" y="32004"/>
                  </a:lnTo>
                  <a:lnTo>
                    <a:pt x="287096" y="27305"/>
                  </a:lnTo>
                  <a:close/>
                </a:path>
                <a:path w="288290" h="382904">
                  <a:moveTo>
                    <a:pt x="256159" y="0"/>
                  </a:moveTo>
                  <a:lnTo>
                    <a:pt x="31877" y="0"/>
                  </a:lnTo>
                  <a:lnTo>
                    <a:pt x="19448" y="2500"/>
                  </a:lnTo>
                  <a:lnTo>
                    <a:pt x="9318" y="9334"/>
                  </a:lnTo>
                  <a:lnTo>
                    <a:pt x="2498" y="19502"/>
                  </a:lnTo>
                  <a:lnTo>
                    <a:pt x="0" y="32004"/>
                  </a:lnTo>
                  <a:lnTo>
                    <a:pt x="0" y="328549"/>
                  </a:lnTo>
                  <a:lnTo>
                    <a:pt x="1734" y="338939"/>
                  </a:lnTo>
                  <a:lnTo>
                    <a:pt x="6540" y="347853"/>
                  </a:lnTo>
                  <a:lnTo>
                    <a:pt x="13823" y="354766"/>
                  </a:lnTo>
                  <a:lnTo>
                    <a:pt x="22987" y="359156"/>
                  </a:lnTo>
                  <a:lnTo>
                    <a:pt x="22987" y="259842"/>
                  </a:lnTo>
                  <a:lnTo>
                    <a:pt x="24765" y="254253"/>
                  </a:lnTo>
                  <a:lnTo>
                    <a:pt x="27940" y="249555"/>
                  </a:lnTo>
                  <a:lnTo>
                    <a:pt x="27940" y="30606"/>
                  </a:lnTo>
                  <a:lnTo>
                    <a:pt x="31242" y="27305"/>
                  </a:lnTo>
                  <a:lnTo>
                    <a:pt x="287096" y="27305"/>
                  </a:lnTo>
                  <a:lnTo>
                    <a:pt x="285537" y="19502"/>
                  </a:lnTo>
                  <a:lnTo>
                    <a:pt x="278717" y="9334"/>
                  </a:lnTo>
                  <a:lnTo>
                    <a:pt x="268587" y="2500"/>
                  </a:lnTo>
                  <a:lnTo>
                    <a:pt x="256159" y="0"/>
                  </a:lnTo>
                  <a:close/>
                </a:path>
                <a:path w="288290" h="382904">
                  <a:moveTo>
                    <a:pt x="209550" y="243712"/>
                  </a:moveTo>
                  <a:lnTo>
                    <a:pt x="200787" y="243712"/>
                  </a:lnTo>
                  <a:lnTo>
                    <a:pt x="195199" y="246380"/>
                  </a:lnTo>
                  <a:lnTo>
                    <a:pt x="191897" y="251333"/>
                  </a:lnTo>
                  <a:lnTo>
                    <a:pt x="172847" y="279653"/>
                  </a:lnTo>
                  <a:lnTo>
                    <a:pt x="172593" y="280162"/>
                  </a:lnTo>
                  <a:lnTo>
                    <a:pt x="171958" y="280416"/>
                  </a:lnTo>
                  <a:lnTo>
                    <a:pt x="213279" y="280416"/>
                  </a:lnTo>
                  <a:lnTo>
                    <a:pt x="220218" y="270002"/>
                  </a:lnTo>
                  <a:lnTo>
                    <a:pt x="222787" y="263701"/>
                  </a:lnTo>
                  <a:lnTo>
                    <a:pt x="222773" y="257127"/>
                  </a:lnTo>
                  <a:lnTo>
                    <a:pt x="220307" y="251053"/>
                  </a:lnTo>
                  <a:lnTo>
                    <a:pt x="215519" y="246253"/>
                  </a:lnTo>
                  <a:lnTo>
                    <a:pt x="212725" y="244348"/>
                  </a:lnTo>
                  <a:lnTo>
                    <a:pt x="209550" y="243712"/>
                  </a:lnTo>
                  <a:close/>
                </a:path>
                <a:path w="288290" h="382904">
                  <a:moveTo>
                    <a:pt x="95123" y="228346"/>
                  </a:moveTo>
                  <a:lnTo>
                    <a:pt x="76327" y="228346"/>
                  </a:lnTo>
                  <a:lnTo>
                    <a:pt x="68453" y="236093"/>
                  </a:lnTo>
                  <a:lnTo>
                    <a:pt x="68453" y="251968"/>
                  </a:lnTo>
                  <a:lnTo>
                    <a:pt x="170053" y="251968"/>
                  </a:lnTo>
                  <a:lnTo>
                    <a:pt x="170053" y="245490"/>
                  </a:lnTo>
                  <a:lnTo>
                    <a:pt x="102997" y="245490"/>
                  </a:lnTo>
                  <a:lnTo>
                    <a:pt x="102997" y="236093"/>
                  </a:lnTo>
                  <a:lnTo>
                    <a:pt x="95123" y="228346"/>
                  </a:lnTo>
                  <a:close/>
                </a:path>
                <a:path w="288290" h="382904">
                  <a:moveTo>
                    <a:pt x="127381" y="216789"/>
                  </a:moveTo>
                  <a:lnTo>
                    <a:pt x="110363" y="216789"/>
                  </a:lnTo>
                  <a:lnTo>
                    <a:pt x="102997" y="224536"/>
                  </a:lnTo>
                  <a:lnTo>
                    <a:pt x="102997" y="245490"/>
                  </a:lnTo>
                  <a:lnTo>
                    <a:pt x="170053" y="245490"/>
                  </a:lnTo>
                  <a:lnTo>
                    <a:pt x="170053" y="228600"/>
                  </a:lnTo>
                  <a:lnTo>
                    <a:pt x="135890" y="228600"/>
                  </a:lnTo>
                  <a:lnTo>
                    <a:pt x="133731" y="221869"/>
                  </a:lnTo>
                  <a:lnTo>
                    <a:pt x="127381" y="216789"/>
                  </a:lnTo>
                  <a:close/>
                </a:path>
                <a:path w="288290" h="382904">
                  <a:moveTo>
                    <a:pt x="212448" y="235712"/>
                  </a:moveTo>
                  <a:lnTo>
                    <a:pt x="212090" y="235712"/>
                  </a:lnTo>
                  <a:lnTo>
                    <a:pt x="212217" y="235965"/>
                  </a:lnTo>
                  <a:lnTo>
                    <a:pt x="212448" y="235712"/>
                  </a:lnTo>
                  <a:close/>
                </a:path>
                <a:path w="288290" h="382904">
                  <a:moveTo>
                    <a:pt x="214428" y="233299"/>
                  </a:moveTo>
                  <a:lnTo>
                    <a:pt x="204597" y="233299"/>
                  </a:lnTo>
                  <a:lnTo>
                    <a:pt x="208280" y="234315"/>
                  </a:lnTo>
                  <a:lnTo>
                    <a:pt x="211963" y="235839"/>
                  </a:lnTo>
                  <a:lnTo>
                    <a:pt x="212090" y="235712"/>
                  </a:lnTo>
                  <a:lnTo>
                    <a:pt x="212448" y="235712"/>
                  </a:lnTo>
                  <a:lnTo>
                    <a:pt x="214428" y="233299"/>
                  </a:lnTo>
                  <a:close/>
                </a:path>
                <a:path w="288290" h="382904">
                  <a:moveTo>
                    <a:pt x="203367" y="99822"/>
                  </a:moveTo>
                  <a:lnTo>
                    <a:pt x="148145" y="99822"/>
                  </a:lnTo>
                  <a:lnTo>
                    <a:pt x="175081" y="105060"/>
                  </a:lnTo>
                  <a:lnTo>
                    <a:pt x="198755" y="120777"/>
                  </a:lnTo>
                  <a:lnTo>
                    <a:pt x="207728" y="131730"/>
                  </a:lnTo>
                  <a:lnTo>
                    <a:pt x="214344" y="144018"/>
                  </a:lnTo>
                  <a:lnTo>
                    <a:pt x="218436" y="157353"/>
                  </a:lnTo>
                  <a:lnTo>
                    <a:pt x="219837" y="171450"/>
                  </a:lnTo>
                  <a:lnTo>
                    <a:pt x="218436" y="185564"/>
                  </a:lnTo>
                  <a:lnTo>
                    <a:pt x="214344" y="198929"/>
                  </a:lnTo>
                  <a:lnTo>
                    <a:pt x="207728" y="211222"/>
                  </a:lnTo>
                  <a:lnTo>
                    <a:pt x="198755" y="222123"/>
                  </a:lnTo>
                  <a:lnTo>
                    <a:pt x="195580" y="225298"/>
                  </a:lnTo>
                  <a:lnTo>
                    <a:pt x="195199" y="229997"/>
                  </a:lnTo>
                  <a:lnTo>
                    <a:pt x="197231" y="233680"/>
                  </a:lnTo>
                  <a:lnTo>
                    <a:pt x="198374" y="233553"/>
                  </a:lnTo>
                  <a:lnTo>
                    <a:pt x="199517" y="233299"/>
                  </a:lnTo>
                  <a:lnTo>
                    <a:pt x="214428" y="233299"/>
                  </a:lnTo>
                  <a:lnTo>
                    <a:pt x="223724" y="221974"/>
                  </a:lnTo>
                  <a:lnTo>
                    <a:pt x="232044" y="206359"/>
                  </a:lnTo>
                  <a:lnTo>
                    <a:pt x="237150" y="189386"/>
                  </a:lnTo>
                  <a:lnTo>
                    <a:pt x="238887" y="171450"/>
                  </a:lnTo>
                  <a:lnTo>
                    <a:pt x="237150" y="153586"/>
                  </a:lnTo>
                  <a:lnTo>
                    <a:pt x="232044" y="136652"/>
                  </a:lnTo>
                  <a:lnTo>
                    <a:pt x="223724" y="121050"/>
                  </a:lnTo>
                  <a:lnTo>
                    <a:pt x="212344" y="107187"/>
                  </a:lnTo>
                  <a:lnTo>
                    <a:pt x="203367" y="99822"/>
                  </a:lnTo>
                  <a:close/>
                </a:path>
                <a:path w="288290" h="382904">
                  <a:moveTo>
                    <a:pt x="162560" y="149606"/>
                  </a:moveTo>
                  <a:lnTo>
                    <a:pt x="143764" y="149606"/>
                  </a:lnTo>
                  <a:lnTo>
                    <a:pt x="136006" y="157237"/>
                  </a:lnTo>
                  <a:lnTo>
                    <a:pt x="135890" y="228600"/>
                  </a:lnTo>
                  <a:lnTo>
                    <a:pt x="170053" y="228600"/>
                  </a:lnTo>
                  <a:lnTo>
                    <a:pt x="169941" y="157237"/>
                  </a:lnTo>
                  <a:lnTo>
                    <a:pt x="162560" y="149606"/>
                  </a:lnTo>
                  <a:close/>
                </a:path>
                <a:path w="288290" h="382904">
                  <a:moveTo>
                    <a:pt x="91058" y="217805"/>
                  </a:moveTo>
                  <a:lnTo>
                    <a:pt x="83312" y="217805"/>
                  </a:lnTo>
                  <a:lnTo>
                    <a:pt x="86614" y="218694"/>
                  </a:lnTo>
                  <a:lnTo>
                    <a:pt x="89662" y="219709"/>
                  </a:lnTo>
                  <a:lnTo>
                    <a:pt x="90550" y="218440"/>
                  </a:lnTo>
                  <a:lnTo>
                    <a:pt x="91058" y="217805"/>
                  </a:lnTo>
                  <a:close/>
                </a:path>
                <a:path w="288290" h="382904">
                  <a:moveTo>
                    <a:pt x="148082" y="80518"/>
                  </a:moveTo>
                  <a:lnTo>
                    <a:pt x="98165" y="95519"/>
                  </a:lnTo>
                  <a:lnTo>
                    <a:pt x="64246" y="136652"/>
                  </a:lnTo>
                  <a:lnTo>
                    <a:pt x="57404" y="171450"/>
                  </a:lnTo>
                  <a:lnTo>
                    <a:pt x="58277" y="184199"/>
                  </a:lnTo>
                  <a:lnTo>
                    <a:pt x="60864" y="196484"/>
                  </a:lnTo>
                  <a:lnTo>
                    <a:pt x="65119" y="208222"/>
                  </a:lnTo>
                  <a:lnTo>
                    <a:pt x="70993" y="219328"/>
                  </a:lnTo>
                  <a:lnTo>
                    <a:pt x="73787" y="218440"/>
                  </a:lnTo>
                  <a:lnTo>
                    <a:pt x="76962" y="217805"/>
                  </a:lnTo>
                  <a:lnTo>
                    <a:pt x="91058" y="217805"/>
                  </a:lnTo>
                  <a:lnTo>
                    <a:pt x="91567" y="217170"/>
                  </a:lnTo>
                  <a:lnTo>
                    <a:pt x="92583" y="216027"/>
                  </a:lnTo>
                  <a:lnTo>
                    <a:pt x="85723" y="206043"/>
                  </a:lnTo>
                  <a:lnTo>
                    <a:pt x="80660" y="195214"/>
                  </a:lnTo>
                  <a:lnTo>
                    <a:pt x="77527" y="183647"/>
                  </a:lnTo>
                  <a:lnTo>
                    <a:pt x="76454" y="171450"/>
                  </a:lnTo>
                  <a:lnTo>
                    <a:pt x="77854" y="157353"/>
                  </a:lnTo>
                  <a:lnTo>
                    <a:pt x="97536" y="120777"/>
                  </a:lnTo>
                  <a:lnTo>
                    <a:pt x="148145" y="99822"/>
                  </a:lnTo>
                  <a:lnTo>
                    <a:pt x="203367" y="99822"/>
                  </a:lnTo>
                  <a:lnTo>
                    <a:pt x="198123" y="95519"/>
                  </a:lnTo>
                  <a:lnTo>
                    <a:pt x="182308" y="87185"/>
                  </a:lnTo>
                  <a:lnTo>
                    <a:pt x="165445" y="82184"/>
                  </a:lnTo>
                  <a:lnTo>
                    <a:pt x="148082" y="80518"/>
                  </a:lnTo>
                  <a:close/>
                </a:path>
                <a:path w="288290" h="382904">
                  <a:moveTo>
                    <a:pt x="184273" y="134429"/>
                  </a:moveTo>
                  <a:lnTo>
                    <a:pt x="144018" y="134429"/>
                  </a:lnTo>
                  <a:lnTo>
                    <a:pt x="156634" y="136763"/>
                  </a:lnTo>
                  <a:lnTo>
                    <a:pt x="167513" y="143764"/>
                  </a:lnTo>
                  <a:lnTo>
                    <a:pt x="171646" y="148903"/>
                  </a:lnTo>
                  <a:lnTo>
                    <a:pt x="174672" y="154686"/>
                  </a:lnTo>
                  <a:lnTo>
                    <a:pt x="176531" y="160944"/>
                  </a:lnTo>
                  <a:lnTo>
                    <a:pt x="177165" y="167512"/>
                  </a:lnTo>
                  <a:lnTo>
                    <a:pt x="177165" y="173100"/>
                  </a:lnTo>
                  <a:lnTo>
                    <a:pt x="175895" y="178562"/>
                  </a:lnTo>
                  <a:lnTo>
                    <a:pt x="173228" y="183387"/>
                  </a:lnTo>
                  <a:lnTo>
                    <a:pt x="173228" y="207137"/>
                  </a:lnTo>
                  <a:lnTo>
                    <a:pt x="176784" y="207137"/>
                  </a:lnTo>
                  <a:lnTo>
                    <a:pt x="179324" y="206502"/>
                  </a:lnTo>
                  <a:lnTo>
                    <a:pt x="196215" y="167512"/>
                  </a:lnTo>
                  <a:lnTo>
                    <a:pt x="195246" y="157237"/>
                  </a:lnTo>
                  <a:lnTo>
                    <a:pt x="192373" y="147510"/>
                  </a:lnTo>
                  <a:lnTo>
                    <a:pt x="187642" y="138545"/>
                  </a:lnTo>
                  <a:lnTo>
                    <a:pt x="184273" y="134429"/>
                  </a:lnTo>
                  <a:close/>
                </a:path>
                <a:path w="288290" h="382904">
                  <a:moveTo>
                    <a:pt x="144145" y="115062"/>
                  </a:moveTo>
                  <a:lnTo>
                    <a:pt x="107315" y="130556"/>
                  </a:lnTo>
                  <a:lnTo>
                    <a:pt x="91821" y="167512"/>
                  </a:lnTo>
                  <a:lnTo>
                    <a:pt x="92777" y="177391"/>
                  </a:lnTo>
                  <a:lnTo>
                    <a:pt x="95567" y="186721"/>
                  </a:lnTo>
                  <a:lnTo>
                    <a:pt x="100072" y="195337"/>
                  </a:lnTo>
                  <a:lnTo>
                    <a:pt x="106172" y="203073"/>
                  </a:lnTo>
                  <a:lnTo>
                    <a:pt x="108712" y="202819"/>
                  </a:lnTo>
                  <a:lnTo>
                    <a:pt x="111252" y="202819"/>
                  </a:lnTo>
                  <a:lnTo>
                    <a:pt x="112268" y="202692"/>
                  </a:lnTo>
                  <a:lnTo>
                    <a:pt x="113284" y="202692"/>
                  </a:lnTo>
                  <a:lnTo>
                    <a:pt x="113284" y="180086"/>
                  </a:lnTo>
                  <a:lnTo>
                    <a:pt x="111633" y="176149"/>
                  </a:lnTo>
                  <a:lnTo>
                    <a:pt x="110871" y="171958"/>
                  </a:lnTo>
                  <a:lnTo>
                    <a:pt x="110871" y="167512"/>
                  </a:lnTo>
                  <a:lnTo>
                    <a:pt x="144018" y="134429"/>
                  </a:lnTo>
                  <a:lnTo>
                    <a:pt x="184273" y="134429"/>
                  </a:lnTo>
                  <a:lnTo>
                    <a:pt x="181102" y="130556"/>
                  </a:lnTo>
                  <a:lnTo>
                    <a:pt x="173166" y="123955"/>
                  </a:lnTo>
                  <a:lnTo>
                    <a:pt x="164195" y="119094"/>
                  </a:lnTo>
                  <a:lnTo>
                    <a:pt x="154437" y="116089"/>
                  </a:lnTo>
                  <a:lnTo>
                    <a:pt x="144145" y="115062"/>
                  </a:lnTo>
                  <a:close/>
                </a:path>
                <a:path w="288290" h="382904">
                  <a:moveTo>
                    <a:pt x="113284" y="202692"/>
                  </a:moveTo>
                  <a:lnTo>
                    <a:pt x="112268" y="202692"/>
                  </a:lnTo>
                  <a:lnTo>
                    <a:pt x="113284" y="2028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9460483" y="4764547"/>
            <a:ext cx="2165350" cy="1141095"/>
          </a:xfrm>
          <a:prstGeom prst="rect">
            <a:avLst/>
          </a:prstGeom>
        </p:spPr>
        <p:txBody>
          <a:bodyPr wrap="square" lIns="0" tIns="1231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dirty="0" sz="1450" spc="10">
                <a:solidFill>
                  <a:srgbClr val="FFC000"/>
                </a:solidFill>
                <a:latin typeface="Microsoft YaHei"/>
                <a:cs typeface="Microsoft YaHei"/>
              </a:rPr>
              <a:t>客户端性能测试</a:t>
            </a:r>
            <a:endParaRPr sz="1450">
              <a:latin typeface="Microsoft YaHei"/>
              <a:cs typeface="Microsoft YaHei"/>
            </a:endParaRPr>
          </a:p>
          <a:p>
            <a:pPr marL="12700" marR="5080">
              <a:lnSpc>
                <a:spcPct val="138900"/>
              </a:lnSpc>
              <a:spcBef>
                <a:spcPts val="165"/>
              </a:spcBef>
            </a:pP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移动</a:t>
            </a:r>
            <a:r>
              <a:rPr dirty="0" sz="900" spc="35" b="1">
                <a:solidFill>
                  <a:srgbClr val="A6AAA9"/>
                </a:solidFill>
                <a:latin typeface="Microsoft YaHei"/>
                <a:cs typeface="Microsoft YaHei"/>
              </a:rPr>
              <a:t>全平台</a:t>
            </a:r>
            <a:r>
              <a:rPr dirty="0" sz="900" spc="15">
                <a:solidFill>
                  <a:srgbClr val="A6AAA9"/>
                </a:solidFill>
                <a:latin typeface="Microsoft YaHei"/>
                <a:cs typeface="Microsoft YaHei"/>
              </a:rPr>
              <a:t>iO</a:t>
            </a:r>
            <a:r>
              <a:rPr dirty="0" sz="900" spc="10">
                <a:solidFill>
                  <a:srgbClr val="A6AAA9"/>
                </a:solidFill>
                <a:latin typeface="Microsoft YaHei"/>
                <a:cs typeface="Microsoft YaHei"/>
              </a:rPr>
              <a:t>S/</a:t>
            </a:r>
            <a:r>
              <a:rPr dirty="0" sz="900" spc="15">
                <a:solidFill>
                  <a:srgbClr val="A6AAA9"/>
                </a:solidFill>
                <a:latin typeface="Microsoft YaHei"/>
                <a:cs typeface="Microsoft YaHei"/>
              </a:rPr>
              <a:t>Androi</a:t>
            </a:r>
            <a:r>
              <a:rPr dirty="0" sz="900" spc="25">
                <a:solidFill>
                  <a:srgbClr val="A6AAA9"/>
                </a:solidFill>
                <a:latin typeface="Microsoft YaHei"/>
                <a:cs typeface="Microsoft YaHei"/>
              </a:rPr>
              <a:t>d</a:t>
            </a:r>
            <a:r>
              <a:rPr dirty="0" sz="900" spc="30">
                <a:solidFill>
                  <a:srgbClr val="A6AAA9"/>
                </a:solidFill>
                <a:latin typeface="Microsoft YaHei"/>
                <a:cs typeface="Microsoft YaHei"/>
              </a:rPr>
              <a:t>性能测试、分析 工具平台。快速定位</a:t>
            </a:r>
            <a:r>
              <a:rPr dirty="0" sz="900" spc="35" b="1">
                <a:solidFill>
                  <a:srgbClr val="A6AAA9"/>
                </a:solidFill>
                <a:latin typeface="Microsoft YaHei"/>
                <a:cs typeface="Microsoft YaHei"/>
              </a:rPr>
              <a:t>分析性能</a:t>
            </a: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问题，</a:t>
            </a:r>
            <a:r>
              <a:rPr dirty="0" sz="900" spc="20" b="1">
                <a:solidFill>
                  <a:srgbClr val="A6AAA9"/>
                </a:solidFill>
                <a:latin typeface="Microsoft YaHei"/>
                <a:cs typeface="Microsoft YaHei"/>
              </a:rPr>
              <a:t>无需  </a:t>
            </a:r>
            <a:r>
              <a:rPr dirty="0" sz="900" spc="20" b="1">
                <a:solidFill>
                  <a:srgbClr val="A6AAA9"/>
                </a:solidFill>
                <a:latin typeface="Microsoft YaHei"/>
                <a:cs typeface="Microsoft YaHei"/>
              </a:rPr>
              <a:t>ROOT/</a:t>
            </a:r>
            <a:r>
              <a:rPr dirty="0" sz="900" spc="35" b="1">
                <a:solidFill>
                  <a:srgbClr val="A6AAA9"/>
                </a:solidFill>
                <a:latin typeface="Microsoft YaHei"/>
                <a:cs typeface="Microsoft YaHei"/>
              </a:rPr>
              <a:t>越狱</a:t>
            </a: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，硬件、游戏及应用</a:t>
            </a:r>
            <a:r>
              <a:rPr dirty="0" sz="900" spc="20">
                <a:solidFill>
                  <a:srgbClr val="A6AAA9"/>
                </a:solidFill>
                <a:latin typeface="Microsoft YaHei"/>
                <a:cs typeface="Microsoft YaHei"/>
              </a:rPr>
              <a:t>APP</a:t>
            </a: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也 无需任何修改，</a:t>
            </a:r>
            <a:r>
              <a:rPr dirty="0" sz="900" spc="35" b="1">
                <a:solidFill>
                  <a:srgbClr val="A6AAA9"/>
                </a:solidFill>
                <a:latin typeface="Microsoft YaHei"/>
                <a:cs typeface="Microsoft YaHei"/>
              </a:rPr>
              <a:t>极简化即插即用</a:t>
            </a: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。</a:t>
            </a:r>
            <a:endParaRPr sz="900">
              <a:latin typeface="Microsoft YaHei"/>
              <a:cs typeface="Microsoft YaHe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0"/>
            <a:ext cx="5158740" cy="6858000"/>
            <a:chOff x="0" y="0"/>
            <a:chExt cx="5158740" cy="6858000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158740" cy="685799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16152" y="1132332"/>
              <a:ext cx="2733040" cy="998219"/>
            </a:xfrm>
            <a:custGeom>
              <a:avLst/>
              <a:gdLst/>
              <a:ahLst/>
              <a:cxnLst/>
              <a:rect l="l" t="t" r="r" b="b"/>
              <a:pathLst>
                <a:path w="2733040" h="998219">
                  <a:moveTo>
                    <a:pt x="1366266" y="0"/>
                  </a:moveTo>
                  <a:lnTo>
                    <a:pt x="945515" y="197738"/>
                  </a:lnTo>
                  <a:lnTo>
                    <a:pt x="270636" y="197738"/>
                  </a:lnTo>
                  <a:lnTo>
                    <a:pt x="420750" y="444245"/>
                  </a:lnTo>
                  <a:lnTo>
                    <a:pt x="0" y="641984"/>
                  </a:lnTo>
                  <a:lnTo>
                    <a:pt x="608075" y="751713"/>
                  </a:lnTo>
                  <a:lnTo>
                    <a:pt x="758190" y="998219"/>
                  </a:lnTo>
                  <a:lnTo>
                    <a:pt x="1366266" y="888491"/>
                  </a:lnTo>
                  <a:lnTo>
                    <a:pt x="1974341" y="998219"/>
                  </a:lnTo>
                  <a:lnTo>
                    <a:pt x="2124456" y="751713"/>
                  </a:lnTo>
                  <a:lnTo>
                    <a:pt x="2732532" y="641984"/>
                  </a:lnTo>
                  <a:lnTo>
                    <a:pt x="2311781" y="444245"/>
                  </a:lnTo>
                  <a:lnTo>
                    <a:pt x="2461895" y="197738"/>
                  </a:lnTo>
                  <a:lnTo>
                    <a:pt x="1787016" y="197738"/>
                  </a:lnTo>
                  <a:lnTo>
                    <a:pt x="136626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16152" y="1132332"/>
              <a:ext cx="2733040" cy="998219"/>
            </a:xfrm>
            <a:custGeom>
              <a:avLst/>
              <a:gdLst/>
              <a:ahLst/>
              <a:cxnLst/>
              <a:rect l="l" t="t" r="r" b="b"/>
              <a:pathLst>
                <a:path w="2733040" h="998219">
                  <a:moveTo>
                    <a:pt x="0" y="641984"/>
                  </a:moveTo>
                  <a:lnTo>
                    <a:pt x="420750" y="444245"/>
                  </a:lnTo>
                  <a:lnTo>
                    <a:pt x="270636" y="197738"/>
                  </a:lnTo>
                  <a:lnTo>
                    <a:pt x="945515" y="197738"/>
                  </a:lnTo>
                  <a:lnTo>
                    <a:pt x="1366266" y="0"/>
                  </a:lnTo>
                  <a:lnTo>
                    <a:pt x="1787016" y="197738"/>
                  </a:lnTo>
                  <a:lnTo>
                    <a:pt x="2461895" y="197738"/>
                  </a:lnTo>
                  <a:lnTo>
                    <a:pt x="2311781" y="444245"/>
                  </a:lnTo>
                  <a:lnTo>
                    <a:pt x="2732532" y="641984"/>
                  </a:lnTo>
                  <a:lnTo>
                    <a:pt x="2124456" y="751713"/>
                  </a:lnTo>
                  <a:lnTo>
                    <a:pt x="1974341" y="998219"/>
                  </a:lnTo>
                  <a:lnTo>
                    <a:pt x="1366266" y="888491"/>
                  </a:lnTo>
                  <a:lnTo>
                    <a:pt x="758190" y="998219"/>
                  </a:lnTo>
                  <a:lnTo>
                    <a:pt x="608075" y="751713"/>
                  </a:lnTo>
                  <a:lnTo>
                    <a:pt x="0" y="641984"/>
                  </a:lnTo>
                  <a:close/>
                </a:path>
              </a:pathLst>
            </a:custGeom>
            <a:ln w="12192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8639556" y="3782567"/>
            <a:ext cx="685800" cy="685800"/>
            <a:chOff x="8639556" y="3782567"/>
            <a:chExt cx="685800" cy="685800"/>
          </a:xfrm>
        </p:grpSpPr>
        <p:sp>
          <p:nvSpPr>
            <p:cNvPr id="31" name="object 31"/>
            <p:cNvSpPr/>
            <p:nvPr/>
          </p:nvSpPr>
          <p:spPr>
            <a:xfrm>
              <a:off x="8639556" y="3782567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75" y="3130"/>
                  </a:lnTo>
                  <a:lnTo>
                    <a:pt x="251751" y="12250"/>
                  </a:lnTo>
                  <a:lnTo>
                    <a:pt x="209436" y="26949"/>
                  </a:lnTo>
                  <a:lnTo>
                    <a:pt x="169841" y="46820"/>
                  </a:lnTo>
                  <a:lnTo>
                    <a:pt x="133373" y="71454"/>
                  </a:lnTo>
                  <a:lnTo>
                    <a:pt x="100441" y="100441"/>
                  </a:lnTo>
                  <a:lnTo>
                    <a:pt x="71454" y="133373"/>
                  </a:lnTo>
                  <a:lnTo>
                    <a:pt x="46820" y="169841"/>
                  </a:lnTo>
                  <a:lnTo>
                    <a:pt x="26949" y="209436"/>
                  </a:lnTo>
                  <a:lnTo>
                    <a:pt x="12250" y="251751"/>
                  </a:lnTo>
                  <a:lnTo>
                    <a:pt x="3130" y="296375"/>
                  </a:lnTo>
                  <a:lnTo>
                    <a:pt x="0" y="342899"/>
                  </a:lnTo>
                  <a:lnTo>
                    <a:pt x="3130" y="389424"/>
                  </a:lnTo>
                  <a:lnTo>
                    <a:pt x="12250" y="434048"/>
                  </a:lnTo>
                  <a:lnTo>
                    <a:pt x="26949" y="476363"/>
                  </a:lnTo>
                  <a:lnTo>
                    <a:pt x="46820" y="515958"/>
                  </a:lnTo>
                  <a:lnTo>
                    <a:pt x="71454" y="552426"/>
                  </a:lnTo>
                  <a:lnTo>
                    <a:pt x="100441" y="585358"/>
                  </a:lnTo>
                  <a:lnTo>
                    <a:pt x="133373" y="614345"/>
                  </a:lnTo>
                  <a:lnTo>
                    <a:pt x="169841" y="638979"/>
                  </a:lnTo>
                  <a:lnTo>
                    <a:pt x="209436" y="658850"/>
                  </a:lnTo>
                  <a:lnTo>
                    <a:pt x="251751" y="673549"/>
                  </a:lnTo>
                  <a:lnTo>
                    <a:pt x="296375" y="682669"/>
                  </a:lnTo>
                  <a:lnTo>
                    <a:pt x="342900" y="685799"/>
                  </a:lnTo>
                  <a:lnTo>
                    <a:pt x="389424" y="682669"/>
                  </a:lnTo>
                  <a:lnTo>
                    <a:pt x="434048" y="673549"/>
                  </a:lnTo>
                  <a:lnTo>
                    <a:pt x="476363" y="658850"/>
                  </a:lnTo>
                  <a:lnTo>
                    <a:pt x="515958" y="638979"/>
                  </a:lnTo>
                  <a:lnTo>
                    <a:pt x="552426" y="614345"/>
                  </a:lnTo>
                  <a:lnTo>
                    <a:pt x="585358" y="585358"/>
                  </a:lnTo>
                  <a:lnTo>
                    <a:pt x="614345" y="552426"/>
                  </a:lnTo>
                  <a:lnTo>
                    <a:pt x="638979" y="515958"/>
                  </a:lnTo>
                  <a:lnTo>
                    <a:pt x="658850" y="476363"/>
                  </a:lnTo>
                  <a:lnTo>
                    <a:pt x="673549" y="434048"/>
                  </a:lnTo>
                  <a:lnTo>
                    <a:pt x="682669" y="389424"/>
                  </a:lnTo>
                  <a:lnTo>
                    <a:pt x="685800" y="342899"/>
                  </a:lnTo>
                  <a:lnTo>
                    <a:pt x="682669" y="296375"/>
                  </a:lnTo>
                  <a:lnTo>
                    <a:pt x="673549" y="251751"/>
                  </a:lnTo>
                  <a:lnTo>
                    <a:pt x="658850" y="209436"/>
                  </a:lnTo>
                  <a:lnTo>
                    <a:pt x="638979" y="169841"/>
                  </a:lnTo>
                  <a:lnTo>
                    <a:pt x="614345" y="133373"/>
                  </a:lnTo>
                  <a:lnTo>
                    <a:pt x="585358" y="100441"/>
                  </a:lnTo>
                  <a:lnTo>
                    <a:pt x="552426" y="71454"/>
                  </a:lnTo>
                  <a:lnTo>
                    <a:pt x="515958" y="46820"/>
                  </a:lnTo>
                  <a:lnTo>
                    <a:pt x="476363" y="26949"/>
                  </a:lnTo>
                  <a:lnTo>
                    <a:pt x="434048" y="12250"/>
                  </a:lnTo>
                  <a:lnTo>
                    <a:pt x="389424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808720" y="3997959"/>
              <a:ext cx="396240" cy="302260"/>
            </a:xfrm>
            <a:custGeom>
              <a:avLst/>
              <a:gdLst/>
              <a:ahLst/>
              <a:cxnLst/>
              <a:rect l="l" t="t" r="r" b="b"/>
              <a:pathLst>
                <a:path w="396240" h="302260">
                  <a:moveTo>
                    <a:pt x="111506" y="135890"/>
                  </a:moveTo>
                  <a:lnTo>
                    <a:pt x="95504" y="135890"/>
                  </a:lnTo>
                  <a:lnTo>
                    <a:pt x="95504" y="152400"/>
                  </a:lnTo>
                  <a:lnTo>
                    <a:pt x="95504" y="274320"/>
                  </a:lnTo>
                  <a:lnTo>
                    <a:pt x="63627" y="274320"/>
                  </a:lnTo>
                  <a:lnTo>
                    <a:pt x="63627" y="285750"/>
                  </a:lnTo>
                  <a:lnTo>
                    <a:pt x="63627" y="292100"/>
                  </a:lnTo>
                  <a:lnTo>
                    <a:pt x="62064" y="292100"/>
                  </a:lnTo>
                  <a:lnTo>
                    <a:pt x="62064" y="294640"/>
                  </a:lnTo>
                  <a:lnTo>
                    <a:pt x="54229" y="294640"/>
                  </a:lnTo>
                  <a:lnTo>
                    <a:pt x="54229" y="292100"/>
                  </a:lnTo>
                  <a:lnTo>
                    <a:pt x="52832" y="292100"/>
                  </a:lnTo>
                  <a:lnTo>
                    <a:pt x="52832" y="285750"/>
                  </a:lnTo>
                  <a:lnTo>
                    <a:pt x="54356" y="285750"/>
                  </a:lnTo>
                  <a:lnTo>
                    <a:pt x="54356" y="283210"/>
                  </a:lnTo>
                  <a:lnTo>
                    <a:pt x="61925" y="283210"/>
                  </a:lnTo>
                  <a:lnTo>
                    <a:pt x="61925" y="285750"/>
                  </a:lnTo>
                  <a:lnTo>
                    <a:pt x="63627" y="285750"/>
                  </a:lnTo>
                  <a:lnTo>
                    <a:pt x="63627" y="274320"/>
                  </a:lnTo>
                  <a:lnTo>
                    <a:pt x="16129" y="274320"/>
                  </a:lnTo>
                  <a:lnTo>
                    <a:pt x="16129" y="152400"/>
                  </a:lnTo>
                  <a:lnTo>
                    <a:pt x="95504" y="152400"/>
                  </a:lnTo>
                  <a:lnTo>
                    <a:pt x="95504" y="135890"/>
                  </a:lnTo>
                  <a:lnTo>
                    <a:pt x="0" y="135890"/>
                  </a:lnTo>
                  <a:lnTo>
                    <a:pt x="0" y="152400"/>
                  </a:lnTo>
                  <a:lnTo>
                    <a:pt x="0" y="274320"/>
                  </a:lnTo>
                  <a:lnTo>
                    <a:pt x="0" y="302260"/>
                  </a:lnTo>
                  <a:lnTo>
                    <a:pt x="111506" y="302260"/>
                  </a:lnTo>
                  <a:lnTo>
                    <a:pt x="111506" y="151765"/>
                  </a:lnTo>
                  <a:lnTo>
                    <a:pt x="111506" y="135890"/>
                  </a:lnTo>
                  <a:close/>
                </a:path>
                <a:path w="396240" h="302260">
                  <a:moveTo>
                    <a:pt x="116840" y="0"/>
                  </a:moveTo>
                  <a:lnTo>
                    <a:pt x="94488" y="0"/>
                  </a:lnTo>
                  <a:lnTo>
                    <a:pt x="94488" y="76200"/>
                  </a:lnTo>
                  <a:lnTo>
                    <a:pt x="116840" y="76200"/>
                  </a:lnTo>
                  <a:lnTo>
                    <a:pt x="116840" y="0"/>
                  </a:lnTo>
                  <a:close/>
                </a:path>
                <a:path w="396240" h="302260">
                  <a:moveTo>
                    <a:pt x="276479" y="220980"/>
                  </a:moveTo>
                  <a:lnTo>
                    <a:pt x="258089" y="220980"/>
                  </a:lnTo>
                  <a:lnTo>
                    <a:pt x="258089" y="219710"/>
                  </a:lnTo>
                  <a:lnTo>
                    <a:pt x="251968" y="219710"/>
                  </a:lnTo>
                  <a:lnTo>
                    <a:pt x="251968" y="205740"/>
                  </a:lnTo>
                  <a:lnTo>
                    <a:pt x="251968" y="99060"/>
                  </a:lnTo>
                  <a:lnTo>
                    <a:pt x="251968" y="83820"/>
                  </a:lnTo>
                  <a:lnTo>
                    <a:pt x="42037" y="83820"/>
                  </a:lnTo>
                  <a:lnTo>
                    <a:pt x="42037" y="99060"/>
                  </a:lnTo>
                  <a:lnTo>
                    <a:pt x="42037" y="132080"/>
                  </a:lnTo>
                  <a:lnTo>
                    <a:pt x="57785" y="132080"/>
                  </a:lnTo>
                  <a:lnTo>
                    <a:pt x="57785" y="99060"/>
                  </a:lnTo>
                  <a:lnTo>
                    <a:pt x="236220" y="99060"/>
                  </a:lnTo>
                  <a:lnTo>
                    <a:pt x="236220" y="205740"/>
                  </a:lnTo>
                  <a:lnTo>
                    <a:pt x="121412" y="205740"/>
                  </a:lnTo>
                  <a:lnTo>
                    <a:pt x="121412" y="219710"/>
                  </a:lnTo>
                  <a:lnTo>
                    <a:pt x="115443" y="219710"/>
                  </a:lnTo>
                  <a:lnTo>
                    <a:pt x="115443" y="220980"/>
                  </a:lnTo>
                  <a:lnTo>
                    <a:pt x="115443" y="229870"/>
                  </a:lnTo>
                  <a:lnTo>
                    <a:pt x="170942" y="229870"/>
                  </a:lnTo>
                  <a:lnTo>
                    <a:pt x="170942" y="233680"/>
                  </a:lnTo>
                  <a:lnTo>
                    <a:pt x="115443" y="233680"/>
                  </a:lnTo>
                  <a:lnTo>
                    <a:pt x="115443" y="242570"/>
                  </a:lnTo>
                  <a:lnTo>
                    <a:pt x="276479" y="242570"/>
                  </a:lnTo>
                  <a:lnTo>
                    <a:pt x="276479" y="233680"/>
                  </a:lnTo>
                  <a:lnTo>
                    <a:pt x="276479" y="229870"/>
                  </a:lnTo>
                  <a:lnTo>
                    <a:pt x="276479" y="220980"/>
                  </a:lnTo>
                  <a:close/>
                </a:path>
                <a:path w="396240" h="302260">
                  <a:moveTo>
                    <a:pt x="396240" y="0"/>
                  </a:moveTo>
                  <a:lnTo>
                    <a:pt x="374269" y="0"/>
                  </a:lnTo>
                  <a:lnTo>
                    <a:pt x="374269" y="143510"/>
                  </a:lnTo>
                  <a:lnTo>
                    <a:pt x="253873" y="143510"/>
                  </a:lnTo>
                  <a:lnTo>
                    <a:pt x="253873" y="171450"/>
                  </a:lnTo>
                  <a:lnTo>
                    <a:pt x="253873" y="184150"/>
                  </a:lnTo>
                  <a:lnTo>
                    <a:pt x="253873" y="194310"/>
                  </a:lnTo>
                  <a:lnTo>
                    <a:pt x="333629" y="194310"/>
                  </a:lnTo>
                  <a:lnTo>
                    <a:pt x="333629" y="184150"/>
                  </a:lnTo>
                  <a:lnTo>
                    <a:pt x="270637" y="184150"/>
                  </a:lnTo>
                  <a:lnTo>
                    <a:pt x="270637" y="171450"/>
                  </a:lnTo>
                  <a:lnTo>
                    <a:pt x="396240" y="171450"/>
                  </a:lnTo>
                  <a:lnTo>
                    <a:pt x="396240" y="143510"/>
                  </a:lnTo>
                  <a:lnTo>
                    <a:pt x="3962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9481566" y="3469401"/>
            <a:ext cx="2301240" cy="1141730"/>
          </a:xfrm>
          <a:prstGeom prst="rect">
            <a:avLst/>
          </a:prstGeom>
        </p:spPr>
        <p:txBody>
          <a:bodyPr wrap="square" lIns="0" tIns="1231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dirty="0" sz="1450">
                <a:solidFill>
                  <a:srgbClr val="EC7C30"/>
                </a:solidFill>
                <a:latin typeface="Microsoft YaHei"/>
                <a:cs typeface="Microsoft YaHei"/>
              </a:rPr>
              <a:t>UI</a:t>
            </a:r>
            <a:r>
              <a:rPr dirty="0" sz="1450" spc="10">
                <a:solidFill>
                  <a:srgbClr val="EC7C30"/>
                </a:solidFill>
                <a:latin typeface="Microsoft YaHei"/>
                <a:cs typeface="Microsoft YaHei"/>
              </a:rPr>
              <a:t>自动化测试</a:t>
            </a:r>
            <a:endParaRPr sz="1450">
              <a:latin typeface="Microsoft YaHei"/>
              <a:cs typeface="Microsoft YaHei"/>
            </a:endParaRPr>
          </a:p>
          <a:p>
            <a:pPr algn="just" marL="12700" marR="5080">
              <a:lnSpc>
                <a:spcPct val="139000"/>
              </a:lnSpc>
              <a:spcBef>
                <a:spcPts val="165"/>
              </a:spcBef>
            </a:pP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提供</a:t>
            </a:r>
            <a:r>
              <a:rPr dirty="0" sz="900" spc="35" b="1">
                <a:solidFill>
                  <a:srgbClr val="A6AAA9"/>
                </a:solidFill>
                <a:latin typeface="Microsoft YaHei"/>
                <a:cs typeface="Microsoft YaHei"/>
              </a:rPr>
              <a:t>跨平台、兼容多框架</a:t>
            </a: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的测试能力，利用 腾讯统一的云设备集群，支持</a:t>
            </a:r>
            <a:r>
              <a:rPr dirty="0" sz="900" spc="15">
                <a:solidFill>
                  <a:srgbClr val="A6AAA9"/>
                </a:solidFill>
                <a:latin typeface="Microsoft YaHei"/>
                <a:cs typeface="Microsoft YaHei"/>
              </a:rPr>
              <a:t>App,H5,</a:t>
            </a: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游戏 </a:t>
            </a: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等多种应用，支持</a:t>
            </a:r>
            <a:r>
              <a:rPr dirty="0" sz="900" spc="15" b="1">
                <a:solidFill>
                  <a:srgbClr val="A6AAA9"/>
                </a:solidFill>
                <a:latin typeface="Microsoft YaHei"/>
                <a:cs typeface="Microsoft YaHei"/>
              </a:rPr>
              <a:t>IOS/</a:t>
            </a:r>
            <a:r>
              <a:rPr dirty="0" sz="900" spc="30" b="1">
                <a:solidFill>
                  <a:srgbClr val="A6AAA9"/>
                </a:solidFill>
                <a:latin typeface="Microsoft YaHei"/>
                <a:cs typeface="Microsoft YaHei"/>
              </a:rPr>
              <a:t>A</a:t>
            </a:r>
            <a:r>
              <a:rPr dirty="0" sz="900" spc="20" b="1">
                <a:solidFill>
                  <a:srgbClr val="A6AAA9"/>
                </a:solidFill>
                <a:latin typeface="Microsoft YaHei"/>
                <a:cs typeface="Microsoft YaHei"/>
              </a:rPr>
              <a:t>ndro</a:t>
            </a:r>
            <a:r>
              <a:rPr dirty="0" sz="900" spc="5" b="1">
                <a:solidFill>
                  <a:srgbClr val="A6AAA9"/>
                </a:solidFill>
                <a:latin typeface="Microsoft YaHei"/>
                <a:cs typeface="Microsoft YaHei"/>
              </a:rPr>
              <a:t>i</a:t>
            </a:r>
            <a:r>
              <a:rPr dirty="0" sz="900" spc="20" b="1">
                <a:solidFill>
                  <a:srgbClr val="A6AAA9"/>
                </a:solidFill>
                <a:latin typeface="Microsoft YaHei"/>
                <a:cs typeface="Microsoft YaHei"/>
              </a:rPr>
              <a:t>d/</a:t>
            </a:r>
            <a:r>
              <a:rPr dirty="0" sz="900" spc="20" b="1">
                <a:solidFill>
                  <a:srgbClr val="A6AAA9"/>
                </a:solidFill>
                <a:latin typeface="Microsoft YaHei"/>
                <a:cs typeface="Microsoft YaHei"/>
              </a:rPr>
              <a:t>We</a:t>
            </a:r>
            <a:r>
              <a:rPr dirty="0" sz="900" spc="20" b="1">
                <a:solidFill>
                  <a:srgbClr val="A6AAA9"/>
                </a:solidFill>
                <a:latin typeface="Microsoft YaHei"/>
                <a:cs typeface="Microsoft YaHei"/>
              </a:rPr>
              <a:t>b</a:t>
            </a:r>
            <a:r>
              <a:rPr dirty="0" sz="900" spc="25">
                <a:solidFill>
                  <a:srgbClr val="A6AAA9"/>
                </a:solidFill>
                <a:latin typeface="Microsoft YaHei"/>
                <a:cs typeface="Microsoft YaHei"/>
              </a:rPr>
              <a:t>，支 </a:t>
            </a:r>
            <a:r>
              <a:rPr dirty="0" sz="900" spc="35">
                <a:solidFill>
                  <a:srgbClr val="A6AAA9"/>
                </a:solidFill>
                <a:latin typeface="Microsoft YaHei"/>
                <a:cs typeface="Microsoft YaHei"/>
              </a:rPr>
              <a:t>持</a:t>
            </a:r>
            <a:r>
              <a:rPr dirty="0" sz="900" spc="35" b="1">
                <a:solidFill>
                  <a:srgbClr val="A6AAA9"/>
                </a:solidFill>
                <a:latin typeface="Microsoft YaHei"/>
                <a:cs typeface="Microsoft YaHei"/>
              </a:rPr>
              <a:t>录制回放</a:t>
            </a:r>
            <a:endParaRPr sz="900">
              <a:latin typeface="Microsoft YaHei"/>
              <a:cs typeface="Microsoft YaHe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596128" y="929639"/>
            <a:ext cx="1620520" cy="32384"/>
            <a:chOff x="5596128" y="929639"/>
            <a:chExt cx="1620520" cy="32384"/>
          </a:xfrm>
        </p:grpSpPr>
        <p:sp>
          <p:nvSpPr>
            <p:cNvPr id="35" name="object 35"/>
            <p:cNvSpPr/>
            <p:nvPr/>
          </p:nvSpPr>
          <p:spPr>
            <a:xfrm>
              <a:off x="5596128" y="929639"/>
              <a:ext cx="1620520" cy="32384"/>
            </a:xfrm>
            <a:custGeom>
              <a:avLst/>
              <a:gdLst/>
              <a:ahLst/>
              <a:cxnLst/>
              <a:rect l="l" t="t" r="r" b="b"/>
              <a:pathLst>
                <a:path w="1620520" h="32384">
                  <a:moveTo>
                    <a:pt x="1620012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620012" y="32003"/>
                  </a:lnTo>
                  <a:lnTo>
                    <a:pt x="1620012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222492" y="929639"/>
              <a:ext cx="477520" cy="32384"/>
            </a:xfrm>
            <a:custGeom>
              <a:avLst/>
              <a:gdLst/>
              <a:ahLst/>
              <a:cxnLst/>
              <a:rect l="l" t="t" r="r" b="b"/>
              <a:pathLst>
                <a:path w="477520" h="32384">
                  <a:moveTo>
                    <a:pt x="477012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477012" y="32003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2112010" y="1448180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25252"/>
                </a:solidFill>
                <a:latin typeface="Microsoft YaHei"/>
                <a:cs typeface="Microsoft YaHei"/>
              </a:rPr>
              <a:t>打个广告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0" y="6545578"/>
            <a:ext cx="962644" cy="1832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40021" y="101384"/>
            <a:ext cx="2392680" cy="608330"/>
          </a:xfrm>
          <a:prstGeom prst="rect"/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2100" spc="-35"/>
              <a:t>WeTest </a:t>
            </a:r>
            <a:r>
              <a:rPr dirty="0" sz="2100" spc="35">
                <a:solidFill>
                  <a:srgbClr val="5B9BD4"/>
                </a:solidFill>
              </a:rPr>
              <a:t>私有云客户</a:t>
            </a:r>
            <a:endParaRPr sz="2100"/>
          </a:p>
          <a:p>
            <a:pPr marL="495934">
              <a:lnSpc>
                <a:spcPct val="100000"/>
              </a:lnSpc>
              <a:spcBef>
                <a:spcPts val="275"/>
              </a:spcBef>
            </a:pPr>
            <a:r>
              <a:rPr dirty="0" sz="1050" spc="15">
                <a:solidFill>
                  <a:srgbClr val="7E7E7E"/>
                </a:solidFill>
              </a:rPr>
              <a:t>我们正在起步，期</a:t>
            </a:r>
            <a:r>
              <a:rPr dirty="0" sz="1050" spc="25">
                <a:solidFill>
                  <a:srgbClr val="7E7E7E"/>
                </a:solidFill>
              </a:rPr>
              <a:t>待</a:t>
            </a:r>
            <a:r>
              <a:rPr dirty="0" sz="1050" spc="15">
                <a:solidFill>
                  <a:srgbClr val="7E7E7E"/>
                </a:solidFill>
              </a:rPr>
              <a:t>同行</a:t>
            </a:r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11763724" y="92932"/>
            <a:ext cx="321945" cy="321945"/>
          </a:xfrm>
          <a:custGeom>
            <a:avLst/>
            <a:gdLst/>
            <a:ahLst/>
            <a:cxnLst/>
            <a:rect l="l" t="t" r="r" b="b"/>
            <a:pathLst>
              <a:path w="321945" h="321945">
                <a:moveTo>
                  <a:pt x="160813" y="0"/>
                </a:moveTo>
                <a:lnTo>
                  <a:pt x="120027" y="5238"/>
                </a:lnTo>
                <a:lnTo>
                  <a:pt x="81415" y="20954"/>
                </a:lnTo>
                <a:lnTo>
                  <a:pt x="47148" y="47148"/>
                </a:lnTo>
                <a:lnTo>
                  <a:pt x="20954" y="81415"/>
                </a:lnTo>
                <a:lnTo>
                  <a:pt x="5238" y="120027"/>
                </a:lnTo>
                <a:lnTo>
                  <a:pt x="0" y="160813"/>
                </a:lnTo>
                <a:lnTo>
                  <a:pt x="5238" y="201599"/>
                </a:lnTo>
                <a:lnTo>
                  <a:pt x="20955" y="240212"/>
                </a:lnTo>
                <a:lnTo>
                  <a:pt x="47148" y="274478"/>
                </a:lnTo>
                <a:lnTo>
                  <a:pt x="81415" y="300672"/>
                </a:lnTo>
                <a:lnTo>
                  <a:pt x="120027" y="316388"/>
                </a:lnTo>
                <a:lnTo>
                  <a:pt x="160813" y="321627"/>
                </a:lnTo>
                <a:lnTo>
                  <a:pt x="201599" y="316388"/>
                </a:lnTo>
                <a:lnTo>
                  <a:pt x="240212" y="300672"/>
                </a:lnTo>
                <a:lnTo>
                  <a:pt x="274478" y="274478"/>
                </a:lnTo>
                <a:lnTo>
                  <a:pt x="300672" y="240212"/>
                </a:lnTo>
                <a:lnTo>
                  <a:pt x="316388" y="201599"/>
                </a:lnTo>
                <a:lnTo>
                  <a:pt x="321627" y="160813"/>
                </a:lnTo>
                <a:lnTo>
                  <a:pt x="316388" y="120027"/>
                </a:lnTo>
                <a:lnTo>
                  <a:pt x="300672" y="81415"/>
                </a:lnTo>
                <a:lnTo>
                  <a:pt x="274478" y="47148"/>
                </a:lnTo>
                <a:lnTo>
                  <a:pt x="240212" y="20954"/>
                </a:lnTo>
                <a:lnTo>
                  <a:pt x="201599" y="5238"/>
                </a:lnTo>
                <a:lnTo>
                  <a:pt x="16081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883008" y="169545"/>
            <a:ext cx="8572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FFFFFF"/>
                </a:solidFill>
                <a:latin typeface="Microsoft YaHei"/>
                <a:cs typeface="Microsoft YaHei"/>
              </a:rPr>
              <a:t>7</a:t>
            </a:r>
            <a:endParaRPr sz="800">
              <a:latin typeface="Microsoft YaHei"/>
              <a:cs typeface="Microsoft YaHe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4093" y="1901728"/>
            <a:ext cx="2747229" cy="108118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02529" y="5880912"/>
            <a:ext cx="1854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5B9BD4"/>
                </a:solidFill>
                <a:latin typeface="Microsoft YaHei"/>
                <a:cs typeface="Microsoft YaHei"/>
              </a:rPr>
              <a:t>期待与您同行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15532" y="1643887"/>
            <a:ext cx="5149215" cy="36836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243857"/>
                </a:solidFill>
                <a:latin typeface="Microsoft YaHei"/>
                <a:cs typeface="Microsoft YaHei"/>
              </a:rPr>
              <a:t>移动端测试</a:t>
            </a:r>
            <a:endParaRPr sz="1600">
              <a:latin typeface="Microsoft YaHei"/>
              <a:cs typeface="Microsoft YaHei"/>
            </a:endParaRPr>
          </a:p>
          <a:p>
            <a:pPr marL="83820" indent="-71755">
              <a:lnSpc>
                <a:spcPct val="100000"/>
              </a:lnSpc>
              <a:buSzPct val="93750"/>
              <a:buFont typeface="Arial MT"/>
              <a:buChar char="•"/>
              <a:tabLst>
                <a:tab pos="84455" algn="l"/>
              </a:tabLst>
            </a:pP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包含用例管理/任务管理/自动化</a:t>
            </a:r>
            <a:r>
              <a:rPr dirty="0" sz="1600" spc="5">
                <a:solidFill>
                  <a:srgbClr val="505F79"/>
                </a:solidFill>
                <a:latin typeface="Microsoft YaHei"/>
                <a:cs typeface="Microsoft YaHei"/>
              </a:rPr>
              <a:t>测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试/</a:t>
            </a:r>
            <a:r>
              <a:rPr dirty="0" sz="1600" spc="5">
                <a:solidFill>
                  <a:srgbClr val="505F79"/>
                </a:solidFill>
                <a:latin typeface="Microsoft YaHei"/>
                <a:cs typeface="Microsoft YaHei"/>
              </a:rPr>
              <a:t>云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端真</a:t>
            </a:r>
            <a:r>
              <a:rPr dirty="0" sz="1600" spc="5">
                <a:solidFill>
                  <a:srgbClr val="505F79"/>
                </a:solidFill>
                <a:latin typeface="Microsoft YaHei"/>
                <a:cs typeface="Microsoft YaHei"/>
              </a:rPr>
              <a:t>机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调试</a:t>
            </a:r>
            <a:endParaRPr sz="1600">
              <a:latin typeface="Microsoft YaHei"/>
              <a:cs typeface="Microsoft YaHei"/>
            </a:endParaRPr>
          </a:p>
          <a:p>
            <a:pPr marL="83820" indent="-71755">
              <a:lnSpc>
                <a:spcPct val="100000"/>
              </a:lnSpc>
              <a:buSzPct val="93750"/>
              <a:buFont typeface="Arial MT"/>
              <a:buChar char="•"/>
              <a:tabLst>
                <a:tab pos="84455" algn="l"/>
              </a:tabLst>
            </a:pP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覆盖And</a:t>
            </a:r>
            <a:r>
              <a:rPr dirty="0" sz="1600" spc="-30">
                <a:solidFill>
                  <a:srgbClr val="505F79"/>
                </a:solidFill>
                <a:latin typeface="Microsoft YaHei"/>
                <a:cs typeface="Microsoft YaHei"/>
              </a:rPr>
              <a:t>r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o</a:t>
            </a:r>
            <a:r>
              <a:rPr dirty="0" sz="1600" spc="-10">
                <a:solidFill>
                  <a:srgbClr val="505F79"/>
                </a:solidFill>
                <a:latin typeface="Microsoft YaHei"/>
                <a:cs typeface="Microsoft YaHei"/>
              </a:rPr>
              <a:t>id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和</a:t>
            </a:r>
            <a:r>
              <a:rPr dirty="0" sz="1600" spc="-10">
                <a:solidFill>
                  <a:srgbClr val="505F79"/>
                </a:solidFill>
                <a:latin typeface="Microsoft YaHei"/>
                <a:cs typeface="Microsoft YaHei"/>
              </a:rPr>
              <a:t>iO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S双端</a:t>
            </a:r>
            <a:endParaRPr sz="1600">
              <a:latin typeface="Microsoft YaHei"/>
              <a:cs typeface="Microsoft YaHei"/>
            </a:endParaRPr>
          </a:p>
          <a:p>
            <a:pPr marL="83820" indent="-71755">
              <a:lnSpc>
                <a:spcPct val="100000"/>
              </a:lnSpc>
              <a:buSzPct val="93750"/>
              <a:buFont typeface="Arial MT"/>
              <a:buChar char="•"/>
              <a:tabLst>
                <a:tab pos="84455" algn="l"/>
              </a:tabLst>
            </a:pP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自动化运维系统保障客户本地设备</a:t>
            </a:r>
            <a:r>
              <a:rPr dirty="0" sz="1600" spc="5">
                <a:solidFill>
                  <a:srgbClr val="505F79"/>
                </a:solidFill>
                <a:latin typeface="Microsoft YaHei"/>
                <a:cs typeface="Microsoft YaHei"/>
              </a:rPr>
              <a:t>7</a:t>
            </a:r>
            <a:r>
              <a:rPr dirty="0" sz="1600" spc="-10">
                <a:solidFill>
                  <a:srgbClr val="505F79"/>
                </a:solidFill>
                <a:latin typeface="Microsoft YaHei"/>
                <a:cs typeface="Microsoft YaHei"/>
              </a:rPr>
              <a:t>x2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4</a:t>
            </a:r>
            <a:r>
              <a:rPr dirty="0" sz="1600" spc="5">
                <a:solidFill>
                  <a:srgbClr val="505F79"/>
                </a:solidFill>
                <a:latin typeface="Microsoft YaHei"/>
                <a:cs typeface="Microsoft YaHei"/>
              </a:rPr>
              <a:t>小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时稳</a:t>
            </a:r>
            <a:r>
              <a:rPr dirty="0" sz="1600" spc="5">
                <a:solidFill>
                  <a:srgbClr val="505F79"/>
                </a:solidFill>
                <a:latin typeface="Microsoft YaHei"/>
                <a:cs typeface="Microsoft YaHei"/>
              </a:rPr>
              <a:t>定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运行</a:t>
            </a:r>
            <a:endParaRPr sz="1600">
              <a:latin typeface="Microsoft YaHei"/>
              <a:cs typeface="Microsoft YaHei"/>
            </a:endParaRPr>
          </a:p>
          <a:p>
            <a:pPr marL="83820" indent="-71755">
              <a:lnSpc>
                <a:spcPct val="100000"/>
              </a:lnSpc>
              <a:buSzPct val="93750"/>
              <a:buFont typeface="Arial MT"/>
              <a:buChar char="•"/>
              <a:tabLst>
                <a:tab pos="84455" algn="l"/>
              </a:tabLst>
            </a:pP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智能脚本工具U</a:t>
            </a:r>
            <a:r>
              <a:rPr dirty="0" sz="1600" spc="-10">
                <a:solidFill>
                  <a:srgbClr val="505F79"/>
                </a:solidFill>
                <a:latin typeface="Microsoft YaHei"/>
                <a:cs typeface="Microsoft YaHei"/>
              </a:rPr>
              <a:t>I</a:t>
            </a:r>
            <a:r>
              <a:rPr dirty="0" sz="1600" spc="-155">
                <a:solidFill>
                  <a:srgbClr val="505F79"/>
                </a:solidFill>
                <a:latin typeface="Microsoft YaHei"/>
                <a:cs typeface="Microsoft YaHei"/>
              </a:rPr>
              <a:t>T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r</a:t>
            </a:r>
            <a:r>
              <a:rPr dirty="0" sz="1600">
                <a:solidFill>
                  <a:srgbClr val="505F79"/>
                </a:solidFill>
                <a:latin typeface="Microsoft YaHei"/>
                <a:cs typeface="Microsoft YaHei"/>
              </a:rPr>
              <a:t>a</a:t>
            </a:r>
            <a:r>
              <a:rPr dirty="0" sz="1600" spc="-10">
                <a:solidFill>
                  <a:srgbClr val="505F79"/>
                </a:solidFill>
                <a:latin typeface="Microsoft YaHei"/>
                <a:cs typeface="Microsoft YaHei"/>
              </a:rPr>
              <a:t>c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e大大提</a:t>
            </a:r>
            <a:r>
              <a:rPr dirty="0" sz="1600" spc="5">
                <a:solidFill>
                  <a:srgbClr val="505F79"/>
                </a:solidFill>
                <a:latin typeface="Microsoft YaHei"/>
                <a:cs typeface="Microsoft YaHei"/>
              </a:rPr>
              <a:t>升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自动</a:t>
            </a:r>
            <a:r>
              <a:rPr dirty="0" sz="1600" spc="5">
                <a:solidFill>
                  <a:srgbClr val="505F79"/>
                </a:solidFill>
                <a:latin typeface="Microsoft YaHei"/>
                <a:cs typeface="Microsoft YaHei"/>
              </a:rPr>
              <a:t>化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脚本</a:t>
            </a:r>
            <a:r>
              <a:rPr dirty="0" sz="1600" spc="5">
                <a:solidFill>
                  <a:srgbClr val="505F79"/>
                </a:solidFill>
                <a:latin typeface="Microsoft YaHei"/>
                <a:cs typeface="Microsoft YaHei"/>
              </a:rPr>
              <a:t>产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生效率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Clr>
                <a:srgbClr val="505F79"/>
              </a:buClr>
              <a:buFont typeface="Arial MT"/>
              <a:buChar char="•"/>
            </a:pPr>
            <a:endParaRPr sz="1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243857"/>
                </a:solidFill>
                <a:latin typeface="Microsoft YaHei"/>
                <a:cs typeface="Microsoft YaHei"/>
              </a:rPr>
              <a:t>接口测试</a:t>
            </a:r>
            <a:endParaRPr sz="1600">
              <a:latin typeface="Microsoft YaHei"/>
              <a:cs typeface="Microsoft YaHei"/>
            </a:endParaRPr>
          </a:p>
          <a:p>
            <a:pPr marL="83820" indent="-71755">
              <a:lnSpc>
                <a:spcPct val="100000"/>
              </a:lnSpc>
              <a:buSzPct val="93750"/>
              <a:buFont typeface="Arial MT"/>
              <a:buChar char="•"/>
              <a:tabLst>
                <a:tab pos="84455" algn="l"/>
              </a:tabLst>
            </a:pP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包含用例管理/任务管理/自动化</a:t>
            </a:r>
            <a:r>
              <a:rPr dirty="0" sz="1600" spc="5">
                <a:solidFill>
                  <a:srgbClr val="505F79"/>
                </a:solidFill>
                <a:latin typeface="Microsoft YaHei"/>
                <a:cs typeface="Microsoft YaHei"/>
              </a:rPr>
              <a:t>测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试</a:t>
            </a:r>
            <a:endParaRPr sz="1600">
              <a:latin typeface="Microsoft YaHei"/>
              <a:cs typeface="Microsoft YaHei"/>
            </a:endParaRPr>
          </a:p>
          <a:p>
            <a:pPr marL="83820" indent="-71755">
              <a:lnSpc>
                <a:spcPct val="100000"/>
              </a:lnSpc>
              <a:buSzPct val="93750"/>
              <a:buFont typeface="Arial MT"/>
              <a:buChar char="•"/>
              <a:tabLst>
                <a:tab pos="84455" algn="l"/>
              </a:tabLst>
            </a:pP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支持运行jme</a:t>
            </a:r>
            <a:r>
              <a:rPr dirty="0" sz="1600" spc="-15">
                <a:solidFill>
                  <a:srgbClr val="505F79"/>
                </a:solidFill>
                <a:latin typeface="Microsoft YaHei"/>
                <a:cs typeface="Microsoft YaHei"/>
              </a:rPr>
              <a:t>te</a:t>
            </a:r>
            <a:r>
              <a:rPr dirty="0" sz="1600">
                <a:solidFill>
                  <a:srgbClr val="505F79"/>
                </a:solidFill>
                <a:latin typeface="Microsoft YaHei"/>
                <a:cs typeface="Microsoft YaHei"/>
              </a:rPr>
              <a:t>r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脚本，也支</a:t>
            </a:r>
            <a:r>
              <a:rPr dirty="0" sz="1600" spc="5">
                <a:solidFill>
                  <a:srgbClr val="505F79"/>
                </a:solidFill>
                <a:latin typeface="Microsoft YaHei"/>
                <a:cs typeface="Microsoft YaHei"/>
              </a:rPr>
              <a:t>持</a:t>
            </a:r>
            <a:r>
              <a:rPr dirty="0" sz="1600" spc="-10">
                <a:solidFill>
                  <a:srgbClr val="505F79"/>
                </a:solidFill>
                <a:latin typeface="Microsoft YaHei"/>
                <a:cs typeface="Microsoft YaHei"/>
              </a:rPr>
              <a:t>yap</a:t>
            </a:r>
            <a:r>
              <a:rPr dirty="0" sz="1600" spc="5">
                <a:solidFill>
                  <a:srgbClr val="505F79"/>
                </a:solidFill>
                <a:latin typeface="Microsoft YaHei"/>
                <a:cs typeface="Microsoft YaHei"/>
              </a:rPr>
              <a:t>i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模式</a:t>
            </a:r>
            <a:endParaRPr sz="1600">
              <a:latin typeface="Microsoft YaHei"/>
              <a:cs typeface="Microsoft YaHei"/>
            </a:endParaRPr>
          </a:p>
          <a:p>
            <a:pPr marL="83820" indent="-71755">
              <a:lnSpc>
                <a:spcPct val="100000"/>
              </a:lnSpc>
              <a:buSzPct val="93750"/>
              <a:buFont typeface="Arial MT"/>
              <a:buChar char="•"/>
              <a:tabLst>
                <a:tab pos="84455" algn="l"/>
              </a:tabLst>
            </a:pP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支持测试覆盖率呈现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Clr>
                <a:srgbClr val="505F79"/>
              </a:buClr>
              <a:buFont typeface="Arial MT"/>
              <a:buChar char="•"/>
            </a:pPr>
            <a:endParaRPr sz="1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243857"/>
                </a:solidFill>
                <a:latin typeface="Microsoft YaHei"/>
                <a:cs typeface="Microsoft YaHei"/>
              </a:rPr>
              <a:t>web</a:t>
            </a:r>
            <a:r>
              <a:rPr dirty="0" sz="1600" spc="-5" b="1">
                <a:solidFill>
                  <a:srgbClr val="243857"/>
                </a:solidFill>
                <a:latin typeface="Microsoft YaHei"/>
                <a:cs typeface="Microsoft YaHei"/>
              </a:rPr>
              <a:t>端测试</a:t>
            </a:r>
            <a:endParaRPr sz="16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00000"/>
              </a:lnSpc>
              <a:buSzPct val="93750"/>
              <a:buFont typeface="Arial MT"/>
              <a:buChar char="•"/>
              <a:tabLst>
                <a:tab pos="84455" algn="l"/>
              </a:tabLst>
            </a:pP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picc集团已有自研</a:t>
            </a:r>
            <a:r>
              <a:rPr dirty="0" sz="1600" spc="-20">
                <a:solidFill>
                  <a:srgbClr val="505F79"/>
                </a:solidFill>
                <a:latin typeface="Microsoft YaHei"/>
                <a:cs typeface="Microsoft YaHei"/>
              </a:rPr>
              <a:t>w</a:t>
            </a:r>
            <a:r>
              <a:rPr dirty="0" sz="1600" spc="-15">
                <a:solidFill>
                  <a:srgbClr val="505F79"/>
                </a:solidFill>
                <a:latin typeface="Microsoft YaHei"/>
                <a:cs typeface="Microsoft YaHei"/>
              </a:rPr>
              <a:t>e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b测试驱</a:t>
            </a:r>
            <a:r>
              <a:rPr dirty="0" sz="1600" spc="5">
                <a:solidFill>
                  <a:srgbClr val="505F79"/>
                </a:solidFill>
                <a:latin typeface="Microsoft YaHei"/>
                <a:cs typeface="Microsoft YaHei"/>
              </a:rPr>
              <a:t>动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流程</a:t>
            </a:r>
            <a:r>
              <a:rPr dirty="0" sz="1600" spc="5">
                <a:solidFill>
                  <a:srgbClr val="505F79"/>
                </a:solidFill>
                <a:latin typeface="Microsoft YaHei"/>
                <a:cs typeface="Microsoft YaHei"/>
              </a:rPr>
              <a:t>。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为降</a:t>
            </a:r>
            <a:r>
              <a:rPr dirty="0" sz="1600" spc="5">
                <a:solidFill>
                  <a:srgbClr val="505F79"/>
                </a:solidFill>
                <a:latin typeface="Microsoft YaHei"/>
                <a:cs typeface="Microsoft YaHei"/>
              </a:rPr>
              <a:t>低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客户</a:t>
            </a:r>
            <a:r>
              <a:rPr dirty="0" sz="1600" spc="5">
                <a:solidFill>
                  <a:srgbClr val="505F79"/>
                </a:solidFill>
                <a:latin typeface="Microsoft YaHei"/>
                <a:cs typeface="Microsoft YaHei"/>
              </a:rPr>
              <a:t>的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迁移 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成本</a:t>
            </a:r>
            <a:r>
              <a:rPr dirty="0" sz="1600" spc="-10">
                <a:solidFill>
                  <a:srgbClr val="505F79"/>
                </a:solidFill>
                <a:latin typeface="Microsoft YaHei"/>
                <a:cs typeface="Microsoft YaHei"/>
              </a:rPr>
              <a:t>，wetest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基于通用版本</a:t>
            </a:r>
            <a:r>
              <a:rPr dirty="0" sz="1600" spc="5">
                <a:solidFill>
                  <a:srgbClr val="505F79"/>
                </a:solidFill>
                <a:latin typeface="Microsoft YaHei"/>
                <a:cs typeface="Microsoft YaHei"/>
              </a:rPr>
              <a:t>做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了二</a:t>
            </a:r>
            <a:r>
              <a:rPr dirty="0" sz="1600" spc="5">
                <a:solidFill>
                  <a:srgbClr val="505F79"/>
                </a:solidFill>
                <a:latin typeface="Microsoft YaHei"/>
                <a:cs typeface="Microsoft YaHei"/>
              </a:rPr>
              <a:t>次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开发</a:t>
            </a:r>
            <a:r>
              <a:rPr dirty="0" sz="1600" spc="5">
                <a:solidFill>
                  <a:srgbClr val="505F79"/>
                </a:solidFill>
                <a:latin typeface="Microsoft YaHei"/>
                <a:cs typeface="Microsoft YaHei"/>
              </a:rPr>
              <a:t>，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无缝</a:t>
            </a:r>
            <a:r>
              <a:rPr dirty="0" sz="1600" spc="5">
                <a:solidFill>
                  <a:srgbClr val="505F79"/>
                </a:solidFill>
                <a:latin typeface="Microsoft YaHei"/>
                <a:cs typeface="Microsoft YaHei"/>
              </a:rPr>
              <a:t>承</a:t>
            </a:r>
            <a:r>
              <a:rPr dirty="0" sz="1600" spc="-5">
                <a:solidFill>
                  <a:srgbClr val="505F79"/>
                </a:solidFill>
                <a:latin typeface="Microsoft YaHei"/>
                <a:cs typeface="Microsoft YaHei"/>
              </a:rPr>
              <a:t>接客户 现有测试资产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6257" y="3531819"/>
            <a:ext cx="489521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Microsoft YaHei"/>
                <a:cs typeface="Microsoft YaHei"/>
              </a:rPr>
              <a:t>PICC</a:t>
            </a:r>
            <a:r>
              <a:rPr dirty="0" sz="1800" spc="-5">
                <a:latin typeface="Microsoft YaHei"/>
                <a:cs typeface="Microsoft YaHei"/>
              </a:rPr>
              <a:t>中国人保是国内顶级的保险集团公司，业务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Microsoft YaHei"/>
                <a:cs typeface="Microsoft YaHei"/>
              </a:rPr>
              <a:t>丰富度高，数据安全及业务稳定性要求极高。</a:t>
            </a:r>
            <a:endParaRPr sz="18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latin typeface="Microsoft YaHei"/>
                <a:cs typeface="Microsoft YaHei"/>
              </a:rPr>
              <a:t>为满足客户要求，</a:t>
            </a:r>
            <a:r>
              <a:rPr dirty="0" sz="1800" spc="-95">
                <a:latin typeface="Microsoft YaHei"/>
                <a:cs typeface="Microsoft YaHei"/>
              </a:rPr>
              <a:t> </a:t>
            </a:r>
            <a:r>
              <a:rPr dirty="0" sz="1800">
                <a:latin typeface="Microsoft YaHei"/>
                <a:cs typeface="Microsoft YaHei"/>
              </a:rPr>
              <a:t>我们不仅交付了系统能力，同 时通过研发蓝盾插件，支持在流水线上拉起任务 并返回结果。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58039"/>
            <a:ext cx="3416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我们如何开展测试管理</a:t>
            </a:r>
            <a:endParaRPr sz="2400">
              <a:latin typeface="Microsoft YaHei"/>
              <a:cs typeface="Microsoft Ya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644347"/>
            <a:ext cx="12192000" cy="4529455"/>
            <a:chOff x="0" y="1644347"/>
            <a:chExt cx="12192000" cy="45294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0227" y="1644347"/>
              <a:ext cx="7991772" cy="4529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8640" y="1802892"/>
              <a:ext cx="7537704" cy="40142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23972"/>
              <a:ext cx="4218432" cy="18775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019044"/>
              <a:ext cx="3825239" cy="128930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05027" y="2355850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C00000"/>
                </a:solidFill>
                <a:latin typeface="SimSun"/>
                <a:cs typeface="SimSun"/>
              </a:rPr>
              <a:t>整体流水线</a:t>
            </a:r>
            <a:endParaRPr sz="1800">
              <a:latin typeface="SimSun"/>
              <a:cs typeface="SimSu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23416" y="1815083"/>
            <a:ext cx="2939415" cy="4004945"/>
            <a:chOff x="1423416" y="1815083"/>
            <a:chExt cx="2939415" cy="4004945"/>
          </a:xfrm>
        </p:grpSpPr>
        <p:sp>
          <p:nvSpPr>
            <p:cNvPr id="10" name="object 10"/>
            <p:cNvSpPr/>
            <p:nvPr/>
          </p:nvSpPr>
          <p:spPr>
            <a:xfrm>
              <a:off x="1429512" y="2887980"/>
              <a:ext cx="1077595" cy="1057910"/>
            </a:xfrm>
            <a:custGeom>
              <a:avLst/>
              <a:gdLst/>
              <a:ahLst/>
              <a:cxnLst/>
              <a:rect l="l" t="t" r="r" b="b"/>
              <a:pathLst>
                <a:path w="1077595" h="1057910">
                  <a:moveTo>
                    <a:pt x="0" y="528828"/>
                  </a:moveTo>
                  <a:lnTo>
                    <a:pt x="2201" y="480688"/>
                  </a:lnTo>
                  <a:lnTo>
                    <a:pt x="8678" y="433760"/>
                  </a:lnTo>
                  <a:lnTo>
                    <a:pt x="19242" y="388231"/>
                  </a:lnTo>
                  <a:lnTo>
                    <a:pt x="33701" y="344288"/>
                  </a:lnTo>
                  <a:lnTo>
                    <a:pt x="51866" y="302116"/>
                  </a:lnTo>
                  <a:lnTo>
                    <a:pt x="73547" y="261902"/>
                  </a:lnTo>
                  <a:lnTo>
                    <a:pt x="98553" y="223833"/>
                  </a:lnTo>
                  <a:lnTo>
                    <a:pt x="126694" y="188095"/>
                  </a:lnTo>
                  <a:lnTo>
                    <a:pt x="157781" y="154876"/>
                  </a:lnTo>
                  <a:lnTo>
                    <a:pt x="191623" y="124361"/>
                  </a:lnTo>
                  <a:lnTo>
                    <a:pt x="228030" y="96738"/>
                  </a:lnTo>
                  <a:lnTo>
                    <a:pt x="266812" y="72192"/>
                  </a:lnTo>
                  <a:lnTo>
                    <a:pt x="307779" y="50911"/>
                  </a:lnTo>
                  <a:lnTo>
                    <a:pt x="350741" y="33080"/>
                  </a:lnTo>
                  <a:lnTo>
                    <a:pt x="395507" y="18887"/>
                  </a:lnTo>
                  <a:lnTo>
                    <a:pt x="441888" y="8518"/>
                  </a:lnTo>
                  <a:lnTo>
                    <a:pt x="489694" y="2160"/>
                  </a:lnTo>
                  <a:lnTo>
                    <a:pt x="538733" y="0"/>
                  </a:lnTo>
                  <a:lnTo>
                    <a:pt x="587773" y="2160"/>
                  </a:lnTo>
                  <a:lnTo>
                    <a:pt x="635579" y="8518"/>
                  </a:lnTo>
                  <a:lnTo>
                    <a:pt x="681960" y="18887"/>
                  </a:lnTo>
                  <a:lnTo>
                    <a:pt x="726726" y="33080"/>
                  </a:lnTo>
                  <a:lnTo>
                    <a:pt x="769688" y="50911"/>
                  </a:lnTo>
                  <a:lnTo>
                    <a:pt x="810655" y="72192"/>
                  </a:lnTo>
                  <a:lnTo>
                    <a:pt x="849437" y="96738"/>
                  </a:lnTo>
                  <a:lnTo>
                    <a:pt x="885844" y="124361"/>
                  </a:lnTo>
                  <a:lnTo>
                    <a:pt x="919686" y="154876"/>
                  </a:lnTo>
                  <a:lnTo>
                    <a:pt x="950773" y="188095"/>
                  </a:lnTo>
                  <a:lnTo>
                    <a:pt x="978914" y="223833"/>
                  </a:lnTo>
                  <a:lnTo>
                    <a:pt x="1003920" y="261902"/>
                  </a:lnTo>
                  <a:lnTo>
                    <a:pt x="1025601" y="302116"/>
                  </a:lnTo>
                  <a:lnTo>
                    <a:pt x="1043766" y="344288"/>
                  </a:lnTo>
                  <a:lnTo>
                    <a:pt x="1058225" y="388231"/>
                  </a:lnTo>
                  <a:lnTo>
                    <a:pt x="1068789" y="433760"/>
                  </a:lnTo>
                  <a:lnTo>
                    <a:pt x="1075266" y="480688"/>
                  </a:lnTo>
                  <a:lnTo>
                    <a:pt x="1077468" y="528828"/>
                  </a:lnTo>
                  <a:lnTo>
                    <a:pt x="1075266" y="576967"/>
                  </a:lnTo>
                  <a:lnTo>
                    <a:pt x="1068789" y="623895"/>
                  </a:lnTo>
                  <a:lnTo>
                    <a:pt x="1058225" y="669424"/>
                  </a:lnTo>
                  <a:lnTo>
                    <a:pt x="1043766" y="713367"/>
                  </a:lnTo>
                  <a:lnTo>
                    <a:pt x="1025601" y="755539"/>
                  </a:lnTo>
                  <a:lnTo>
                    <a:pt x="1003920" y="795753"/>
                  </a:lnTo>
                  <a:lnTo>
                    <a:pt x="978914" y="833822"/>
                  </a:lnTo>
                  <a:lnTo>
                    <a:pt x="950773" y="869560"/>
                  </a:lnTo>
                  <a:lnTo>
                    <a:pt x="919686" y="902779"/>
                  </a:lnTo>
                  <a:lnTo>
                    <a:pt x="885844" y="933294"/>
                  </a:lnTo>
                  <a:lnTo>
                    <a:pt x="849437" y="960917"/>
                  </a:lnTo>
                  <a:lnTo>
                    <a:pt x="810655" y="985463"/>
                  </a:lnTo>
                  <a:lnTo>
                    <a:pt x="769688" y="1006744"/>
                  </a:lnTo>
                  <a:lnTo>
                    <a:pt x="726726" y="1024575"/>
                  </a:lnTo>
                  <a:lnTo>
                    <a:pt x="681960" y="1038768"/>
                  </a:lnTo>
                  <a:lnTo>
                    <a:pt x="635579" y="1049137"/>
                  </a:lnTo>
                  <a:lnTo>
                    <a:pt x="587773" y="1055495"/>
                  </a:lnTo>
                  <a:lnTo>
                    <a:pt x="538733" y="1057656"/>
                  </a:lnTo>
                  <a:lnTo>
                    <a:pt x="489694" y="1055495"/>
                  </a:lnTo>
                  <a:lnTo>
                    <a:pt x="441888" y="1049137"/>
                  </a:lnTo>
                  <a:lnTo>
                    <a:pt x="395507" y="1038768"/>
                  </a:lnTo>
                  <a:lnTo>
                    <a:pt x="350741" y="1024575"/>
                  </a:lnTo>
                  <a:lnTo>
                    <a:pt x="307779" y="1006744"/>
                  </a:lnTo>
                  <a:lnTo>
                    <a:pt x="266812" y="985463"/>
                  </a:lnTo>
                  <a:lnTo>
                    <a:pt x="228030" y="960917"/>
                  </a:lnTo>
                  <a:lnTo>
                    <a:pt x="191623" y="933294"/>
                  </a:lnTo>
                  <a:lnTo>
                    <a:pt x="157781" y="902779"/>
                  </a:lnTo>
                  <a:lnTo>
                    <a:pt x="126694" y="869560"/>
                  </a:lnTo>
                  <a:lnTo>
                    <a:pt x="98553" y="833822"/>
                  </a:lnTo>
                  <a:lnTo>
                    <a:pt x="73547" y="795753"/>
                  </a:lnTo>
                  <a:lnTo>
                    <a:pt x="51866" y="755539"/>
                  </a:lnTo>
                  <a:lnTo>
                    <a:pt x="33701" y="713367"/>
                  </a:lnTo>
                  <a:lnTo>
                    <a:pt x="19242" y="669424"/>
                  </a:lnTo>
                  <a:lnTo>
                    <a:pt x="8678" y="623895"/>
                  </a:lnTo>
                  <a:lnTo>
                    <a:pt x="2201" y="576967"/>
                  </a:lnTo>
                  <a:lnTo>
                    <a:pt x="0" y="528828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88008" y="1818131"/>
              <a:ext cx="2771775" cy="3999229"/>
            </a:xfrm>
            <a:custGeom>
              <a:avLst/>
              <a:gdLst/>
              <a:ahLst/>
              <a:cxnLst/>
              <a:rect l="l" t="t" r="r" b="b"/>
              <a:pathLst>
                <a:path w="2771775" h="3999229">
                  <a:moveTo>
                    <a:pt x="0" y="1972055"/>
                  </a:moveTo>
                  <a:lnTo>
                    <a:pt x="2771266" y="3998772"/>
                  </a:lnTo>
                </a:path>
                <a:path w="2771775" h="3999229">
                  <a:moveTo>
                    <a:pt x="379475" y="1070482"/>
                  </a:moveTo>
                  <a:lnTo>
                    <a:pt x="2770378" y="0"/>
                  </a:lnTo>
                </a:path>
              </a:pathLst>
            </a:custGeom>
            <a:ln w="609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7776464" y="1397000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C00000"/>
                </a:solidFill>
                <a:latin typeface="SimSun"/>
                <a:cs typeface="SimSun"/>
              </a:rPr>
              <a:t>测试工作流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0" y="6545578"/>
            <a:ext cx="962644" cy="18328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04321" y="5455411"/>
            <a:ext cx="210820" cy="302895"/>
          </a:xfrm>
          <a:prstGeom prst="rect">
            <a:avLst/>
          </a:prstGeom>
        </p:spPr>
        <p:txBody>
          <a:bodyPr wrap="square" lIns="0" tIns="209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IaaS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4144" y="5301996"/>
            <a:ext cx="387350" cy="1027430"/>
          </a:xfrm>
          <a:prstGeom prst="rect">
            <a:avLst/>
          </a:prstGeom>
          <a:solidFill>
            <a:srgbClr val="EC7C3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algn="just" marL="102235" marR="135890">
              <a:lnSpc>
                <a:spcPts val="1100"/>
              </a:lnSpc>
            </a:pP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管 控 层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4956" y="1477517"/>
            <a:ext cx="210820" cy="342265"/>
          </a:xfrm>
          <a:prstGeom prst="rect">
            <a:avLst/>
          </a:prstGeom>
        </p:spPr>
        <p:txBody>
          <a:bodyPr wrap="square" lIns="0" tIns="209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sz="1100" spc="-5">
                <a:solidFill>
                  <a:srgbClr val="FFFFFF"/>
                </a:solidFill>
                <a:latin typeface="Microsoft YaHei"/>
                <a:cs typeface="Microsoft YaHei"/>
              </a:rPr>
              <a:t>SaaS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1095" y="1106424"/>
            <a:ext cx="396240" cy="1504315"/>
          </a:xfrm>
          <a:prstGeom prst="rect">
            <a:avLst/>
          </a:prstGeom>
          <a:solidFill>
            <a:srgbClr val="5B9BD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algn="just" marL="106045" marR="141605">
              <a:lnSpc>
                <a:spcPts val="1100"/>
              </a:lnSpc>
              <a:spcBef>
                <a:spcPts val="975"/>
              </a:spcBef>
            </a:pP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场 景 层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1095" y="2822448"/>
            <a:ext cx="396240" cy="1155700"/>
          </a:xfrm>
          <a:prstGeom prst="rect">
            <a:avLst/>
          </a:prstGeom>
          <a:solidFill>
            <a:srgbClr val="538235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algn="just" marL="106045" marR="141605">
              <a:lnSpc>
                <a:spcPts val="1100"/>
              </a:lnSpc>
              <a:spcBef>
                <a:spcPts val="1019"/>
              </a:spcBef>
            </a:pP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业 务 中 台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90659" y="5280659"/>
            <a:ext cx="1156970" cy="262255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325"/>
              </a:spcBef>
            </a:pPr>
            <a:r>
              <a:rPr dirty="0" sz="1100">
                <a:solidFill>
                  <a:srgbClr val="EC7C30"/>
                </a:solidFill>
                <a:latin typeface="Microsoft YaHei"/>
                <a:cs typeface="Microsoft YaHei"/>
              </a:rPr>
              <a:t>PC机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09916" y="5289803"/>
            <a:ext cx="1137285" cy="262255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358775">
              <a:lnSpc>
                <a:spcPct val="100000"/>
              </a:lnSpc>
              <a:spcBef>
                <a:spcPts val="330"/>
              </a:spcBef>
            </a:pPr>
            <a:r>
              <a:rPr dirty="0" sz="1100">
                <a:solidFill>
                  <a:srgbClr val="EC7C30"/>
                </a:solidFill>
                <a:latin typeface="Microsoft YaHei"/>
                <a:cs typeface="Microsoft YaHei"/>
              </a:rPr>
              <a:t>压力源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38288" y="1990344"/>
            <a:ext cx="1260475" cy="288290"/>
          </a:xfrm>
          <a:custGeom>
            <a:avLst/>
            <a:gdLst/>
            <a:ahLst/>
            <a:cxnLst/>
            <a:rect l="l" t="t" r="r" b="b"/>
            <a:pathLst>
              <a:path w="1260475" h="288289">
                <a:moveTo>
                  <a:pt x="0" y="16382"/>
                </a:moveTo>
                <a:lnTo>
                  <a:pt x="0" y="7365"/>
                </a:lnTo>
                <a:lnTo>
                  <a:pt x="7365" y="0"/>
                </a:lnTo>
                <a:lnTo>
                  <a:pt x="16382" y="0"/>
                </a:lnTo>
                <a:lnTo>
                  <a:pt x="1243964" y="0"/>
                </a:lnTo>
                <a:lnTo>
                  <a:pt x="1252981" y="0"/>
                </a:lnTo>
                <a:lnTo>
                  <a:pt x="1260347" y="7365"/>
                </a:lnTo>
                <a:lnTo>
                  <a:pt x="1260347" y="16382"/>
                </a:lnTo>
                <a:lnTo>
                  <a:pt x="1260347" y="271652"/>
                </a:lnTo>
                <a:lnTo>
                  <a:pt x="1260347" y="280669"/>
                </a:lnTo>
                <a:lnTo>
                  <a:pt x="1252981" y="288035"/>
                </a:lnTo>
                <a:lnTo>
                  <a:pt x="1243964" y="288035"/>
                </a:lnTo>
                <a:lnTo>
                  <a:pt x="16382" y="288035"/>
                </a:lnTo>
                <a:lnTo>
                  <a:pt x="7365" y="288035"/>
                </a:lnTo>
                <a:lnTo>
                  <a:pt x="0" y="280669"/>
                </a:lnTo>
                <a:lnTo>
                  <a:pt x="0" y="271652"/>
                </a:lnTo>
                <a:lnTo>
                  <a:pt x="0" y="16382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766431" y="2031873"/>
            <a:ext cx="100711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2E5496"/>
                </a:solidFill>
                <a:latin typeface="Microsoft YaHei"/>
                <a:cs typeface="Microsoft YaHei"/>
              </a:rPr>
              <a:t>客户端性能测试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70860" y="1978151"/>
            <a:ext cx="1260475" cy="288290"/>
          </a:xfrm>
          <a:custGeom>
            <a:avLst/>
            <a:gdLst/>
            <a:ahLst/>
            <a:cxnLst/>
            <a:rect l="l" t="t" r="r" b="b"/>
            <a:pathLst>
              <a:path w="1260475" h="288289">
                <a:moveTo>
                  <a:pt x="0" y="16383"/>
                </a:moveTo>
                <a:lnTo>
                  <a:pt x="0" y="7365"/>
                </a:lnTo>
                <a:lnTo>
                  <a:pt x="7365" y="0"/>
                </a:lnTo>
                <a:lnTo>
                  <a:pt x="16382" y="0"/>
                </a:lnTo>
                <a:lnTo>
                  <a:pt x="1243964" y="0"/>
                </a:lnTo>
                <a:lnTo>
                  <a:pt x="1252981" y="0"/>
                </a:lnTo>
                <a:lnTo>
                  <a:pt x="1260348" y="7365"/>
                </a:lnTo>
                <a:lnTo>
                  <a:pt x="1260348" y="16383"/>
                </a:lnTo>
                <a:lnTo>
                  <a:pt x="1260348" y="271652"/>
                </a:lnTo>
                <a:lnTo>
                  <a:pt x="1260348" y="280670"/>
                </a:lnTo>
                <a:lnTo>
                  <a:pt x="1252981" y="288036"/>
                </a:lnTo>
                <a:lnTo>
                  <a:pt x="1243964" y="288036"/>
                </a:lnTo>
                <a:lnTo>
                  <a:pt x="16382" y="288036"/>
                </a:lnTo>
                <a:lnTo>
                  <a:pt x="7365" y="288036"/>
                </a:lnTo>
                <a:lnTo>
                  <a:pt x="0" y="280670"/>
                </a:lnTo>
                <a:lnTo>
                  <a:pt x="0" y="271652"/>
                </a:lnTo>
                <a:lnTo>
                  <a:pt x="0" y="16383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407790" y="2019426"/>
            <a:ext cx="58674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2E5496"/>
                </a:solidFill>
                <a:latin typeface="Microsoft YaHei"/>
                <a:cs typeface="Microsoft YaHei"/>
              </a:rPr>
              <a:t>接口测试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53128" y="1984248"/>
            <a:ext cx="1431290" cy="288290"/>
          </a:xfrm>
          <a:custGeom>
            <a:avLst/>
            <a:gdLst/>
            <a:ahLst/>
            <a:cxnLst/>
            <a:rect l="l" t="t" r="r" b="b"/>
            <a:pathLst>
              <a:path w="1431289" h="288289">
                <a:moveTo>
                  <a:pt x="0" y="16382"/>
                </a:moveTo>
                <a:lnTo>
                  <a:pt x="0" y="7365"/>
                </a:lnTo>
                <a:lnTo>
                  <a:pt x="7366" y="0"/>
                </a:lnTo>
                <a:lnTo>
                  <a:pt x="16383" y="0"/>
                </a:lnTo>
                <a:lnTo>
                  <a:pt x="1414652" y="0"/>
                </a:lnTo>
                <a:lnTo>
                  <a:pt x="1423670" y="0"/>
                </a:lnTo>
                <a:lnTo>
                  <a:pt x="1431036" y="7365"/>
                </a:lnTo>
                <a:lnTo>
                  <a:pt x="1431036" y="16382"/>
                </a:lnTo>
                <a:lnTo>
                  <a:pt x="1431036" y="271652"/>
                </a:lnTo>
                <a:lnTo>
                  <a:pt x="1431036" y="280669"/>
                </a:lnTo>
                <a:lnTo>
                  <a:pt x="1423670" y="288036"/>
                </a:lnTo>
                <a:lnTo>
                  <a:pt x="1414652" y="288036"/>
                </a:lnTo>
                <a:lnTo>
                  <a:pt x="16383" y="288036"/>
                </a:lnTo>
                <a:lnTo>
                  <a:pt x="7366" y="288036"/>
                </a:lnTo>
                <a:lnTo>
                  <a:pt x="0" y="280669"/>
                </a:lnTo>
                <a:lnTo>
                  <a:pt x="0" y="271652"/>
                </a:lnTo>
                <a:lnTo>
                  <a:pt x="0" y="16382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874767" y="2026666"/>
            <a:ext cx="58674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2E5496"/>
                </a:solidFill>
                <a:latin typeface="Microsoft YaHei"/>
                <a:cs typeface="Microsoft YaHei"/>
              </a:rPr>
              <a:t>真机调试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67811" y="2314955"/>
            <a:ext cx="1260475" cy="288290"/>
          </a:xfrm>
          <a:custGeom>
            <a:avLst/>
            <a:gdLst/>
            <a:ahLst/>
            <a:cxnLst/>
            <a:rect l="l" t="t" r="r" b="b"/>
            <a:pathLst>
              <a:path w="1260475" h="288289">
                <a:moveTo>
                  <a:pt x="0" y="16383"/>
                </a:moveTo>
                <a:lnTo>
                  <a:pt x="0" y="7366"/>
                </a:lnTo>
                <a:lnTo>
                  <a:pt x="7365" y="0"/>
                </a:lnTo>
                <a:lnTo>
                  <a:pt x="16382" y="0"/>
                </a:lnTo>
                <a:lnTo>
                  <a:pt x="1243964" y="0"/>
                </a:lnTo>
                <a:lnTo>
                  <a:pt x="1252982" y="0"/>
                </a:lnTo>
                <a:lnTo>
                  <a:pt x="1260348" y="7366"/>
                </a:lnTo>
                <a:lnTo>
                  <a:pt x="1260348" y="16383"/>
                </a:lnTo>
                <a:lnTo>
                  <a:pt x="1260348" y="271653"/>
                </a:lnTo>
                <a:lnTo>
                  <a:pt x="1260348" y="280670"/>
                </a:lnTo>
                <a:lnTo>
                  <a:pt x="1252982" y="288036"/>
                </a:lnTo>
                <a:lnTo>
                  <a:pt x="1243964" y="288036"/>
                </a:lnTo>
                <a:lnTo>
                  <a:pt x="16382" y="288036"/>
                </a:lnTo>
                <a:lnTo>
                  <a:pt x="7365" y="288036"/>
                </a:lnTo>
                <a:lnTo>
                  <a:pt x="0" y="280670"/>
                </a:lnTo>
                <a:lnTo>
                  <a:pt x="0" y="271653"/>
                </a:lnTo>
                <a:lnTo>
                  <a:pt x="0" y="16383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349244" y="2356866"/>
            <a:ext cx="69913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2E5496"/>
                </a:solidFill>
                <a:latin typeface="Microsoft YaHei"/>
                <a:cs typeface="Microsoft YaHei"/>
              </a:rPr>
              <a:t>M</a:t>
            </a:r>
            <a:r>
              <a:rPr dirty="0" sz="1100" spc="-10" b="1">
                <a:solidFill>
                  <a:srgbClr val="2E5496"/>
                </a:solidFill>
                <a:latin typeface="Microsoft YaHei"/>
                <a:cs typeface="Microsoft YaHei"/>
              </a:rPr>
              <a:t>o</a:t>
            </a:r>
            <a:r>
              <a:rPr dirty="0" sz="1100" b="1">
                <a:solidFill>
                  <a:srgbClr val="2E5496"/>
                </a:solidFill>
                <a:latin typeface="Microsoft YaHei"/>
                <a:cs typeface="Microsoft YaHei"/>
              </a:rPr>
              <a:t>ck能力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74976" y="2827020"/>
            <a:ext cx="3599815" cy="277495"/>
          </a:xfrm>
          <a:custGeom>
            <a:avLst/>
            <a:gdLst/>
            <a:ahLst/>
            <a:cxnLst/>
            <a:rect l="l" t="t" r="r" b="b"/>
            <a:pathLst>
              <a:path w="3599815" h="277494">
                <a:moveTo>
                  <a:pt x="3553460" y="0"/>
                </a:moveTo>
                <a:lnTo>
                  <a:pt x="46228" y="0"/>
                </a:lnTo>
                <a:lnTo>
                  <a:pt x="28235" y="3633"/>
                </a:lnTo>
                <a:lnTo>
                  <a:pt x="13541" y="13541"/>
                </a:lnTo>
                <a:lnTo>
                  <a:pt x="3633" y="28235"/>
                </a:lnTo>
                <a:lnTo>
                  <a:pt x="0" y="46227"/>
                </a:lnTo>
                <a:lnTo>
                  <a:pt x="0" y="231139"/>
                </a:lnTo>
                <a:lnTo>
                  <a:pt x="3633" y="249132"/>
                </a:lnTo>
                <a:lnTo>
                  <a:pt x="13541" y="263826"/>
                </a:lnTo>
                <a:lnTo>
                  <a:pt x="28235" y="273734"/>
                </a:lnTo>
                <a:lnTo>
                  <a:pt x="46228" y="277367"/>
                </a:lnTo>
                <a:lnTo>
                  <a:pt x="3553460" y="277367"/>
                </a:lnTo>
                <a:lnTo>
                  <a:pt x="3571452" y="273734"/>
                </a:lnTo>
                <a:lnTo>
                  <a:pt x="3586146" y="263826"/>
                </a:lnTo>
                <a:lnTo>
                  <a:pt x="3596054" y="249132"/>
                </a:lnTo>
                <a:lnTo>
                  <a:pt x="3599688" y="231139"/>
                </a:lnTo>
                <a:lnTo>
                  <a:pt x="3599688" y="46227"/>
                </a:lnTo>
                <a:lnTo>
                  <a:pt x="3596054" y="28235"/>
                </a:lnTo>
                <a:lnTo>
                  <a:pt x="3586146" y="13541"/>
                </a:lnTo>
                <a:lnTo>
                  <a:pt x="3571452" y="3633"/>
                </a:lnTo>
                <a:lnTo>
                  <a:pt x="3553460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981958" y="2863723"/>
            <a:ext cx="58674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FFFFFF"/>
                </a:solidFill>
                <a:latin typeface="Microsoft YaHei"/>
                <a:cs typeface="Microsoft YaHei"/>
              </a:rPr>
              <a:t>组件集成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51447" y="3171444"/>
            <a:ext cx="1152525" cy="314325"/>
          </a:xfrm>
          <a:custGeom>
            <a:avLst/>
            <a:gdLst/>
            <a:ahLst/>
            <a:cxnLst/>
            <a:rect l="l" t="t" r="r" b="b"/>
            <a:pathLst>
              <a:path w="1152525" h="314325">
                <a:moveTo>
                  <a:pt x="0" y="4825"/>
                </a:moveTo>
                <a:lnTo>
                  <a:pt x="0" y="2158"/>
                </a:lnTo>
                <a:lnTo>
                  <a:pt x="2159" y="0"/>
                </a:lnTo>
                <a:lnTo>
                  <a:pt x="4825" y="0"/>
                </a:lnTo>
                <a:lnTo>
                  <a:pt x="1147318" y="0"/>
                </a:lnTo>
                <a:lnTo>
                  <a:pt x="1149984" y="0"/>
                </a:lnTo>
                <a:lnTo>
                  <a:pt x="1152144" y="2158"/>
                </a:lnTo>
                <a:lnTo>
                  <a:pt x="1152144" y="4825"/>
                </a:lnTo>
                <a:lnTo>
                  <a:pt x="1152144" y="309117"/>
                </a:lnTo>
                <a:lnTo>
                  <a:pt x="1152144" y="311784"/>
                </a:lnTo>
                <a:lnTo>
                  <a:pt x="1149984" y="313943"/>
                </a:lnTo>
                <a:lnTo>
                  <a:pt x="1147318" y="313943"/>
                </a:lnTo>
                <a:lnTo>
                  <a:pt x="4825" y="313943"/>
                </a:lnTo>
                <a:lnTo>
                  <a:pt x="2159" y="313943"/>
                </a:lnTo>
                <a:lnTo>
                  <a:pt x="0" y="311784"/>
                </a:lnTo>
                <a:lnTo>
                  <a:pt x="0" y="309117"/>
                </a:lnTo>
                <a:lnTo>
                  <a:pt x="0" y="4825"/>
                </a:lnTo>
                <a:close/>
              </a:path>
            </a:pathLst>
          </a:custGeom>
          <a:ln w="12192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393560" y="3226384"/>
            <a:ext cx="8667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538235"/>
                </a:solidFill>
                <a:latin typeface="Microsoft YaHei"/>
                <a:cs typeface="Microsoft YaHei"/>
              </a:rPr>
              <a:t>手机调度系统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697468" y="3171444"/>
            <a:ext cx="1571625" cy="304800"/>
          </a:xfrm>
          <a:custGeom>
            <a:avLst/>
            <a:gdLst/>
            <a:ahLst/>
            <a:cxnLst/>
            <a:rect l="l" t="t" r="r" b="b"/>
            <a:pathLst>
              <a:path w="1571625" h="304800">
                <a:moveTo>
                  <a:pt x="0" y="4698"/>
                </a:moveTo>
                <a:lnTo>
                  <a:pt x="0" y="2158"/>
                </a:lnTo>
                <a:lnTo>
                  <a:pt x="2158" y="0"/>
                </a:lnTo>
                <a:lnTo>
                  <a:pt x="4699" y="0"/>
                </a:lnTo>
                <a:lnTo>
                  <a:pt x="1566545" y="0"/>
                </a:lnTo>
                <a:lnTo>
                  <a:pt x="1569084" y="0"/>
                </a:lnTo>
                <a:lnTo>
                  <a:pt x="1571243" y="2158"/>
                </a:lnTo>
                <a:lnTo>
                  <a:pt x="1571243" y="4698"/>
                </a:lnTo>
                <a:lnTo>
                  <a:pt x="1571243" y="300100"/>
                </a:lnTo>
                <a:lnTo>
                  <a:pt x="1571243" y="302640"/>
                </a:lnTo>
                <a:lnTo>
                  <a:pt x="1569084" y="304800"/>
                </a:lnTo>
                <a:lnTo>
                  <a:pt x="1566545" y="304800"/>
                </a:lnTo>
                <a:lnTo>
                  <a:pt x="4699" y="304800"/>
                </a:lnTo>
                <a:lnTo>
                  <a:pt x="2158" y="304800"/>
                </a:lnTo>
                <a:lnTo>
                  <a:pt x="0" y="302640"/>
                </a:lnTo>
                <a:lnTo>
                  <a:pt x="0" y="300100"/>
                </a:lnTo>
                <a:lnTo>
                  <a:pt x="0" y="4698"/>
                </a:lnTo>
                <a:close/>
              </a:path>
            </a:pathLst>
          </a:custGeom>
          <a:ln w="12192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8980169" y="3222117"/>
            <a:ext cx="100711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538235"/>
                </a:solidFill>
                <a:latin typeface="Microsoft YaHei"/>
                <a:cs typeface="Microsoft YaHei"/>
              </a:rPr>
              <a:t>容器化执行系统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76500" y="3171444"/>
            <a:ext cx="1150620" cy="320040"/>
          </a:xfrm>
          <a:custGeom>
            <a:avLst/>
            <a:gdLst/>
            <a:ahLst/>
            <a:cxnLst/>
            <a:rect l="l" t="t" r="r" b="b"/>
            <a:pathLst>
              <a:path w="1150620" h="320039">
                <a:moveTo>
                  <a:pt x="0" y="11810"/>
                </a:moveTo>
                <a:lnTo>
                  <a:pt x="0" y="5333"/>
                </a:lnTo>
                <a:lnTo>
                  <a:pt x="5333" y="0"/>
                </a:lnTo>
                <a:lnTo>
                  <a:pt x="11811" y="0"/>
                </a:lnTo>
                <a:lnTo>
                  <a:pt x="1138809" y="0"/>
                </a:lnTo>
                <a:lnTo>
                  <a:pt x="1145286" y="0"/>
                </a:lnTo>
                <a:lnTo>
                  <a:pt x="1150620" y="5333"/>
                </a:lnTo>
                <a:lnTo>
                  <a:pt x="1150620" y="11810"/>
                </a:lnTo>
                <a:lnTo>
                  <a:pt x="1150620" y="308228"/>
                </a:lnTo>
                <a:lnTo>
                  <a:pt x="1150620" y="314705"/>
                </a:lnTo>
                <a:lnTo>
                  <a:pt x="1145286" y="320039"/>
                </a:lnTo>
                <a:lnTo>
                  <a:pt x="1138809" y="320039"/>
                </a:lnTo>
                <a:lnTo>
                  <a:pt x="11811" y="320039"/>
                </a:lnTo>
                <a:lnTo>
                  <a:pt x="5333" y="320039"/>
                </a:lnTo>
                <a:lnTo>
                  <a:pt x="0" y="314705"/>
                </a:lnTo>
                <a:lnTo>
                  <a:pt x="0" y="308228"/>
                </a:lnTo>
                <a:lnTo>
                  <a:pt x="0" y="11810"/>
                </a:lnTo>
                <a:close/>
              </a:path>
            </a:pathLst>
          </a:custGeom>
          <a:ln w="12192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758185" y="3230118"/>
            <a:ext cx="58674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538235"/>
                </a:solidFill>
                <a:latin typeface="Microsoft YaHei"/>
                <a:cs typeface="Microsoft YaHei"/>
              </a:rPr>
              <a:t>服务总线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473695" y="3646932"/>
            <a:ext cx="1152525" cy="330835"/>
          </a:xfrm>
          <a:custGeom>
            <a:avLst/>
            <a:gdLst/>
            <a:ahLst/>
            <a:cxnLst/>
            <a:rect l="l" t="t" r="r" b="b"/>
            <a:pathLst>
              <a:path w="1152525" h="330835">
                <a:moveTo>
                  <a:pt x="0" y="19431"/>
                </a:moveTo>
                <a:lnTo>
                  <a:pt x="1518" y="11840"/>
                </a:lnTo>
                <a:lnTo>
                  <a:pt x="5667" y="5667"/>
                </a:lnTo>
                <a:lnTo>
                  <a:pt x="11840" y="1518"/>
                </a:lnTo>
                <a:lnTo>
                  <a:pt x="19430" y="0"/>
                </a:lnTo>
                <a:lnTo>
                  <a:pt x="1132712" y="0"/>
                </a:lnTo>
                <a:lnTo>
                  <a:pt x="1140303" y="1518"/>
                </a:lnTo>
                <a:lnTo>
                  <a:pt x="1146476" y="5667"/>
                </a:lnTo>
                <a:lnTo>
                  <a:pt x="1150625" y="11840"/>
                </a:lnTo>
                <a:lnTo>
                  <a:pt x="1152144" y="19431"/>
                </a:lnTo>
                <a:lnTo>
                  <a:pt x="1152144" y="311277"/>
                </a:lnTo>
                <a:lnTo>
                  <a:pt x="1150625" y="318867"/>
                </a:lnTo>
                <a:lnTo>
                  <a:pt x="1146476" y="325040"/>
                </a:lnTo>
                <a:lnTo>
                  <a:pt x="1140303" y="329189"/>
                </a:lnTo>
                <a:lnTo>
                  <a:pt x="1132712" y="330708"/>
                </a:lnTo>
                <a:lnTo>
                  <a:pt x="19430" y="330708"/>
                </a:lnTo>
                <a:lnTo>
                  <a:pt x="11840" y="329189"/>
                </a:lnTo>
                <a:lnTo>
                  <a:pt x="5667" y="325040"/>
                </a:lnTo>
                <a:lnTo>
                  <a:pt x="1518" y="318867"/>
                </a:lnTo>
                <a:lnTo>
                  <a:pt x="0" y="311277"/>
                </a:lnTo>
                <a:lnTo>
                  <a:pt x="0" y="19431"/>
                </a:lnTo>
                <a:close/>
              </a:path>
            </a:pathLst>
          </a:custGeom>
          <a:ln w="12192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616697" y="3710432"/>
            <a:ext cx="8667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38235"/>
                </a:solidFill>
                <a:latin typeface="Microsoft YaHei"/>
                <a:cs typeface="Microsoft YaHei"/>
              </a:rPr>
              <a:t>执行策略编排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700516" y="3646932"/>
            <a:ext cx="1568450" cy="330835"/>
          </a:xfrm>
          <a:custGeom>
            <a:avLst/>
            <a:gdLst/>
            <a:ahLst/>
            <a:cxnLst/>
            <a:rect l="l" t="t" r="r" b="b"/>
            <a:pathLst>
              <a:path w="1568450" h="330835">
                <a:moveTo>
                  <a:pt x="0" y="5080"/>
                </a:moveTo>
                <a:lnTo>
                  <a:pt x="0" y="2286"/>
                </a:lnTo>
                <a:lnTo>
                  <a:pt x="2285" y="0"/>
                </a:lnTo>
                <a:lnTo>
                  <a:pt x="5079" y="0"/>
                </a:lnTo>
                <a:lnTo>
                  <a:pt x="1563115" y="0"/>
                </a:lnTo>
                <a:lnTo>
                  <a:pt x="1565909" y="0"/>
                </a:lnTo>
                <a:lnTo>
                  <a:pt x="1568195" y="2286"/>
                </a:lnTo>
                <a:lnTo>
                  <a:pt x="1568195" y="5080"/>
                </a:lnTo>
                <a:lnTo>
                  <a:pt x="1568195" y="325628"/>
                </a:lnTo>
                <a:lnTo>
                  <a:pt x="1568195" y="328422"/>
                </a:lnTo>
                <a:lnTo>
                  <a:pt x="1565909" y="330708"/>
                </a:lnTo>
                <a:lnTo>
                  <a:pt x="1563115" y="330708"/>
                </a:lnTo>
                <a:lnTo>
                  <a:pt x="5079" y="330708"/>
                </a:lnTo>
                <a:lnTo>
                  <a:pt x="2285" y="330708"/>
                </a:lnTo>
                <a:lnTo>
                  <a:pt x="0" y="328422"/>
                </a:lnTo>
                <a:lnTo>
                  <a:pt x="0" y="325628"/>
                </a:lnTo>
                <a:lnTo>
                  <a:pt x="0" y="5080"/>
                </a:lnTo>
                <a:close/>
              </a:path>
            </a:pathLst>
          </a:custGeom>
          <a:ln w="12192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8911843" y="3710432"/>
            <a:ext cx="114744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38235"/>
                </a:solidFill>
                <a:latin typeface="Microsoft YaHei"/>
                <a:cs typeface="Microsoft YaHei"/>
              </a:rPr>
              <a:t>测试结果分析系统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251447" y="2822448"/>
            <a:ext cx="4044950" cy="277495"/>
          </a:xfrm>
          <a:custGeom>
            <a:avLst/>
            <a:gdLst/>
            <a:ahLst/>
            <a:cxnLst/>
            <a:rect l="l" t="t" r="r" b="b"/>
            <a:pathLst>
              <a:path w="4044950" h="277494">
                <a:moveTo>
                  <a:pt x="3998468" y="0"/>
                </a:moveTo>
                <a:lnTo>
                  <a:pt x="46227" y="0"/>
                </a:lnTo>
                <a:lnTo>
                  <a:pt x="28235" y="3633"/>
                </a:lnTo>
                <a:lnTo>
                  <a:pt x="13541" y="13541"/>
                </a:lnTo>
                <a:lnTo>
                  <a:pt x="3633" y="28235"/>
                </a:lnTo>
                <a:lnTo>
                  <a:pt x="0" y="46227"/>
                </a:lnTo>
                <a:lnTo>
                  <a:pt x="0" y="231139"/>
                </a:lnTo>
                <a:lnTo>
                  <a:pt x="3633" y="249132"/>
                </a:lnTo>
                <a:lnTo>
                  <a:pt x="13541" y="263826"/>
                </a:lnTo>
                <a:lnTo>
                  <a:pt x="28235" y="273734"/>
                </a:lnTo>
                <a:lnTo>
                  <a:pt x="46227" y="277367"/>
                </a:lnTo>
                <a:lnTo>
                  <a:pt x="3998468" y="277367"/>
                </a:lnTo>
                <a:lnTo>
                  <a:pt x="4016460" y="273734"/>
                </a:lnTo>
                <a:lnTo>
                  <a:pt x="4031154" y="263826"/>
                </a:lnTo>
                <a:lnTo>
                  <a:pt x="4041062" y="249132"/>
                </a:lnTo>
                <a:lnTo>
                  <a:pt x="4044696" y="231139"/>
                </a:lnTo>
                <a:lnTo>
                  <a:pt x="4044696" y="46227"/>
                </a:lnTo>
                <a:lnTo>
                  <a:pt x="4041062" y="28235"/>
                </a:lnTo>
                <a:lnTo>
                  <a:pt x="4031154" y="13541"/>
                </a:lnTo>
                <a:lnTo>
                  <a:pt x="4016460" y="3633"/>
                </a:lnTo>
                <a:lnTo>
                  <a:pt x="399846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981315" y="2859405"/>
            <a:ext cx="58674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FFFFFF"/>
                </a:solidFill>
                <a:latin typeface="Microsoft YaHei"/>
                <a:cs typeface="Microsoft YaHei"/>
              </a:rPr>
              <a:t>管理调度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473695" y="3171444"/>
            <a:ext cx="1152525" cy="304800"/>
          </a:xfrm>
          <a:custGeom>
            <a:avLst/>
            <a:gdLst/>
            <a:ahLst/>
            <a:cxnLst/>
            <a:rect l="l" t="t" r="r" b="b"/>
            <a:pathLst>
              <a:path w="1152525" h="304800">
                <a:moveTo>
                  <a:pt x="0" y="4698"/>
                </a:moveTo>
                <a:lnTo>
                  <a:pt x="0" y="2158"/>
                </a:lnTo>
                <a:lnTo>
                  <a:pt x="2158" y="0"/>
                </a:lnTo>
                <a:lnTo>
                  <a:pt x="4699" y="0"/>
                </a:lnTo>
                <a:lnTo>
                  <a:pt x="1147445" y="0"/>
                </a:lnTo>
                <a:lnTo>
                  <a:pt x="1149984" y="0"/>
                </a:lnTo>
                <a:lnTo>
                  <a:pt x="1152144" y="2158"/>
                </a:lnTo>
                <a:lnTo>
                  <a:pt x="1152144" y="4698"/>
                </a:lnTo>
                <a:lnTo>
                  <a:pt x="1152144" y="300100"/>
                </a:lnTo>
                <a:lnTo>
                  <a:pt x="1152144" y="302640"/>
                </a:lnTo>
                <a:lnTo>
                  <a:pt x="1149984" y="304800"/>
                </a:lnTo>
                <a:lnTo>
                  <a:pt x="1147445" y="304800"/>
                </a:lnTo>
                <a:lnTo>
                  <a:pt x="4699" y="304800"/>
                </a:lnTo>
                <a:lnTo>
                  <a:pt x="2158" y="304800"/>
                </a:lnTo>
                <a:lnTo>
                  <a:pt x="0" y="302640"/>
                </a:lnTo>
                <a:lnTo>
                  <a:pt x="0" y="300100"/>
                </a:lnTo>
                <a:lnTo>
                  <a:pt x="0" y="4698"/>
                </a:lnTo>
                <a:close/>
              </a:path>
            </a:pathLst>
          </a:custGeom>
          <a:ln w="12192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616697" y="3222117"/>
            <a:ext cx="86677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538235"/>
                </a:solidFill>
                <a:latin typeface="Microsoft YaHei"/>
                <a:cs typeface="Microsoft YaHei"/>
              </a:rPr>
              <a:t>测试环境管理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45352" y="3646932"/>
            <a:ext cx="1152525" cy="320040"/>
          </a:xfrm>
          <a:custGeom>
            <a:avLst/>
            <a:gdLst/>
            <a:ahLst/>
            <a:cxnLst/>
            <a:rect l="l" t="t" r="r" b="b"/>
            <a:pathLst>
              <a:path w="1152525" h="320039">
                <a:moveTo>
                  <a:pt x="0" y="4953"/>
                </a:moveTo>
                <a:lnTo>
                  <a:pt x="0" y="2159"/>
                </a:lnTo>
                <a:lnTo>
                  <a:pt x="2159" y="0"/>
                </a:lnTo>
                <a:lnTo>
                  <a:pt x="4952" y="0"/>
                </a:lnTo>
                <a:lnTo>
                  <a:pt x="1147191" y="0"/>
                </a:lnTo>
                <a:lnTo>
                  <a:pt x="1149984" y="0"/>
                </a:lnTo>
                <a:lnTo>
                  <a:pt x="1152144" y="2159"/>
                </a:lnTo>
                <a:lnTo>
                  <a:pt x="1152144" y="4953"/>
                </a:lnTo>
                <a:lnTo>
                  <a:pt x="1152144" y="315087"/>
                </a:lnTo>
                <a:lnTo>
                  <a:pt x="1152144" y="317881"/>
                </a:lnTo>
                <a:lnTo>
                  <a:pt x="1149984" y="320040"/>
                </a:lnTo>
                <a:lnTo>
                  <a:pt x="1147191" y="320040"/>
                </a:lnTo>
                <a:lnTo>
                  <a:pt x="4952" y="320040"/>
                </a:lnTo>
                <a:lnTo>
                  <a:pt x="2159" y="320040"/>
                </a:lnTo>
                <a:lnTo>
                  <a:pt x="0" y="317881"/>
                </a:lnTo>
                <a:lnTo>
                  <a:pt x="0" y="315087"/>
                </a:lnTo>
                <a:lnTo>
                  <a:pt x="0" y="4953"/>
                </a:lnTo>
                <a:close/>
              </a:path>
            </a:pathLst>
          </a:custGeom>
          <a:ln w="12192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528307" y="3705605"/>
            <a:ext cx="5867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38235"/>
                </a:solidFill>
                <a:latin typeface="Microsoft YaHei"/>
                <a:cs typeface="Microsoft YaHei"/>
              </a:rPr>
              <a:t>框架集成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700271" y="3177539"/>
            <a:ext cx="1152525" cy="314325"/>
          </a:xfrm>
          <a:custGeom>
            <a:avLst/>
            <a:gdLst/>
            <a:ahLst/>
            <a:cxnLst/>
            <a:rect l="l" t="t" r="r" b="b"/>
            <a:pathLst>
              <a:path w="1152525" h="314325">
                <a:moveTo>
                  <a:pt x="0" y="11684"/>
                </a:moveTo>
                <a:lnTo>
                  <a:pt x="0" y="5207"/>
                </a:lnTo>
                <a:lnTo>
                  <a:pt x="5206" y="0"/>
                </a:lnTo>
                <a:lnTo>
                  <a:pt x="11683" y="0"/>
                </a:lnTo>
                <a:lnTo>
                  <a:pt x="1140460" y="0"/>
                </a:lnTo>
                <a:lnTo>
                  <a:pt x="1146937" y="0"/>
                </a:lnTo>
                <a:lnTo>
                  <a:pt x="1152143" y="5207"/>
                </a:lnTo>
                <a:lnTo>
                  <a:pt x="1152143" y="11684"/>
                </a:lnTo>
                <a:lnTo>
                  <a:pt x="1152143" y="302260"/>
                </a:lnTo>
                <a:lnTo>
                  <a:pt x="1152143" y="308737"/>
                </a:lnTo>
                <a:lnTo>
                  <a:pt x="1146937" y="313944"/>
                </a:lnTo>
                <a:lnTo>
                  <a:pt x="1140460" y="313944"/>
                </a:lnTo>
                <a:lnTo>
                  <a:pt x="11683" y="313944"/>
                </a:lnTo>
                <a:lnTo>
                  <a:pt x="5206" y="313944"/>
                </a:lnTo>
                <a:lnTo>
                  <a:pt x="0" y="308737"/>
                </a:lnTo>
                <a:lnTo>
                  <a:pt x="0" y="302260"/>
                </a:lnTo>
                <a:lnTo>
                  <a:pt x="0" y="11684"/>
                </a:lnTo>
                <a:close/>
              </a:path>
            </a:pathLst>
          </a:custGeom>
          <a:ln w="12192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052442" y="3233166"/>
            <a:ext cx="44640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538235"/>
                </a:solidFill>
                <a:latin typeface="Microsoft YaHei"/>
                <a:cs typeface="Microsoft YaHei"/>
              </a:rPr>
              <a:t>控制台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924044" y="3171444"/>
            <a:ext cx="1152525" cy="320040"/>
          </a:xfrm>
          <a:custGeom>
            <a:avLst/>
            <a:gdLst/>
            <a:ahLst/>
            <a:cxnLst/>
            <a:rect l="l" t="t" r="r" b="b"/>
            <a:pathLst>
              <a:path w="1152525" h="320039">
                <a:moveTo>
                  <a:pt x="0" y="11810"/>
                </a:moveTo>
                <a:lnTo>
                  <a:pt x="0" y="5333"/>
                </a:lnTo>
                <a:lnTo>
                  <a:pt x="5333" y="0"/>
                </a:lnTo>
                <a:lnTo>
                  <a:pt x="11810" y="0"/>
                </a:lnTo>
                <a:lnTo>
                  <a:pt x="1140332" y="0"/>
                </a:lnTo>
                <a:lnTo>
                  <a:pt x="1146809" y="0"/>
                </a:lnTo>
                <a:lnTo>
                  <a:pt x="1152143" y="5333"/>
                </a:lnTo>
                <a:lnTo>
                  <a:pt x="1152143" y="11810"/>
                </a:lnTo>
                <a:lnTo>
                  <a:pt x="1152143" y="308228"/>
                </a:lnTo>
                <a:lnTo>
                  <a:pt x="1152143" y="314705"/>
                </a:lnTo>
                <a:lnTo>
                  <a:pt x="1146809" y="320039"/>
                </a:lnTo>
                <a:lnTo>
                  <a:pt x="1140332" y="320039"/>
                </a:lnTo>
                <a:lnTo>
                  <a:pt x="11810" y="320039"/>
                </a:lnTo>
                <a:lnTo>
                  <a:pt x="5333" y="320039"/>
                </a:lnTo>
                <a:lnTo>
                  <a:pt x="0" y="314705"/>
                </a:lnTo>
                <a:lnTo>
                  <a:pt x="0" y="308228"/>
                </a:lnTo>
                <a:lnTo>
                  <a:pt x="0" y="11810"/>
                </a:lnTo>
                <a:close/>
              </a:path>
            </a:pathLst>
          </a:custGeom>
          <a:ln w="12192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5206365" y="3230118"/>
            <a:ext cx="58674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538235"/>
                </a:solidFill>
                <a:latin typeface="Microsoft YaHei"/>
                <a:cs typeface="Microsoft YaHei"/>
              </a:rPr>
              <a:t>消息总线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471927" y="3648455"/>
            <a:ext cx="1152525" cy="329565"/>
          </a:xfrm>
          <a:custGeom>
            <a:avLst/>
            <a:gdLst/>
            <a:ahLst/>
            <a:cxnLst/>
            <a:rect l="l" t="t" r="r" b="b"/>
            <a:pathLst>
              <a:path w="1152525" h="329564">
                <a:moveTo>
                  <a:pt x="0" y="12192"/>
                </a:moveTo>
                <a:lnTo>
                  <a:pt x="0" y="5461"/>
                </a:lnTo>
                <a:lnTo>
                  <a:pt x="5461" y="0"/>
                </a:lnTo>
                <a:lnTo>
                  <a:pt x="12192" y="0"/>
                </a:lnTo>
                <a:lnTo>
                  <a:pt x="1139952" y="0"/>
                </a:lnTo>
                <a:lnTo>
                  <a:pt x="1146683" y="0"/>
                </a:lnTo>
                <a:lnTo>
                  <a:pt x="1152144" y="5461"/>
                </a:lnTo>
                <a:lnTo>
                  <a:pt x="1152144" y="12192"/>
                </a:lnTo>
                <a:lnTo>
                  <a:pt x="1152144" y="316992"/>
                </a:lnTo>
                <a:lnTo>
                  <a:pt x="1152144" y="323723"/>
                </a:lnTo>
                <a:lnTo>
                  <a:pt x="1146683" y="329184"/>
                </a:lnTo>
                <a:lnTo>
                  <a:pt x="1139952" y="329184"/>
                </a:lnTo>
                <a:lnTo>
                  <a:pt x="12192" y="329184"/>
                </a:lnTo>
                <a:lnTo>
                  <a:pt x="5461" y="329184"/>
                </a:lnTo>
                <a:lnTo>
                  <a:pt x="0" y="323723"/>
                </a:lnTo>
                <a:lnTo>
                  <a:pt x="0" y="316992"/>
                </a:lnTo>
                <a:lnTo>
                  <a:pt x="0" y="12192"/>
                </a:lnTo>
                <a:close/>
              </a:path>
            </a:pathLst>
          </a:custGeom>
          <a:ln w="12192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2755773" y="3711321"/>
            <a:ext cx="5867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38235"/>
                </a:solidFill>
                <a:latin typeface="Microsoft YaHei"/>
                <a:cs typeface="Microsoft YaHei"/>
              </a:rPr>
              <a:t>身份服务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98747" y="3648455"/>
            <a:ext cx="2368550" cy="317500"/>
          </a:xfrm>
          <a:custGeom>
            <a:avLst/>
            <a:gdLst/>
            <a:ahLst/>
            <a:cxnLst/>
            <a:rect l="l" t="t" r="r" b="b"/>
            <a:pathLst>
              <a:path w="2368550" h="317500">
                <a:moveTo>
                  <a:pt x="0" y="11811"/>
                </a:moveTo>
                <a:lnTo>
                  <a:pt x="0" y="5207"/>
                </a:lnTo>
                <a:lnTo>
                  <a:pt x="5206" y="0"/>
                </a:lnTo>
                <a:lnTo>
                  <a:pt x="11811" y="0"/>
                </a:lnTo>
                <a:lnTo>
                  <a:pt x="2356485" y="0"/>
                </a:lnTo>
                <a:lnTo>
                  <a:pt x="2363089" y="0"/>
                </a:lnTo>
                <a:lnTo>
                  <a:pt x="2368296" y="5207"/>
                </a:lnTo>
                <a:lnTo>
                  <a:pt x="2368296" y="11811"/>
                </a:lnTo>
                <a:lnTo>
                  <a:pt x="2368296" y="305181"/>
                </a:lnTo>
                <a:lnTo>
                  <a:pt x="2368296" y="311785"/>
                </a:lnTo>
                <a:lnTo>
                  <a:pt x="2363089" y="316992"/>
                </a:lnTo>
                <a:lnTo>
                  <a:pt x="2356485" y="316992"/>
                </a:lnTo>
                <a:lnTo>
                  <a:pt x="11811" y="316992"/>
                </a:lnTo>
                <a:lnTo>
                  <a:pt x="5206" y="316992"/>
                </a:lnTo>
                <a:lnTo>
                  <a:pt x="0" y="311785"/>
                </a:lnTo>
                <a:lnTo>
                  <a:pt x="0" y="305181"/>
                </a:lnTo>
                <a:lnTo>
                  <a:pt x="0" y="11811"/>
                </a:lnTo>
                <a:close/>
              </a:path>
            </a:pathLst>
          </a:custGeom>
          <a:ln w="12192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4380103" y="3705859"/>
            <a:ext cx="10071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38235"/>
                </a:solidFill>
                <a:latin typeface="Microsoft YaHei"/>
                <a:cs typeface="Microsoft YaHei"/>
              </a:rPr>
              <a:t>业务开发组件库</a:t>
            </a:r>
            <a:endParaRPr sz="1100">
              <a:latin typeface="Microsoft YaHei"/>
              <a:cs typeface="Microsoft YaHe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900427" y="4294632"/>
            <a:ext cx="413384" cy="746760"/>
            <a:chOff x="1900427" y="4294632"/>
            <a:chExt cx="413384" cy="746760"/>
          </a:xfrm>
        </p:grpSpPr>
        <p:sp>
          <p:nvSpPr>
            <p:cNvPr id="45" name="object 45"/>
            <p:cNvSpPr/>
            <p:nvPr/>
          </p:nvSpPr>
          <p:spPr>
            <a:xfrm>
              <a:off x="1906523" y="4300728"/>
              <a:ext cx="401320" cy="734695"/>
            </a:xfrm>
            <a:custGeom>
              <a:avLst/>
              <a:gdLst/>
              <a:ahLst/>
              <a:cxnLst/>
              <a:rect l="l" t="t" r="r" b="b"/>
              <a:pathLst>
                <a:path w="401319" h="734695">
                  <a:moveTo>
                    <a:pt x="400812" y="0"/>
                  </a:moveTo>
                  <a:lnTo>
                    <a:pt x="0" y="0"/>
                  </a:lnTo>
                  <a:lnTo>
                    <a:pt x="0" y="734568"/>
                  </a:lnTo>
                  <a:lnTo>
                    <a:pt x="400812" y="734568"/>
                  </a:lnTo>
                  <a:lnTo>
                    <a:pt x="400812" y="0"/>
                  </a:lnTo>
                  <a:close/>
                </a:path>
              </a:pathLst>
            </a:custGeom>
            <a:solidFill>
              <a:srgbClr val="3C9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906523" y="4300728"/>
              <a:ext cx="401320" cy="734695"/>
            </a:xfrm>
            <a:custGeom>
              <a:avLst/>
              <a:gdLst/>
              <a:ahLst/>
              <a:cxnLst/>
              <a:rect l="l" t="t" r="r" b="b"/>
              <a:pathLst>
                <a:path w="401319" h="734695">
                  <a:moveTo>
                    <a:pt x="0" y="734568"/>
                  </a:moveTo>
                  <a:lnTo>
                    <a:pt x="400812" y="734568"/>
                  </a:lnTo>
                  <a:lnTo>
                    <a:pt x="400812" y="0"/>
                  </a:lnTo>
                  <a:lnTo>
                    <a:pt x="0" y="0"/>
                  </a:lnTo>
                  <a:lnTo>
                    <a:pt x="0" y="734568"/>
                  </a:lnTo>
                  <a:close/>
                </a:path>
              </a:pathLst>
            </a:custGeom>
            <a:ln w="12192">
              <a:solidFill>
                <a:srgbClr val="3C99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906523" y="4294632"/>
            <a:ext cx="401320" cy="257175"/>
          </a:xfrm>
          <a:prstGeom prst="rect">
            <a:avLst/>
          </a:prstGeom>
          <a:solidFill>
            <a:srgbClr val="3C99FF"/>
          </a:solidFill>
        </p:spPr>
        <p:txBody>
          <a:bodyPr wrap="square" lIns="0" tIns="102870" rIns="0" bIns="0" rtlCol="0" vert="horz">
            <a:spAutoFit/>
          </a:bodyPr>
          <a:lstStyle/>
          <a:p>
            <a:pPr marL="108585">
              <a:lnSpc>
                <a:spcPts val="1210"/>
              </a:lnSpc>
              <a:spcBef>
                <a:spcPts val="810"/>
              </a:spcBef>
            </a:pP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技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906523" y="4551476"/>
            <a:ext cx="401320" cy="140335"/>
          </a:xfrm>
          <a:prstGeom prst="rect">
            <a:avLst/>
          </a:prstGeom>
          <a:solidFill>
            <a:srgbClr val="3C99FF"/>
          </a:solidFill>
        </p:spPr>
        <p:txBody>
          <a:bodyPr wrap="square" lIns="0" tIns="0" rIns="0" bIns="0" rtlCol="0" vert="horz">
            <a:spAutoFit/>
          </a:bodyPr>
          <a:lstStyle/>
          <a:p>
            <a:pPr marL="108585">
              <a:lnSpc>
                <a:spcPts val="1105"/>
              </a:lnSpc>
            </a:pP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术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906523" y="4691684"/>
            <a:ext cx="401320" cy="140335"/>
          </a:xfrm>
          <a:prstGeom prst="rect">
            <a:avLst/>
          </a:prstGeom>
          <a:solidFill>
            <a:srgbClr val="3C99FF"/>
          </a:solidFill>
        </p:spPr>
        <p:txBody>
          <a:bodyPr wrap="square" lIns="0" tIns="0" rIns="0" bIns="0" rtlCol="0" vert="horz">
            <a:spAutoFit/>
          </a:bodyPr>
          <a:lstStyle/>
          <a:p>
            <a:pPr marL="108585">
              <a:lnSpc>
                <a:spcPts val="1105"/>
              </a:lnSpc>
            </a:pP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中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906523" y="4831892"/>
            <a:ext cx="401320" cy="209550"/>
          </a:xfrm>
          <a:prstGeom prst="rect">
            <a:avLst/>
          </a:prstGeom>
          <a:solidFill>
            <a:srgbClr val="3C99FF"/>
          </a:solidFill>
        </p:spPr>
        <p:txBody>
          <a:bodyPr wrap="square" lIns="0" tIns="0" rIns="0" bIns="0" rtlCol="0" vert="horz">
            <a:spAutoFit/>
          </a:bodyPr>
          <a:lstStyle/>
          <a:p>
            <a:pPr marL="108585">
              <a:lnSpc>
                <a:spcPts val="1210"/>
              </a:lnSpc>
            </a:pP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台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471927" y="4300728"/>
            <a:ext cx="1152525" cy="304800"/>
          </a:xfrm>
          <a:custGeom>
            <a:avLst/>
            <a:gdLst/>
            <a:ahLst/>
            <a:cxnLst/>
            <a:rect l="l" t="t" r="r" b="b"/>
            <a:pathLst>
              <a:path w="1152525" h="304800">
                <a:moveTo>
                  <a:pt x="0" y="14605"/>
                </a:moveTo>
                <a:lnTo>
                  <a:pt x="0" y="6604"/>
                </a:lnTo>
                <a:lnTo>
                  <a:pt x="6604" y="0"/>
                </a:lnTo>
                <a:lnTo>
                  <a:pt x="14605" y="0"/>
                </a:lnTo>
                <a:lnTo>
                  <a:pt x="1137539" y="0"/>
                </a:lnTo>
                <a:lnTo>
                  <a:pt x="1145539" y="0"/>
                </a:lnTo>
                <a:lnTo>
                  <a:pt x="1152144" y="6604"/>
                </a:lnTo>
                <a:lnTo>
                  <a:pt x="1152144" y="14605"/>
                </a:lnTo>
                <a:lnTo>
                  <a:pt x="1152144" y="290195"/>
                </a:lnTo>
                <a:lnTo>
                  <a:pt x="1152144" y="298196"/>
                </a:lnTo>
                <a:lnTo>
                  <a:pt x="1145539" y="304800"/>
                </a:lnTo>
                <a:lnTo>
                  <a:pt x="1137539" y="304800"/>
                </a:lnTo>
                <a:lnTo>
                  <a:pt x="14605" y="304800"/>
                </a:lnTo>
                <a:lnTo>
                  <a:pt x="6604" y="304800"/>
                </a:lnTo>
                <a:lnTo>
                  <a:pt x="0" y="298196"/>
                </a:lnTo>
                <a:lnTo>
                  <a:pt x="0" y="290195"/>
                </a:lnTo>
                <a:lnTo>
                  <a:pt x="0" y="14605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2685669" y="4351146"/>
            <a:ext cx="7264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4471C4"/>
                </a:solidFill>
                <a:latin typeface="Microsoft YaHei"/>
                <a:cs typeface="Microsoft YaHei"/>
              </a:rPr>
              <a:t>跨平台框架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459735" y="4719828"/>
            <a:ext cx="1152525" cy="318770"/>
          </a:xfrm>
          <a:custGeom>
            <a:avLst/>
            <a:gdLst/>
            <a:ahLst/>
            <a:cxnLst/>
            <a:rect l="l" t="t" r="r" b="b"/>
            <a:pathLst>
              <a:path w="1152525" h="318770">
                <a:moveTo>
                  <a:pt x="0" y="15240"/>
                </a:moveTo>
                <a:lnTo>
                  <a:pt x="0" y="6858"/>
                </a:lnTo>
                <a:lnTo>
                  <a:pt x="6857" y="0"/>
                </a:lnTo>
                <a:lnTo>
                  <a:pt x="15239" y="0"/>
                </a:lnTo>
                <a:lnTo>
                  <a:pt x="1136903" y="0"/>
                </a:lnTo>
                <a:lnTo>
                  <a:pt x="1145286" y="0"/>
                </a:lnTo>
                <a:lnTo>
                  <a:pt x="1152143" y="6858"/>
                </a:lnTo>
                <a:lnTo>
                  <a:pt x="1152143" y="15240"/>
                </a:lnTo>
                <a:lnTo>
                  <a:pt x="1152143" y="303276"/>
                </a:lnTo>
                <a:lnTo>
                  <a:pt x="1152143" y="311658"/>
                </a:lnTo>
                <a:lnTo>
                  <a:pt x="1145286" y="318516"/>
                </a:lnTo>
                <a:lnTo>
                  <a:pt x="1136903" y="318516"/>
                </a:lnTo>
                <a:lnTo>
                  <a:pt x="15239" y="318516"/>
                </a:lnTo>
                <a:lnTo>
                  <a:pt x="6857" y="318516"/>
                </a:lnTo>
                <a:lnTo>
                  <a:pt x="0" y="311658"/>
                </a:lnTo>
                <a:lnTo>
                  <a:pt x="0" y="303276"/>
                </a:lnTo>
                <a:lnTo>
                  <a:pt x="0" y="15240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2742057" y="4777866"/>
            <a:ext cx="5867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4471C4"/>
                </a:solidFill>
                <a:latin typeface="Microsoft YaHei"/>
                <a:cs typeface="Microsoft YaHei"/>
              </a:rPr>
              <a:t>各类组件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698747" y="4300728"/>
            <a:ext cx="1152525" cy="304800"/>
          </a:xfrm>
          <a:custGeom>
            <a:avLst/>
            <a:gdLst/>
            <a:ahLst/>
            <a:cxnLst/>
            <a:rect l="l" t="t" r="r" b="b"/>
            <a:pathLst>
              <a:path w="1152525" h="304800">
                <a:moveTo>
                  <a:pt x="0" y="14605"/>
                </a:moveTo>
                <a:lnTo>
                  <a:pt x="0" y="6604"/>
                </a:lnTo>
                <a:lnTo>
                  <a:pt x="6603" y="0"/>
                </a:lnTo>
                <a:lnTo>
                  <a:pt x="14604" y="0"/>
                </a:lnTo>
                <a:lnTo>
                  <a:pt x="1137539" y="0"/>
                </a:lnTo>
                <a:lnTo>
                  <a:pt x="1145539" y="0"/>
                </a:lnTo>
                <a:lnTo>
                  <a:pt x="1152143" y="6604"/>
                </a:lnTo>
                <a:lnTo>
                  <a:pt x="1152143" y="14605"/>
                </a:lnTo>
                <a:lnTo>
                  <a:pt x="1152143" y="290195"/>
                </a:lnTo>
                <a:lnTo>
                  <a:pt x="1152143" y="298196"/>
                </a:lnTo>
                <a:lnTo>
                  <a:pt x="1145539" y="304800"/>
                </a:lnTo>
                <a:lnTo>
                  <a:pt x="1137539" y="304800"/>
                </a:lnTo>
                <a:lnTo>
                  <a:pt x="14604" y="304800"/>
                </a:lnTo>
                <a:lnTo>
                  <a:pt x="6603" y="304800"/>
                </a:lnTo>
                <a:lnTo>
                  <a:pt x="0" y="298196"/>
                </a:lnTo>
                <a:lnTo>
                  <a:pt x="0" y="290195"/>
                </a:lnTo>
                <a:lnTo>
                  <a:pt x="0" y="14605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3981450" y="4351146"/>
            <a:ext cx="5867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4471C4"/>
                </a:solidFill>
                <a:latin typeface="Microsoft YaHei"/>
                <a:cs typeface="Microsoft YaHei"/>
              </a:rPr>
              <a:t>应用注册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688079" y="4719828"/>
            <a:ext cx="1152525" cy="318770"/>
          </a:xfrm>
          <a:custGeom>
            <a:avLst/>
            <a:gdLst/>
            <a:ahLst/>
            <a:cxnLst/>
            <a:rect l="l" t="t" r="r" b="b"/>
            <a:pathLst>
              <a:path w="1152525" h="318770">
                <a:moveTo>
                  <a:pt x="0" y="15240"/>
                </a:moveTo>
                <a:lnTo>
                  <a:pt x="0" y="6858"/>
                </a:lnTo>
                <a:lnTo>
                  <a:pt x="6858" y="0"/>
                </a:lnTo>
                <a:lnTo>
                  <a:pt x="15240" y="0"/>
                </a:lnTo>
                <a:lnTo>
                  <a:pt x="1136904" y="0"/>
                </a:lnTo>
                <a:lnTo>
                  <a:pt x="1145286" y="0"/>
                </a:lnTo>
                <a:lnTo>
                  <a:pt x="1152144" y="6858"/>
                </a:lnTo>
                <a:lnTo>
                  <a:pt x="1152144" y="15240"/>
                </a:lnTo>
                <a:lnTo>
                  <a:pt x="1152144" y="303276"/>
                </a:lnTo>
                <a:lnTo>
                  <a:pt x="1152144" y="311658"/>
                </a:lnTo>
                <a:lnTo>
                  <a:pt x="1145286" y="318516"/>
                </a:lnTo>
                <a:lnTo>
                  <a:pt x="1136904" y="318516"/>
                </a:lnTo>
                <a:lnTo>
                  <a:pt x="15240" y="318516"/>
                </a:lnTo>
                <a:lnTo>
                  <a:pt x="6858" y="318516"/>
                </a:lnTo>
                <a:lnTo>
                  <a:pt x="0" y="311658"/>
                </a:lnTo>
                <a:lnTo>
                  <a:pt x="0" y="303276"/>
                </a:lnTo>
                <a:lnTo>
                  <a:pt x="0" y="15240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3970146" y="4777866"/>
            <a:ext cx="5867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4471C4"/>
                </a:solidFill>
                <a:latin typeface="Microsoft YaHei"/>
                <a:cs typeface="Microsoft YaHei"/>
              </a:rPr>
              <a:t>发布管理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924044" y="4300728"/>
            <a:ext cx="1152525" cy="321945"/>
          </a:xfrm>
          <a:custGeom>
            <a:avLst/>
            <a:gdLst/>
            <a:ahLst/>
            <a:cxnLst/>
            <a:rect l="l" t="t" r="r" b="b"/>
            <a:pathLst>
              <a:path w="1152525" h="321945">
                <a:moveTo>
                  <a:pt x="0" y="15367"/>
                </a:moveTo>
                <a:lnTo>
                  <a:pt x="0" y="6858"/>
                </a:lnTo>
                <a:lnTo>
                  <a:pt x="6857" y="0"/>
                </a:lnTo>
                <a:lnTo>
                  <a:pt x="15366" y="0"/>
                </a:lnTo>
                <a:lnTo>
                  <a:pt x="1136777" y="0"/>
                </a:lnTo>
                <a:lnTo>
                  <a:pt x="1145285" y="0"/>
                </a:lnTo>
                <a:lnTo>
                  <a:pt x="1152143" y="6858"/>
                </a:lnTo>
                <a:lnTo>
                  <a:pt x="1152143" y="15367"/>
                </a:lnTo>
                <a:lnTo>
                  <a:pt x="1152143" y="306197"/>
                </a:lnTo>
                <a:lnTo>
                  <a:pt x="1152143" y="314706"/>
                </a:lnTo>
                <a:lnTo>
                  <a:pt x="1145285" y="321564"/>
                </a:lnTo>
                <a:lnTo>
                  <a:pt x="1136777" y="321564"/>
                </a:lnTo>
                <a:lnTo>
                  <a:pt x="15366" y="321564"/>
                </a:lnTo>
                <a:lnTo>
                  <a:pt x="6857" y="321564"/>
                </a:lnTo>
                <a:lnTo>
                  <a:pt x="0" y="314706"/>
                </a:lnTo>
                <a:lnTo>
                  <a:pt x="0" y="306197"/>
                </a:lnTo>
                <a:lnTo>
                  <a:pt x="0" y="15367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5206365" y="4359909"/>
            <a:ext cx="5867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4471C4"/>
                </a:solidFill>
                <a:latin typeface="Microsoft YaHei"/>
                <a:cs typeface="Microsoft YaHei"/>
              </a:rPr>
              <a:t>开发调试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668768" y="4300728"/>
            <a:ext cx="1152525" cy="297180"/>
          </a:xfrm>
          <a:custGeom>
            <a:avLst/>
            <a:gdLst/>
            <a:ahLst/>
            <a:cxnLst/>
            <a:rect l="l" t="t" r="r" b="b"/>
            <a:pathLst>
              <a:path w="1152525" h="297179">
                <a:moveTo>
                  <a:pt x="0" y="14224"/>
                </a:moveTo>
                <a:lnTo>
                  <a:pt x="0" y="6350"/>
                </a:lnTo>
                <a:lnTo>
                  <a:pt x="6350" y="0"/>
                </a:lnTo>
                <a:lnTo>
                  <a:pt x="14224" y="0"/>
                </a:lnTo>
                <a:lnTo>
                  <a:pt x="1137920" y="0"/>
                </a:lnTo>
                <a:lnTo>
                  <a:pt x="1145793" y="0"/>
                </a:lnTo>
                <a:lnTo>
                  <a:pt x="1152143" y="6350"/>
                </a:lnTo>
                <a:lnTo>
                  <a:pt x="1152143" y="14224"/>
                </a:lnTo>
                <a:lnTo>
                  <a:pt x="1152143" y="282956"/>
                </a:lnTo>
                <a:lnTo>
                  <a:pt x="1152143" y="290830"/>
                </a:lnTo>
                <a:lnTo>
                  <a:pt x="1145793" y="297180"/>
                </a:lnTo>
                <a:lnTo>
                  <a:pt x="1137920" y="297180"/>
                </a:lnTo>
                <a:lnTo>
                  <a:pt x="14224" y="297180"/>
                </a:lnTo>
                <a:lnTo>
                  <a:pt x="6350" y="297180"/>
                </a:lnTo>
                <a:lnTo>
                  <a:pt x="0" y="290830"/>
                </a:lnTo>
                <a:lnTo>
                  <a:pt x="0" y="282956"/>
                </a:lnTo>
                <a:lnTo>
                  <a:pt x="0" y="14224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7951978" y="4347717"/>
            <a:ext cx="5867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4471C4"/>
                </a:solidFill>
                <a:latin typeface="Microsoft YaHei"/>
                <a:cs typeface="Microsoft YaHei"/>
              </a:rPr>
              <a:t>文件存储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930140" y="4719828"/>
            <a:ext cx="1152525" cy="318770"/>
          </a:xfrm>
          <a:custGeom>
            <a:avLst/>
            <a:gdLst/>
            <a:ahLst/>
            <a:cxnLst/>
            <a:rect l="l" t="t" r="r" b="b"/>
            <a:pathLst>
              <a:path w="1152525" h="318770">
                <a:moveTo>
                  <a:pt x="0" y="15240"/>
                </a:moveTo>
                <a:lnTo>
                  <a:pt x="0" y="6858"/>
                </a:lnTo>
                <a:lnTo>
                  <a:pt x="6858" y="0"/>
                </a:lnTo>
                <a:lnTo>
                  <a:pt x="15239" y="0"/>
                </a:lnTo>
                <a:lnTo>
                  <a:pt x="1136904" y="0"/>
                </a:lnTo>
                <a:lnTo>
                  <a:pt x="1145286" y="0"/>
                </a:lnTo>
                <a:lnTo>
                  <a:pt x="1152144" y="6858"/>
                </a:lnTo>
                <a:lnTo>
                  <a:pt x="1152144" y="15240"/>
                </a:lnTo>
                <a:lnTo>
                  <a:pt x="1152144" y="303276"/>
                </a:lnTo>
                <a:lnTo>
                  <a:pt x="1152144" y="311658"/>
                </a:lnTo>
                <a:lnTo>
                  <a:pt x="1145286" y="318516"/>
                </a:lnTo>
                <a:lnTo>
                  <a:pt x="1136904" y="318516"/>
                </a:lnTo>
                <a:lnTo>
                  <a:pt x="15239" y="318516"/>
                </a:lnTo>
                <a:lnTo>
                  <a:pt x="6858" y="318516"/>
                </a:lnTo>
                <a:lnTo>
                  <a:pt x="0" y="311658"/>
                </a:lnTo>
                <a:lnTo>
                  <a:pt x="0" y="303276"/>
                </a:lnTo>
                <a:lnTo>
                  <a:pt x="0" y="15240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5212460" y="4777866"/>
            <a:ext cx="5867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4471C4"/>
                </a:solidFill>
                <a:latin typeface="Microsoft YaHei"/>
                <a:cs typeface="Microsoft YaHei"/>
              </a:rPr>
              <a:t>消息推送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9090659" y="4309871"/>
            <a:ext cx="1152525" cy="288290"/>
          </a:xfrm>
          <a:custGeom>
            <a:avLst/>
            <a:gdLst/>
            <a:ahLst/>
            <a:cxnLst/>
            <a:rect l="l" t="t" r="r" b="b"/>
            <a:pathLst>
              <a:path w="1152525" h="288289">
                <a:moveTo>
                  <a:pt x="0" y="13842"/>
                </a:moveTo>
                <a:lnTo>
                  <a:pt x="0" y="6222"/>
                </a:lnTo>
                <a:lnTo>
                  <a:pt x="6223" y="0"/>
                </a:lnTo>
                <a:lnTo>
                  <a:pt x="13843" y="0"/>
                </a:lnTo>
                <a:lnTo>
                  <a:pt x="1138301" y="0"/>
                </a:lnTo>
                <a:lnTo>
                  <a:pt x="1145921" y="0"/>
                </a:lnTo>
                <a:lnTo>
                  <a:pt x="1152144" y="6222"/>
                </a:lnTo>
                <a:lnTo>
                  <a:pt x="1152144" y="13842"/>
                </a:lnTo>
                <a:lnTo>
                  <a:pt x="1152144" y="274192"/>
                </a:lnTo>
                <a:lnTo>
                  <a:pt x="1152144" y="281813"/>
                </a:lnTo>
                <a:lnTo>
                  <a:pt x="1145921" y="288035"/>
                </a:lnTo>
                <a:lnTo>
                  <a:pt x="1138301" y="288035"/>
                </a:lnTo>
                <a:lnTo>
                  <a:pt x="13843" y="288035"/>
                </a:lnTo>
                <a:lnTo>
                  <a:pt x="6223" y="288035"/>
                </a:lnTo>
                <a:lnTo>
                  <a:pt x="0" y="281813"/>
                </a:lnTo>
                <a:lnTo>
                  <a:pt x="0" y="274192"/>
                </a:lnTo>
                <a:lnTo>
                  <a:pt x="0" y="13842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9374505" y="4352925"/>
            <a:ext cx="5867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4471C4"/>
                </a:solidFill>
                <a:latin typeface="Microsoft YaHei"/>
                <a:cs typeface="Microsoft YaHei"/>
              </a:rPr>
              <a:t>镜像构建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667243" y="4713732"/>
            <a:ext cx="1152525" cy="323215"/>
          </a:xfrm>
          <a:custGeom>
            <a:avLst/>
            <a:gdLst/>
            <a:ahLst/>
            <a:cxnLst/>
            <a:rect l="l" t="t" r="r" b="b"/>
            <a:pathLst>
              <a:path w="1152525" h="323214">
                <a:moveTo>
                  <a:pt x="0" y="15494"/>
                </a:moveTo>
                <a:lnTo>
                  <a:pt x="0" y="6985"/>
                </a:lnTo>
                <a:lnTo>
                  <a:pt x="6984" y="0"/>
                </a:lnTo>
                <a:lnTo>
                  <a:pt x="15494" y="0"/>
                </a:lnTo>
                <a:lnTo>
                  <a:pt x="1136650" y="0"/>
                </a:lnTo>
                <a:lnTo>
                  <a:pt x="1145158" y="0"/>
                </a:lnTo>
                <a:lnTo>
                  <a:pt x="1152144" y="6985"/>
                </a:lnTo>
                <a:lnTo>
                  <a:pt x="1152144" y="15494"/>
                </a:lnTo>
                <a:lnTo>
                  <a:pt x="1152144" y="307594"/>
                </a:lnTo>
                <a:lnTo>
                  <a:pt x="1152144" y="316103"/>
                </a:lnTo>
                <a:lnTo>
                  <a:pt x="1145158" y="323088"/>
                </a:lnTo>
                <a:lnTo>
                  <a:pt x="1136650" y="323088"/>
                </a:lnTo>
                <a:lnTo>
                  <a:pt x="15494" y="323088"/>
                </a:lnTo>
                <a:lnTo>
                  <a:pt x="6984" y="323088"/>
                </a:lnTo>
                <a:lnTo>
                  <a:pt x="0" y="316103"/>
                </a:lnTo>
                <a:lnTo>
                  <a:pt x="0" y="307594"/>
                </a:lnTo>
                <a:lnTo>
                  <a:pt x="0" y="15494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7950834" y="4773929"/>
            <a:ext cx="5867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4471C4"/>
                </a:solidFill>
                <a:latin typeface="Microsoft YaHei"/>
                <a:cs typeface="Microsoft YaHei"/>
              </a:rPr>
              <a:t>容器编排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9081516" y="4721352"/>
            <a:ext cx="1161415" cy="314325"/>
          </a:xfrm>
          <a:custGeom>
            <a:avLst/>
            <a:gdLst/>
            <a:ahLst/>
            <a:cxnLst/>
            <a:rect l="l" t="t" r="r" b="b"/>
            <a:pathLst>
              <a:path w="1161415" h="314325">
                <a:moveTo>
                  <a:pt x="0" y="15112"/>
                </a:moveTo>
                <a:lnTo>
                  <a:pt x="0" y="6731"/>
                </a:lnTo>
                <a:lnTo>
                  <a:pt x="6730" y="0"/>
                </a:lnTo>
                <a:lnTo>
                  <a:pt x="15112" y="0"/>
                </a:lnTo>
                <a:lnTo>
                  <a:pt x="1146175" y="0"/>
                </a:lnTo>
                <a:lnTo>
                  <a:pt x="1154556" y="0"/>
                </a:lnTo>
                <a:lnTo>
                  <a:pt x="1161287" y="6731"/>
                </a:lnTo>
                <a:lnTo>
                  <a:pt x="1161287" y="15112"/>
                </a:lnTo>
                <a:lnTo>
                  <a:pt x="1161287" y="298831"/>
                </a:lnTo>
                <a:lnTo>
                  <a:pt x="1161287" y="307213"/>
                </a:lnTo>
                <a:lnTo>
                  <a:pt x="1154556" y="313944"/>
                </a:lnTo>
                <a:lnTo>
                  <a:pt x="1146175" y="313944"/>
                </a:lnTo>
                <a:lnTo>
                  <a:pt x="15112" y="313944"/>
                </a:lnTo>
                <a:lnTo>
                  <a:pt x="6730" y="313944"/>
                </a:lnTo>
                <a:lnTo>
                  <a:pt x="0" y="307213"/>
                </a:lnTo>
                <a:lnTo>
                  <a:pt x="0" y="298831"/>
                </a:lnTo>
                <a:lnTo>
                  <a:pt x="0" y="15112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9369043" y="4776977"/>
            <a:ext cx="5867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4471C4"/>
                </a:solidFill>
                <a:latin typeface="Microsoft YaHei"/>
                <a:cs typeface="Microsoft YaHei"/>
              </a:rPr>
              <a:t>服务治理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262115" y="4300728"/>
            <a:ext cx="1152525" cy="297180"/>
          </a:xfrm>
          <a:custGeom>
            <a:avLst/>
            <a:gdLst/>
            <a:ahLst/>
            <a:cxnLst/>
            <a:rect l="l" t="t" r="r" b="b"/>
            <a:pathLst>
              <a:path w="1152525" h="297179">
                <a:moveTo>
                  <a:pt x="0" y="14224"/>
                </a:moveTo>
                <a:lnTo>
                  <a:pt x="0" y="6350"/>
                </a:lnTo>
                <a:lnTo>
                  <a:pt x="6350" y="0"/>
                </a:lnTo>
                <a:lnTo>
                  <a:pt x="14224" y="0"/>
                </a:lnTo>
                <a:lnTo>
                  <a:pt x="1137919" y="0"/>
                </a:lnTo>
                <a:lnTo>
                  <a:pt x="1145793" y="0"/>
                </a:lnTo>
                <a:lnTo>
                  <a:pt x="1152143" y="6350"/>
                </a:lnTo>
                <a:lnTo>
                  <a:pt x="1152143" y="14224"/>
                </a:lnTo>
                <a:lnTo>
                  <a:pt x="1152143" y="282956"/>
                </a:lnTo>
                <a:lnTo>
                  <a:pt x="1152143" y="290830"/>
                </a:lnTo>
                <a:lnTo>
                  <a:pt x="1145793" y="297180"/>
                </a:lnTo>
                <a:lnTo>
                  <a:pt x="1137919" y="297180"/>
                </a:lnTo>
                <a:lnTo>
                  <a:pt x="14224" y="297180"/>
                </a:lnTo>
                <a:lnTo>
                  <a:pt x="6350" y="297180"/>
                </a:lnTo>
                <a:lnTo>
                  <a:pt x="0" y="290830"/>
                </a:lnTo>
                <a:lnTo>
                  <a:pt x="0" y="282956"/>
                </a:lnTo>
                <a:lnTo>
                  <a:pt x="0" y="14224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6615810" y="4347717"/>
            <a:ext cx="4464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4471C4"/>
                </a:solidFill>
                <a:latin typeface="Microsoft YaHei"/>
                <a:cs typeface="Microsoft YaHei"/>
              </a:rPr>
              <a:t>多租户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265164" y="4721352"/>
            <a:ext cx="1152525" cy="314325"/>
          </a:xfrm>
          <a:custGeom>
            <a:avLst/>
            <a:gdLst/>
            <a:ahLst/>
            <a:cxnLst/>
            <a:rect l="l" t="t" r="r" b="b"/>
            <a:pathLst>
              <a:path w="1152525" h="314325">
                <a:moveTo>
                  <a:pt x="0" y="15112"/>
                </a:moveTo>
                <a:lnTo>
                  <a:pt x="0" y="6731"/>
                </a:lnTo>
                <a:lnTo>
                  <a:pt x="6731" y="0"/>
                </a:lnTo>
                <a:lnTo>
                  <a:pt x="15112" y="0"/>
                </a:lnTo>
                <a:lnTo>
                  <a:pt x="1137031" y="0"/>
                </a:lnTo>
                <a:lnTo>
                  <a:pt x="1145413" y="0"/>
                </a:lnTo>
                <a:lnTo>
                  <a:pt x="1152143" y="6731"/>
                </a:lnTo>
                <a:lnTo>
                  <a:pt x="1152143" y="15112"/>
                </a:lnTo>
                <a:lnTo>
                  <a:pt x="1152143" y="298831"/>
                </a:lnTo>
                <a:lnTo>
                  <a:pt x="1152143" y="307213"/>
                </a:lnTo>
                <a:lnTo>
                  <a:pt x="1145413" y="313944"/>
                </a:lnTo>
                <a:lnTo>
                  <a:pt x="1137031" y="313944"/>
                </a:lnTo>
                <a:lnTo>
                  <a:pt x="15112" y="313944"/>
                </a:lnTo>
                <a:lnTo>
                  <a:pt x="6731" y="313944"/>
                </a:lnTo>
                <a:lnTo>
                  <a:pt x="0" y="307213"/>
                </a:lnTo>
                <a:lnTo>
                  <a:pt x="0" y="298831"/>
                </a:lnTo>
                <a:lnTo>
                  <a:pt x="0" y="15112"/>
                </a:lnTo>
                <a:close/>
              </a:path>
            </a:pathLst>
          </a:custGeom>
          <a:ln w="12191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6687693" y="4776977"/>
            <a:ext cx="3060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4471C4"/>
                </a:solidFill>
                <a:latin typeface="Microsoft YaHei"/>
                <a:cs typeface="Microsoft YaHei"/>
              </a:rPr>
              <a:t>缓存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033515" y="2318004"/>
            <a:ext cx="1483360" cy="288290"/>
          </a:xfrm>
          <a:custGeom>
            <a:avLst/>
            <a:gdLst/>
            <a:ahLst/>
            <a:cxnLst/>
            <a:rect l="l" t="t" r="r" b="b"/>
            <a:pathLst>
              <a:path w="1483359" h="288289">
                <a:moveTo>
                  <a:pt x="0" y="16383"/>
                </a:moveTo>
                <a:lnTo>
                  <a:pt x="0" y="7366"/>
                </a:lnTo>
                <a:lnTo>
                  <a:pt x="7366" y="0"/>
                </a:lnTo>
                <a:lnTo>
                  <a:pt x="16383" y="0"/>
                </a:lnTo>
                <a:lnTo>
                  <a:pt x="1466468" y="0"/>
                </a:lnTo>
                <a:lnTo>
                  <a:pt x="1475486" y="0"/>
                </a:lnTo>
                <a:lnTo>
                  <a:pt x="1482852" y="7366"/>
                </a:lnTo>
                <a:lnTo>
                  <a:pt x="1482852" y="16383"/>
                </a:lnTo>
                <a:lnTo>
                  <a:pt x="1482852" y="271653"/>
                </a:lnTo>
                <a:lnTo>
                  <a:pt x="1482852" y="280670"/>
                </a:lnTo>
                <a:lnTo>
                  <a:pt x="1475486" y="288036"/>
                </a:lnTo>
                <a:lnTo>
                  <a:pt x="1466468" y="288036"/>
                </a:lnTo>
                <a:lnTo>
                  <a:pt x="16383" y="288036"/>
                </a:lnTo>
                <a:lnTo>
                  <a:pt x="7366" y="288036"/>
                </a:lnTo>
                <a:lnTo>
                  <a:pt x="0" y="280670"/>
                </a:lnTo>
                <a:lnTo>
                  <a:pt x="0" y="271653"/>
                </a:lnTo>
                <a:lnTo>
                  <a:pt x="0" y="16383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6271640" y="2360422"/>
            <a:ext cx="100711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2E5496"/>
                </a:solidFill>
                <a:latin typeface="Microsoft YaHei"/>
                <a:cs typeface="Microsoft YaHei"/>
              </a:rPr>
              <a:t>服务端性能测试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9009126" y="2279904"/>
            <a:ext cx="1260475" cy="332740"/>
          </a:xfrm>
          <a:prstGeom prst="rect">
            <a:avLst/>
          </a:prstGeom>
          <a:ln w="22478">
            <a:solidFill>
              <a:srgbClr val="5B9BD4"/>
            </a:solidFill>
          </a:ln>
        </p:spPr>
        <p:txBody>
          <a:bodyPr wrap="square" lIns="0" tIns="98425" rIns="0" bIns="0" rtlCol="0" vert="horz">
            <a:spAutoFit/>
          </a:bodyPr>
          <a:lstStyle/>
          <a:p>
            <a:pPr marL="280035">
              <a:lnSpc>
                <a:spcPct val="100000"/>
              </a:lnSpc>
              <a:spcBef>
                <a:spcPts val="775"/>
              </a:spcBef>
            </a:pPr>
            <a:r>
              <a:rPr dirty="0" sz="1100">
                <a:solidFill>
                  <a:srgbClr val="2E5496"/>
                </a:solidFill>
                <a:latin typeface="Microsoft YaHei"/>
                <a:cs typeface="Microsoft YaHei"/>
              </a:rPr>
              <a:t>弱网络测试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444495" y="1973579"/>
            <a:ext cx="515620" cy="649605"/>
          </a:xfrm>
          <a:custGeom>
            <a:avLst/>
            <a:gdLst/>
            <a:ahLst/>
            <a:cxnLst/>
            <a:rect l="l" t="t" r="r" b="b"/>
            <a:pathLst>
              <a:path w="515619" h="649605">
                <a:moveTo>
                  <a:pt x="429260" y="0"/>
                </a:moveTo>
                <a:lnTo>
                  <a:pt x="85852" y="0"/>
                </a:lnTo>
                <a:lnTo>
                  <a:pt x="52452" y="6752"/>
                </a:lnTo>
                <a:lnTo>
                  <a:pt x="25161" y="25161"/>
                </a:lnTo>
                <a:lnTo>
                  <a:pt x="6752" y="52452"/>
                </a:lnTo>
                <a:lnTo>
                  <a:pt x="0" y="85852"/>
                </a:lnTo>
                <a:lnTo>
                  <a:pt x="0" y="563372"/>
                </a:lnTo>
                <a:lnTo>
                  <a:pt x="6752" y="596771"/>
                </a:lnTo>
                <a:lnTo>
                  <a:pt x="25161" y="624062"/>
                </a:lnTo>
                <a:lnTo>
                  <a:pt x="52452" y="642471"/>
                </a:lnTo>
                <a:lnTo>
                  <a:pt x="85852" y="649224"/>
                </a:lnTo>
                <a:lnTo>
                  <a:pt x="429260" y="649224"/>
                </a:lnTo>
                <a:lnTo>
                  <a:pt x="462659" y="642471"/>
                </a:lnTo>
                <a:lnTo>
                  <a:pt x="489950" y="624062"/>
                </a:lnTo>
                <a:lnTo>
                  <a:pt x="508359" y="596771"/>
                </a:lnTo>
                <a:lnTo>
                  <a:pt x="515112" y="563372"/>
                </a:lnTo>
                <a:lnTo>
                  <a:pt x="515112" y="85852"/>
                </a:lnTo>
                <a:lnTo>
                  <a:pt x="508359" y="52452"/>
                </a:lnTo>
                <a:lnTo>
                  <a:pt x="489950" y="25161"/>
                </a:lnTo>
                <a:lnTo>
                  <a:pt x="462659" y="6752"/>
                </a:lnTo>
                <a:lnTo>
                  <a:pt x="42926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2548508" y="2112010"/>
            <a:ext cx="30607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测试 能力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2442972" y="1092708"/>
            <a:ext cx="528955" cy="360045"/>
          </a:xfrm>
          <a:custGeom>
            <a:avLst/>
            <a:gdLst/>
            <a:ahLst/>
            <a:cxnLst/>
            <a:rect l="l" t="t" r="r" b="b"/>
            <a:pathLst>
              <a:path w="528955" h="360044">
                <a:moveTo>
                  <a:pt x="468883" y="0"/>
                </a:moveTo>
                <a:lnTo>
                  <a:pt x="59943" y="0"/>
                </a:lnTo>
                <a:lnTo>
                  <a:pt x="36593" y="4704"/>
                </a:lnTo>
                <a:lnTo>
                  <a:pt x="17541" y="17541"/>
                </a:lnTo>
                <a:lnTo>
                  <a:pt x="4704" y="36593"/>
                </a:lnTo>
                <a:lnTo>
                  <a:pt x="0" y="59943"/>
                </a:lnTo>
                <a:lnTo>
                  <a:pt x="0" y="299719"/>
                </a:lnTo>
                <a:lnTo>
                  <a:pt x="4704" y="323070"/>
                </a:lnTo>
                <a:lnTo>
                  <a:pt x="17541" y="342122"/>
                </a:lnTo>
                <a:lnTo>
                  <a:pt x="36593" y="354959"/>
                </a:lnTo>
                <a:lnTo>
                  <a:pt x="59943" y="359663"/>
                </a:lnTo>
                <a:lnTo>
                  <a:pt x="468883" y="359663"/>
                </a:lnTo>
                <a:lnTo>
                  <a:pt x="492234" y="354959"/>
                </a:lnTo>
                <a:lnTo>
                  <a:pt x="511286" y="342122"/>
                </a:lnTo>
                <a:lnTo>
                  <a:pt x="524123" y="323070"/>
                </a:lnTo>
                <a:lnTo>
                  <a:pt x="528827" y="299719"/>
                </a:lnTo>
                <a:lnTo>
                  <a:pt x="528827" y="59943"/>
                </a:lnTo>
                <a:lnTo>
                  <a:pt x="524123" y="36593"/>
                </a:lnTo>
                <a:lnTo>
                  <a:pt x="511286" y="17541"/>
                </a:lnTo>
                <a:lnTo>
                  <a:pt x="492234" y="4704"/>
                </a:lnTo>
                <a:lnTo>
                  <a:pt x="46888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023616" y="1106424"/>
            <a:ext cx="1560830" cy="309880"/>
          </a:xfrm>
          <a:custGeom>
            <a:avLst/>
            <a:gdLst/>
            <a:ahLst/>
            <a:cxnLst/>
            <a:rect l="l" t="t" r="r" b="b"/>
            <a:pathLst>
              <a:path w="1560829" h="309880">
                <a:moveTo>
                  <a:pt x="0" y="17525"/>
                </a:moveTo>
                <a:lnTo>
                  <a:pt x="0" y="7874"/>
                </a:lnTo>
                <a:lnTo>
                  <a:pt x="7873" y="0"/>
                </a:lnTo>
                <a:lnTo>
                  <a:pt x="17525" y="0"/>
                </a:lnTo>
                <a:lnTo>
                  <a:pt x="1543049" y="0"/>
                </a:lnTo>
                <a:lnTo>
                  <a:pt x="1552701" y="0"/>
                </a:lnTo>
                <a:lnTo>
                  <a:pt x="1560575" y="7874"/>
                </a:lnTo>
                <a:lnTo>
                  <a:pt x="1560575" y="17525"/>
                </a:lnTo>
                <a:lnTo>
                  <a:pt x="1560575" y="291846"/>
                </a:lnTo>
                <a:lnTo>
                  <a:pt x="1560575" y="301498"/>
                </a:lnTo>
                <a:lnTo>
                  <a:pt x="1552701" y="309372"/>
                </a:lnTo>
                <a:lnTo>
                  <a:pt x="1543049" y="309372"/>
                </a:lnTo>
                <a:lnTo>
                  <a:pt x="17525" y="309372"/>
                </a:lnTo>
                <a:lnTo>
                  <a:pt x="7873" y="309372"/>
                </a:lnTo>
                <a:lnTo>
                  <a:pt x="0" y="301498"/>
                </a:lnTo>
                <a:lnTo>
                  <a:pt x="0" y="291846"/>
                </a:lnTo>
                <a:lnTo>
                  <a:pt x="0" y="17525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3245866" y="1159509"/>
            <a:ext cx="111506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2E5496"/>
                </a:solidFill>
                <a:latin typeface="Microsoft YaHei"/>
                <a:cs typeface="Microsoft YaHei"/>
              </a:rPr>
              <a:t>De</a:t>
            </a:r>
            <a:r>
              <a:rPr dirty="0" sz="1100" spc="-10">
                <a:solidFill>
                  <a:srgbClr val="2E5496"/>
                </a:solidFill>
                <a:latin typeface="Microsoft YaHei"/>
                <a:cs typeface="Microsoft YaHei"/>
              </a:rPr>
              <a:t>v</a:t>
            </a:r>
            <a:r>
              <a:rPr dirty="0" sz="1100">
                <a:solidFill>
                  <a:srgbClr val="2E5496"/>
                </a:solidFill>
                <a:latin typeface="Microsoft YaHei"/>
                <a:cs typeface="Microsoft YaHei"/>
              </a:rPr>
              <a:t>Op</a:t>
            </a:r>
            <a:r>
              <a:rPr dirty="0" sz="1100" spc="5">
                <a:solidFill>
                  <a:srgbClr val="2E5496"/>
                </a:solidFill>
                <a:latin typeface="Microsoft YaHei"/>
                <a:cs typeface="Microsoft YaHei"/>
              </a:rPr>
              <a:t>s</a:t>
            </a:r>
            <a:r>
              <a:rPr dirty="0" sz="1100">
                <a:solidFill>
                  <a:srgbClr val="2E5496"/>
                </a:solidFill>
                <a:latin typeface="Microsoft YaHei"/>
                <a:cs typeface="Microsoft YaHei"/>
              </a:rPr>
              <a:t>解决方案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713732" y="1106424"/>
            <a:ext cx="1644650" cy="312420"/>
          </a:xfrm>
          <a:custGeom>
            <a:avLst/>
            <a:gdLst/>
            <a:ahLst/>
            <a:cxnLst/>
            <a:rect l="l" t="t" r="r" b="b"/>
            <a:pathLst>
              <a:path w="1644650" h="312419">
                <a:moveTo>
                  <a:pt x="0" y="17652"/>
                </a:moveTo>
                <a:lnTo>
                  <a:pt x="0" y="7874"/>
                </a:lnTo>
                <a:lnTo>
                  <a:pt x="7873" y="0"/>
                </a:lnTo>
                <a:lnTo>
                  <a:pt x="17652" y="0"/>
                </a:lnTo>
                <a:lnTo>
                  <a:pt x="1626742" y="0"/>
                </a:lnTo>
                <a:lnTo>
                  <a:pt x="1636521" y="0"/>
                </a:lnTo>
                <a:lnTo>
                  <a:pt x="1644395" y="7874"/>
                </a:lnTo>
                <a:lnTo>
                  <a:pt x="1644395" y="17652"/>
                </a:lnTo>
                <a:lnTo>
                  <a:pt x="1644395" y="294766"/>
                </a:lnTo>
                <a:lnTo>
                  <a:pt x="1644395" y="304546"/>
                </a:lnTo>
                <a:lnTo>
                  <a:pt x="1636521" y="312420"/>
                </a:lnTo>
                <a:lnTo>
                  <a:pt x="1626742" y="312420"/>
                </a:lnTo>
                <a:lnTo>
                  <a:pt x="17652" y="312420"/>
                </a:lnTo>
                <a:lnTo>
                  <a:pt x="7873" y="312420"/>
                </a:lnTo>
                <a:lnTo>
                  <a:pt x="0" y="304546"/>
                </a:lnTo>
                <a:lnTo>
                  <a:pt x="0" y="294766"/>
                </a:lnTo>
                <a:lnTo>
                  <a:pt x="0" y="17652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5017134" y="1161033"/>
            <a:ext cx="103886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2E5496"/>
                </a:solidFill>
                <a:latin typeface="Microsoft YaHei"/>
                <a:cs typeface="Microsoft YaHei"/>
              </a:rPr>
              <a:t>W</a:t>
            </a:r>
            <a:r>
              <a:rPr dirty="0" sz="1100" spc="-5">
                <a:solidFill>
                  <a:srgbClr val="2E5496"/>
                </a:solidFill>
                <a:latin typeface="Microsoft YaHei"/>
                <a:cs typeface="Microsoft YaHei"/>
              </a:rPr>
              <a:t>e</a:t>
            </a:r>
            <a:r>
              <a:rPr dirty="0" sz="1100">
                <a:solidFill>
                  <a:srgbClr val="2E5496"/>
                </a:solidFill>
                <a:latin typeface="Microsoft YaHei"/>
                <a:cs typeface="Microsoft YaHei"/>
              </a:rPr>
              <a:t>b端解决方案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9906000" y="1100327"/>
            <a:ext cx="356870" cy="320040"/>
          </a:xfrm>
          <a:custGeom>
            <a:avLst/>
            <a:gdLst/>
            <a:ahLst/>
            <a:cxnLst/>
            <a:rect l="l" t="t" r="r" b="b"/>
            <a:pathLst>
              <a:path w="356870" h="320040">
                <a:moveTo>
                  <a:pt x="0" y="18161"/>
                </a:moveTo>
                <a:lnTo>
                  <a:pt x="1426" y="11090"/>
                </a:lnTo>
                <a:lnTo>
                  <a:pt x="5318" y="5318"/>
                </a:lnTo>
                <a:lnTo>
                  <a:pt x="11090" y="1426"/>
                </a:lnTo>
                <a:lnTo>
                  <a:pt x="18160" y="0"/>
                </a:lnTo>
                <a:lnTo>
                  <a:pt x="338454" y="0"/>
                </a:lnTo>
                <a:lnTo>
                  <a:pt x="345525" y="1426"/>
                </a:lnTo>
                <a:lnTo>
                  <a:pt x="351297" y="5318"/>
                </a:lnTo>
                <a:lnTo>
                  <a:pt x="355189" y="11090"/>
                </a:lnTo>
                <a:lnTo>
                  <a:pt x="356616" y="18161"/>
                </a:lnTo>
                <a:lnTo>
                  <a:pt x="356616" y="301879"/>
                </a:lnTo>
                <a:lnTo>
                  <a:pt x="355189" y="308949"/>
                </a:lnTo>
                <a:lnTo>
                  <a:pt x="351297" y="314721"/>
                </a:lnTo>
                <a:lnTo>
                  <a:pt x="345525" y="318613"/>
                </a:lnTo>
                <a:lnTo>
                  <a:pt x="338454" y="320039"/>
                </a:lnTo>
                <a:lnTo>
                  <a:pt x="18160" y="320039"/>
                </a:lnTo>
                <a:lnTo>
                  <a:pt x="11090" y="318613"/>
                </a:lnTo>
                <a:lnTo>
                  <a:pt x="5318" y="314721"/>
                </a:lnTo>
                <a:lnTo>
                  <a:pt x="1426" y="308949"/>
                </a:lnTo>
                <a:lnTo>
                  <a:pt x="0" y="301879"/>
                </a:lnTo>
                <a:lnTo>
                  <a:pt x="0" y="1816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/>
          <p:nvPr/>
        </p:nvSpPr>
        <p:spPr>
          <a:xfrm>
            <a:off x="10015473" y="1074165"/>
            <a:ext cx="13970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2E5496"/>
                </a:solidFill>
                <a:latin typeface="Microsoft YaHei"/>
                <a:cs typeface="Microsoft YaHei"/>
              </a:rPr>
              <a:t>…</a:t>
            </a:r>
            <a:endParaRPr sz="11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solidFill>
                  <a:srgbClr val="2E5496"/>
                </a:solidFill>
                <a:latin typeface="Microsoft YaHei"/>
                <a:cs typeface="Microsoft YaHei"/>
              </a:rPr>
              <a:t>…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466332" y="1106424"/>
            <a:ext cx="1643380" cy="312420"/>
          </a:xfrm>
          <a:custGeom>
            <a:avLst/>
            <a:gdLst/>
            <a:ahLst/>
            <a:cxnLst/>
            <a:rect l="l" t="t" r="r" b="b"/>
            <a:pathLst>
              <a:path w="1643379" h="312419">
                <a:moveTo>
                  <a:pt x="0" y="17652"/>
                </a:moveTo>
                <a:lnTo>
                  <a:pt x="0" y="7874"/>
                </a:lnTo>
                <a:lnTo>
                  <a:pt x="7873" y="0"/>
                </a:lnTo>
                <a:lnTo>
                  <a:pt x="17652" y="0"/>
                </a:lnTo>
                <a:lnTo>
                  <a:pt x="1625218" y="0"/>
                </a:lnTo>
                <a:lnTo>
                  <a:pt x="1634997" y="0"/>
                </a:lnTo>
                <a:lnTo>
                  <a:pt x="1642871" y="7874"/>
                </a:lnTo>
                <a:lnTo>
                  <a:pt x="1642871" y="17652"/>
                </a:lnTo>
                <a:lnTo>
                  <a:pt x="1642871" y="294766"/>
                </a:lnTo>
                <a:lnTo>
                  <a:pt x="1642871" y="304546"/>
                </a:lnTo>
                <a:lnTo>
                  <a:pt x="1634997" y="312420"/>
                </a:lnTo>
                <a:lnTo>
                  <a:pt x="1625218" y="312420"/>
                </a:lnTo>
                <a:lnTo>
                  <a:pt x="17652" y="312420"/>
                </a:lnTo>
                <a:lnTo>
                  <a:pt x="7873" y="312420"/>
                </a:lnTo>
                <a:lnTo>
                  <a:pt x="0" y="304546"/>
                </a:lnTo>
                <a:lnTo>
                  <a:pt x="0" y="294766"/>
                </a:lnTo>
                <a:lnTo>
                  <a:pt x="0" y="17652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6854443" y="1159890"/>
            <a:ext cx="86677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2E5496"/>
                </a:solidFill>
                <a:latin typeface="Microsoft YaHei"/>
                <a:cs typeface="Microsoft YaHei"/>
              </a:rPr>
              <a:t>应用解决方案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186928" y="1104900"/>
            <a:ext cx="1643380" cy="312420"/>
          </a:xfrm>
          <a:custGeom>
            <a:avLst/>
            <a:gdLst/>
            <a:ahLst/>
            <a:cxnLst/>
            <a:rect l="l" t="t" r="r" b="b"/>
            <a:pathLst>
              <a:path w="1643379" h="312419">
                <a:moveTo>
                  <a:pt x="0" y="17652"/>
                </a:moveTo>
                <a:lnTo>
                  <a:pt x="0" y="7874"/>
                </a:lnTo>
                <a:lnTo>
                  <a:pt x="7874" y="0"/>
                </a:lnTo>
                <a:lnTo>
                  <a:pt x="17652" y="0"/>
                </a:lnTo>
                <a:lnTo>
                  <a:pt x="1625219" y="0"/>
                </a:lnTo>
                <a:lnTo>
                  <a:pt x="1634998" y="0"/>
                </a:lnTo>
                <a:lnTo>
                  <a:pt x="1642872" y="7874"/>
                </a:lnTo>
                <a:lnTo>
                  <a:pt x="1642872" y="17652"/>
                </a:lnTo>
                <a:lnTo>
                  <a:pt x="1642872" y="294766"/>
                </a:lnTo>
                <a:lnTo>
                  <a:pt x="1642872" y="304546"/>
                </a:lnTo>
                <a:lnTo>
                  <a:pt x="1634998" y="312420"/>
                </a:lnTo>
                <a:lnTo>
                  <a:pt x="1625219" y="312420"/>
                </a:lnTo>
                <a:lnTo>
                  <a:pt x="17652" y="312420"/>
                </a:lnTo>
                <a:lnTo>
                  <a:pt x="7874" y="312420"/>
                </a:lnTo>
                <a:lnTo>
                  <a:pt x="0" y="304546"/>
                </a:lnTo>
                <a:lnTo>
                  <a:pt x="0" y="294766"/>
                </a:lnTo>
                <a:lnTo>
                  <a:pt x="0" y="17652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 txBox="1"/>
          <p:nvPr/>
        </p:nvSpPr>
        <p:spPr>
          <a:xfrm>
            <a:off x="8505570" y="1158951"/>
            <a:ext cx="100711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2E5496"/>
                </a:solidFill>
                <a:latin typeface="Microsoft YaHei"/>
                <a:cs typeface="Microsoft YaHei"/>
              </a:rPr>
              <a:t>小程序解决方案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030467" y="1979676"/>
            <a:ext cx="1485900" cy="288290"/>
          </a:xfrm>
          <a:custGeom>
            <a:avLst/>
            <a:gdLst/>
            <a:ahLst/>
            <a:cxnLst/>
            <a:rect l="l" t="t" r="r" b="b"/>
            <a:pathLst>
              <a:path w="1485900" h="288289">
                <a:moveTo>
                  <a:pt x="0" y="16383"/>
                </a:moveTo>
                <a:lnTo>
                  <a:pt x="0" y="7365"/>
                </a:lnTo>
                <a:lnTo>
                  <a:pt x="7366" y="0"/>
                </a:lnTo>
                <a:lnTo>
                  <a:pt x="16383" y="0"/>
                </a:lnTo>
                <a:lnTo>
                  <a:pt x="1469516" y="0"/>
                </a:lnTo>
                <a:lnTo>
                  <a:pt x="1478534" y="0"/>
                </a:lnTo>
                <a:lnTo>
                  <a:pt x="1485900" y="7365"/>
                </a:lnTo>
                <a:lnTo>
                  <a:pt x="1485900" y="16383"/>
                </a:lnTo>
                <a:lnTo>
                  <a:pt x="1485900" y="271652"/>
                </a:lnTo>
                <a:lnTo>
                  <a:pt x="1485900" y="280670"/>
                </a:lnTo>
                <a:lnTo>
                  <a:pt x="1478534" y="288036"/>
                </a:lnTo>
                <a:lnTo>
                  <a:pt x="1469516" y="288036"/>
                </a:lnTo>
                <a:lnTo>
                  <a:pt x="16383" y="288036"/>
                </a:lnTo>
                <a:lnTo>
                  <a:pt x="7366" y="288036"/>
                </a:lnTo>
                <a:lnTo>
                  <a:pt x="0" y="280670"/>
                </a:lnTo>
                <a:lnTo>
                  <a:pt x="0" y="271652"/>
                </a:lnTo>
                <a:lnTo>
                  <a:pt x="0" y="16383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>
            <a:off x="6177153" y="2022094"/>
            <a:ext cx="119316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 b="1">
                <a:solidFill>
                  <a:srgbClr val="2E5496"/>
                </a:solidFill>
                <a:latin typeface="Microsoft YaHei"/>
                <a:cs typeface="Microsoft YaHei"/>
              </a:rPr>
              <a:t>Web</a:t>
            </a:r>
            <a:r>
              <a:rPr dirty="0" sz="1100" b="1">
                <a:solidFill>
                  <a:srgbClr val="2E5496"/>
                </a:solidFill>
                <a:latin typeface="Microsoft YaHei"/>
                <a:cs typeface="Microsoft YaHei"/>
              </a:rPr>
              <a:t>端自动化测试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9009888" y="1991867"/>
            <a:ext cx="1260475" cy="288290"/>
          </a:xfrm>
          <a:custGeom>
            <a:avLst/>
            <a:gdLst/>
            <a:ahLst/>
            <a:cxnLst/>
            <a:rect l="l" t="t" r="r" b="b"/>
            <a:pathLst>
              <a:path w="1260475" h="288289">
                <a:moveTo>
                  <a:pt x="0" y="16383"/>
                </a:moveTo>
                <a:lnTo>
                  <a:pt x="0" y="7366"/>
                </a:lnTo>
                <a:lnTo>
                  <a:pt x="7365" y="0"/>
                </a:lnTo>
                <a:lnTo>
                  <a:pt x="16382" y="0"/>
                </a:lnTo>
                <a:lnTo>
                  <a:pt x="1243964" y="0"/>
                </a:lnTo>
                <a:lnTo>
                  <a:pt x="1252981" y="0"/>
                </a:lnTo>
                <a:lnTo>
                  <a:pt x="1260347" y="7366"/>
                </a:lnTo>
                <a:lnTo>
                  <a:pt x="1260347" y="16383"/>
                </a:lnTo>
                <a:lnTo>
                  <a:pt x="1260347" y="271653"/>
                </a:lnTo>
                <a:lnTo>
                  <a:pt x="1260347" y="280670"/>
                </a:lnTo>
                <a:lnTo>
                  <a:pt x="1252981" y="288036"/>
                </a:lnTo>
                <a:lnTo>
                  <a:pt x="1243964" y="288036"/>
                </a:lnTo>
                <a:lnTo>
                  <a:pt x="16382" y="288036"/>
                </a:lnTo>
                <a:lnTo>
                  <a:pt x="7365" y="288036"/>
                </a:lnTo>
                <a:lnTo>
                  <a:pt x="0" y="280670"/>
                </a:lnTo>
                <a:lnTo>
                  <a:pt x="0" y="271653"/>
                </a:lnTo>
                <a:lnTo>
                  <a:pt x="0" y="16383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 txBox="1"/>
          <p:nvPr/>
        </p:nvSpPr>
        <p:spPr>
          <a:xfrm>
            <a:off x="9278239" y="2034286"/>
            <a:ext cx="72644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2E5496"/>
                </a:solidFill>
                <a:latin typeface="Microsoft YaHei"/>
                <a:cs typeface="Microsoft YaHei"/>
              </a:rPr>
              <a:t>耗电量测试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639050" y="2278379"/>
            <a:ext cx="1259840" cy="332740"/>
          </a:xfrm>
          <a:prstGeom prst="rect">
            <a:avLst/>
          </a:prstGeom>
          <a:ln w="22478">
            <a:solidFill>
              <a:srgbClr val="5B9BD4"/>
            </a:solidFill>
          </a:ln>
        </p:spPr>
        <p:txBody>
          <a:bodyPr wrap="square" lIns="0" tIns="99060" rIns="0" bIns="0" rtlCol="0" vert="horz">
            <a:spAutoFit/>
          </a:bodyPr>
          <a:lstStyle/>
          <a:p>
            <a:pPr marL="350520">
              <a:lnSpc>
                <a:spcPct val="100000"/>
              </a:lnSpc>
              <a:spcBef>
                <a:spcPts val="780"/>
              </a:spcBef>
            </a:pPr>
            <a:r>
              <a:rPr dirty="0" sz="1100" b="1">
                <a:solidFill>
                  <a:srgbClr val="2E5496"/>
                </a:solidFill>
                <a:latin typeface="Microsoft YaHei"/>
                <a:cs typeface="Microsoft YaHei"/>
              </a:rPr>
              <a:t>性能监控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452365" y="2272283"/>
            <a:ext cx="1435100" cy="330835"/>
          </a:xfrm>
          <a:prstGeom prst="rect">
            <a:avLst/>
          </a:prstGeom>
          <a:ln w="22479">
            <a:solidFill>
              <a:srgbClr val="5B9BD4"/>
            </a:solidFill>
          </a:ln>
        </p:spPr>
        <p:txBody>
          <a:bodyPr wrap="square" lIns="0" tIns="97155" rIns="0" bIns="0" rtlCol="0" vert="horz">
            <a:spAutoFit/>
          </a:bodyPr>
          <a:lstStyle/>
          <a:p>
            <a:pPr marL="156845">
              <a:lnSpc>
                <a:spcPct val="100000"/>
              </a:lnSpc>
              <a:spcBef>
                <a:spcPts val="765"/>
              </a:spcBef>
            </a:pPr>
            <a:r>
              <a:rPr dirty="0" sz="1100" b="1">
                <a:solidFill>
                  <a:srgbClr val="2E5496"/>
                </a:solidFill>
                <a:latin typeface="Microsoft YaHei"/>
                <a:cs typeface="Microsoft YaHei"/>
              </a:rPr>
              <a:t>移动端自动化测试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2461260" y="5312664"/>
            <a:ext cx="1150620" cy="247015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257810">
              <a:lnSpc>
                <a:spcPct val="100000"/>
              </a:lnSpc>
              <a:spcBef>
                <a:spcPts val="330"/>
              </a:spcBef>
            </a:pPr>
            <a:r>
              <a:rPr dirty="0" sz="1000" spc="-5">
                <a:solidFill>
                  <a:srgbClr val="EC7C30"/>
                </a:solidFill>
                <a:latin typeface="Microsoft YaHei"/>
                <a:cs typeface="Microsoft YaHei"/>
              </a:rPr>
              <a:t>安卓真机云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4930140" y="5305044"/>
            <a:ext cx="1100455" cy="247015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234315">
              <a:lnSpc>
                <a:spcPct val="100000"/>
              </a:lnSpc>
              <a:spcBef>
                <a:spcPts val="335"/>
              </a:spcBef>
            </a:pPr>
            <a:r>
              <a:rPr dirty="0" sz="1000" spc="-5">
                <a:solidFill>
                  <a:srgbClr val="EC7C30"/>
                </a:solidFill>
                <a:latin typeface="Microsoft YaHei"/>
                <a:cs typeface="Microsoft YaHei"/>
              </a:rPr>
              <a:t>安卓容器云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3698747" y="5315711"/>
            <a:ext cx="1141730" cy="247015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274320">
              <a:lnSpc>
                <a:spcPct val="100000"/>
              </a:lnSpc>
              <a:spcBef>
                <a:spcPts val="330"/>
              </a:spcBef>
            </a:pPr>
            <a:r>
              <a:rPr dirty="0" sz="1000" spc="-5">
                <a:solidFill>
                  <a:srgbClr val="EC7C30"/>
                </a:solidFill>
                <a:latin typeface="Microsoft YaHei"/>
                <a:cs typeface="Microsoft YaHei"/>
              </a:rPr>
              <a:t>iOS</a:t>
            </a:r>
            <a:r>
              <a:rPr dirty="0" sz="1000" spc="-10">
                <a:solidFill>
                  <a:srgbClr val="EC7C30"/>
                </a:solidFill>
                <a:latin typeface="Microsoft YaHei"/>
                <a:cs typeface="Microsoft YaHei"/>
              </a:rPr>
              <a:t>真机云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294120" y="5301996"/>
            <a:ext cx="1120140" cy="247015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180340">
              <a:lnSpc>
                <a:spcPct val="100000"/>
              </a:lnSpc>
              <a:spcBef>
                <a:spcPts val="330"/>
              </a:spcBef>
            </a:pPr>
            <a:r>
              <a:rPr dirty="0" sz="1000" spc="-5">
                <a:solidFill>
                  <a:srgbClr val="EC7C30"/>
                </a:solidFill>
                <a:latin typeface="Microsoft YaHei"/>
                <a:cs typeface="Microsoft YaHei"/>
              </a:rPr>
              <a:t>安卓定制机云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2459735" y="6048755"/>
            <a:ext cx="1998345" cy="262255"/>
          </a:xfrm>
          <a:prstGeom prst="rect">
            <a:avLst/>
          </a:prstGeom>
          <a:solidFill>
            <a:srgbClr val="EC7C30"/>
          </a:solidFill>
        </p:spPr>
        <p:txBody>
          <a:bodyPr wrap="square" lIns="0" tIns="41910" rIns="0" bIns="0" rtlCol="0" vert="horz">
            <a:spAutoFit/>
          </a:bodyPr>
          <a:lstStyle/>
          <a:p>
            <a:pPr marL="497840">
              <a:lnSpc>
                <a:spcPct val="100000"/>
              </a:lnSpc>
              <a:spcBef>
                <a:spcPts val="330"/>
              </a:spcBef>
            </a:pP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高密度WIFI专网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4645152" y="6042659"/>
            <a:ext cx="1766570" cy="262255"/>
          </a:xfrm>
          <a:prstGeom prst="rect">
            <a:avLst/>
          </a:prstGeom>
          <a:solidFill>
            <a:srgbClr val="EC7C30"/>
          </a:solidFill>
        </p:spPr>
        <p:txBody>
          <a:bodyPr wrap="square" lIns="0" tIns="41275" rIns="0" bIns="0" rtlCol="0" vert="horz">
            <a:spAutoFit/>
          </a:bodyPr>
          <a:lstStyle/>
          <a:p>
            <a:pPr marL="533400">
              <a:lnSpc>
                <a:spcPct val="100000"/>
              </a:lnSpc>
              <a:spcBef>
                <a:spcPts val="325"/>
              </a:spcBef>
            </a:pP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信号屏蔽柜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588252" y="6042659"/>
            <a:ext cx="1780539" cy="262255"/>
          </a:xfrm>
          <a:prstGeom prst="rect">
            <a:avLst/>
          </a:prstGeom>
          <a:solidFill>
            <a:srgbClr val="EC7C30"/>
          </a:solidFill>
        </p:spPr>
        <p:txBody>
          <a:bodyPr wrap="square" lIns="0" tIns="412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恒温机房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8519159" y="6048755"/>
            <a:ext cx="1750060" cy="262255"/>
          </a:xfrm>
          <a:prstGeom prst="rect">
            <a:avLst/>
          </a:prstGeom>
          <a:solidFill>
            <a:srgbClr val="EC7C30"/>
          </a:solidFill>
        </p:spPr>
        <p:txBody>
          <a:bodyPr wrap="square" lIns="0" tIns="41910" rIns="0" bIns="0" rtlCol="0" vert="horz">
            <a:spAutoFit/>
          </a:bodyPr>
          <a:lstStyle/>
          <a:p>
            <a:pPr marL="383540">
              <a:lnSpc>
                <a:spcPct val="100000"/>
              </a:lnSpc>
              <a:spcBef>
                <a:spcPts val="330"/>
              </a:spcBef>
            </a:pP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腾讯云专线接入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2459735" y="5696711"/>
            <a:ext cx="1998345" cy="262255"/>
          </a:xfrm>
          <a:prstGeom prst="rect">
            <a:avLst/>
          </a:prstGeom>
          <a:solidFill>
            <a:srgbClr val="EC7C30"/>
          </a:solidFill>
        </p:spPr>
        <p:txBody>
          <a:bodyPr wrap="square" lIns="0" tIns="41910" rIns="0" bIns="0" rtlCol="0" vert="horz">
            <a:spAutoFit/>
          </a:bodyPr>
          <a:lstStyle/>
          <a:p>
            <a:pPr marL="578485">
              <a:lnSpc>
                <a:spcPct val="100000"/>
              </a:lnSpc>
              <a:spcBef>
                <a:spcPts val="330"/>
              </a:spcBef>
            </a:pP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手机外部供电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4666488" y="5690615"/>
            <a:ext cx="1744980" cy="262255"/>
          </a:xfrm>
          <a:prstGeom prst="rect">
            <a:avLst/>
          </a:prstGeom>
          <a:solidFill>
            <a:srgbClr val="EC7C30"/>
          </a:solidFill>
        </p:spPr>
        <p:txBody>
          <a:bodyPr wrap="square" lIns="0" tIns="41910" rIns="0" bIns="0" rtlCol="0" vert="horz">
            <a:spAutoFit/>
          </a:bodyPr>
          <a:lstStyle/>
          <a:p>
            <a:pPr marL="363220">
              <a:lnSpc>
                <a:spcPct val="100000"/>
              </a:lnSpc>
              <a:spcBef>
                <a:spcPts val="330"/>
              </a:spcBef>
            </a:pP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可编程U</a:t>
            </a:r>
            <a:r>
              <a:rPr dirty="0" sz="1100" spc="-5">
                <a:solidFill>
                  <a:srgbClr val="FFFFFF"/>
                </a:solidFill>
                <a:latin typeface="Microsoft YaHei"/>
                <a:cs typeface="Microsoft YaHei"/>
              </a:rPr>
              <a:t>S</a:t>
            </a: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B</a:t>
            </a:r>
            <a:r>
              <a:rPr dirty="0" sz="1100" spc="-25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1100" spc="-5">
                <a:solidFill>
                  <a:srgbClr val="FFFFFF"/>
                </a:solidFill>
                <a:latin typeface="Microsoft YaHei"/>
                <a:cs typeface="Microsoft YaHei"/>
              </a:rPr>
              <a:t>Hub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8519159" y="5721096"/>
            <a:ext cx="1750060" cy="262255"/>
          </a:xfrm>
          <a:prstGeom prst="rect">
            <a:avLst/>
          </a:prstGeom>
          <a:solidFill>
            <a:srgbClr val="EC7C30"/>
          </a:solidFill>
        </p:spPr>
        <p:txBody>
          <a:bodyPr wrap="square" lIns="0" tIns="41275" rIns="0" bIns="0" rtlCol="0" vert="horz">
            <a:spAutoFit/>
          </a:bodyPr>
          <a:lstStyle/>
          <a:p>
            <a:pPr marL="450850">
              <a:lnSpc>
                <a:spcPct val="100000"/>
              </a:lnSpc>
              <a:spcBef>
                <a:spcPts val="325"/>
              </a:spcBef>
            </a:pP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手机音频采集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6588252" y="5702808"/>
            <a:ext cx="1780539" cy="262255"/>
          </a:xfrm>
          <a:prstGeom prst="rect">
            <a:avLst/>
          </a:prstGeom>
          <a:solidFill>
            <a:srgbClr val="EC7C30"/>
          </a:solidFill>
        </p:spPr>
        <p:txBody>
          <a:bodyPr wrap="square" lIns="0" tIns="41910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330"/>
              </a:spcBef>
            </a:pP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专用</a:t>
            </a:r>
            <a:r>
              <a:rPr dirty="0" sz="1100" spc="-5">
                <a:solidFill>
                  <a:srgbClr val="FFFFFF"/>
                </a:solidFill>
                <a:latin typeface="Microsoft YaHei"/>
                <a:cs typeface="Microsoft YaHei"/>
              </a:rPr>
              <a:t>P</a:t>
            </a: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CI</a:t>
            </a:r>
            <a:r>
              <a:rPr dirty="0" sz="1100" spc="5">
                <a:solidFill>
                  <a:srgbClr val="FFFFFF"/>
                </a:solidFill>
                <a:latin typeface="Microsoft YaHei"/>
                <a:cs typeface="Microsoft YaHei"/>
              </a:rPr>
              <a:t>E</a:t>
            </a: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扩展卡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2446020" y="1580388"/>
            <a:ext cx="518159" cy="327660"/>
          </a:xfrm>
          <a:custGeom>
            <a:avLst/>
            <a:gdLst/>
            <a:ahLst/>
            <a:cxnLst/>
            <a:rect l="l" t="t" r="r" b="b"/>
            <a:pathLst>
              <a:path w="518160" h="327660">
                <a:moveTo>
                  <a:pt x="463550" y="0"/>
                </a:moveTo>
                <a:lnTo>
                  <a:pt x="54610" y="0"/>
                </a:lnTo>
                <a:lnTo>
                  <a:pt x="33379" y="4300"/>
                </a:lnTo>
                <a:lnTo>
                  <a:pt x="16017" y="16017"/>
                </a:lnTo>
                <a:lnTo>
                  <a:pt x="4300" y="33379"/>
                </a:lnTo>
                <a:lnTo>
                  <a:pt x="0" y="54610"/>
                </a:lnTo>
                <a:lnTo>
                  <a:pt x="0" y="273050"/>
                </a:lnTo>
                <a:lnTo>
                  <a:pt x="4300" y="294280"/>
                </a:lnTo>
                <a:lnTo>
                  <a:pt x="16017" y="311642"/>
                </a:lnTo>
                <a:lnTo>
                  <a:pt x="33379" y="323359"/>
                </a:lnTo>
                <a:lnTo>
                  <a:pt x="54610" y="327660"/>
                </a:lnTo>
                <a:lnTo>
                  <a:pt x="463550" y="327660"/>
                </a:lnTo>
                <a:lnTo>
                  <a:pt x="484780" y="323359"/>
                </a:lnTo>
                <a:lnTo>
                  <a:pt x="502142" y="311642"/>
                </a:lnTo>
                <a:lnTo>
                  <a:pt x="513859" y="294280"/>
                </a:lnTo>
                <a:lnTo>
                  <a:pt x="518160" y="273050"/>
                </a:lnTo>
                <a:lnTo>
                  <a:pt x="518160" y="54610"/>
                </a:lnTo>
                <a:lnTo>
                  <a:pt x="513859" y="33379"/>
                </a:lnTo>
                <a:lnTo>
                  <a:pt x="502142" y="16017"/>
                </a:lnTo>
                <a:lnTo>
                  <a:pt x="484780" y="4300"/>
                </a:lnTo>
                <a:lnTo>
                  <a:pt x="46355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 txBox="1"/>
          <p:nvPr/>
        </p:nvSpPr>
        <p:spPr>
          <a:xfrm>
            <a:off x="2551938" y="1086993"/>
            <a:ext cx="308610" cy="83311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4604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解决 方案</a:t>
            </a:r>
            <a:endParaRPr sz="1100">
              <a:latin typeface="Microsoft YaHei"/>
              <a:cs typeface="Microsoft YaHei"/>
            </a:endParaRPr>
          </a:p>
          <a:p>
            <a:pPr marL="12700" marR="6985">
              <a:lnSpc>
                <a:spcPct val="100000"/>
              </a:lnSpc>
              <a:spcBef>
                <a:spcPts val="1070"/>
              </a:spcBef>
            </a:pPr>
            <a:r>
              <a:rPr dirty="0" sz="1100">
                <a:solidFill>
                  <a:srgbClr val="FFFFFF"/>
                </a:solidFill>
                <a:latin typeface="Microsoft YaHei"/>
                <a:cs typeface="Microsoft YaHei"/>
              </a:rPr>
              <a:t>开放 接口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3044951" y="1586483"/>
            <a:ext cx="3313429" cy="309880"/>
          </a:xfrm>
          <a:custGeom>
            <a:avLst/>
            <a:gdLst/>
            <a:ahLst/>
            <a:cxnLst/>
            <a:rect l="l" t="t" r="r" b="b"/>
            <a:pathLst>
              <a:path w="3313429" h="309880">
                <a:moveTo>
                  <a:pt x="0" y="17525"/>
                </a:moveTo>
                <a:lnTo>
                  <a:pt x="0" y="7874"/>
                </a:lnTo>
                <a:lnTo>
                  <a:pt x="7874" y="0"/>
                </a:lnTo>
                <a:lnTo>
                  <a:pt x="17525" y="0"/>
                </a:lnTo>
                <a:lnTo>
                  <a:pt x="3295650" y="0"/>
                </a:lnTo>
                <a:lnTo>
                  <a:pt x="3305302" y="0"/>
                </a:lnTo>
                <a:lnTo>
                  <a:pt x="3313176" y="7874"/>
                </a:lnTo>
                <a:lnTo>
                  <a:pt x="3313176" y="17525"/>
                </a:lnTo>
                <a:lnTo>
                  <a:pt x="3313176" y="291845"/>
                </a:lnTo>
                <a:lnTo>
                  <a:pt x="3313176" y="301498"/>
                </a:lnTo>
                <a:lnTo>
                  <a:pt x="3305302" y="309371"/>
                </a:lnTo>
                <a:lnTo>
                  <a:pt x="3295650" y="309371"/>
                </a:lnTo>
                <a:lnTo>
                  <a:pt x="17525" y="309371"/>
                </a:lnTo>
                <a:lnTo>
                  <a:pt x="7874" y="309371"/>
                </a:lnTo>
                <a:lnTo>
                  <a:pt x="0" y="301498"/>
                </a:lnTo>
                <a:lnTo>
                  <a:pt x="0" y="291845"/>
                </a:lnTo>
                <a:lnTo>
                  <a:pt x="0" y="17525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 txBox="1"/>
          <p:nvPr/>
        </p:nvSpPr>
        <p:spPr>
          <a:xfrm>
            <a:off x="4197477" y="1639570"/>
            <a:ext cx="100711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2E5496"/>
                </a:solidFill>
                <a:latin typeface="Microsoft YaHei"/>
                <a:cs typeface="Microsoft YaHei"/>
              </a:rPr>
              <a:t>流水线集成插件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466332" y="1588008"/>
            <a:ext cx="3802379" cy="309880"/>
          </a:xfrm>
          <a:custGeom>
            <a:avLst/>
            <a:gdLst/>
            <a:ahLst/>
            <a:cxnLst/>
            <a:rect l="l" t="t" r="r" b="b"/>
            <a:pathLst>
              <a:path w="3802379" h="309880">
                <a:moveTo>
                  <a:pt x="0" y="17525"/>
                </a:moveTo>
                <a:lnTo>
                  <a:pt x="0" y="7874"/>
                </a:lnTo>
                <a:lnTo>
                  <a:pt x="7873" y="0"/>
                </a:lnTo>
                <a:lnTo>
                  <a:pt x="17525" y="0"/>
                </a:lnTo>
                <a:lnTo>
                  <a:pt x="3784853" y="0"/>
                </a:lnTo>
                <a:lnTo>
                  <a:pt x="3794506" y="0"/>
                </a:lnTo>
                <a:lnTo>
                  <a:pt x="3802379" y="7874"/>
                </a:lnTo>
                <a:lnTo>
                  <a:pt x="3802379" y="17525"/>
                </a:lnTo>
                <a:lnTo>
                  <a:pt x="3802379" y="291845"/>
                </a:lnTo>
                <a:lnTo>
                  <a:pt x="3802379" y="301497"/>
                </a:lnTo>
                <a:lnTo>
                  <a:pt x="3794506" y="309371"/>
                </a:lnTo>
                <a:lnTo>
                  <a:pt x="3784853" y="309371"/>
                </a:lnTo>
                <a:lnTo>
                  <a:pt x="17525" y="309371"/>
                </a:lnTo>
                <a:lnTo>
                  <a:pt x="7873" y="309371"/>
                </a:lnTo>
                <a:lnTo>
                  <a:pt x="0" y="301497"/>
                </a:lnTo>
                <a:lnTo>
                  <a:pt x="0" y="291845"/>
                </a:lnTo>
                <a:lnTo>
                  <a:pt x="0" y="17525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 txBox="1"/>
          <p:nvPr/>
        </p:nvSpPr>
        <p:spPr>
          <a:xfrm>
            <a:off x="8023352" y="1640839"/>
            <a:ext cx="68961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 b="1">
                <a:solidFill>
                  <a:srgbClr val="2E5496"/>
                </a:solidFill>
                <a:latin typeface="Microsoft YaHei"/>
                <a:cs typeface="Microsoft YaHei"/>
              </a:rPr>
              <a:t>Open</a:t>
            </a:r>
            <a:r>
              <a:rPr dirty="0" sz="1100" spc="-70" b="1">
                <a:solidFill>
                  <a:srgbClr val="2E5496"/>
                </a:solidFill>
                <a:latin typeface="Microsoft YaHei"/>
                <a:cs typeface="Microsoft YaHei"/>
              </a:rPr>
              <a:t> </a:t>
            </a:r>
            <a:r>
              <a:rPr dirty="0" sz="1100" spc="-5" b="1">
                <a:solidFill>
                  <a:srgbClr val="2E5496"/>
                </a:solidFill>
                <a:latin typeface="Microsoft YaHei"/>
                <a:cs typeface="Microsoft YaHei"/>
              </a:rPr>
              <a:t>API</a:t>
            </a:r>
            <a:endParaRPr sz="1100">
              <a:latin typeface="Microsoft YaHei"/>
              <a:cs typeface="Microsoft YaHei"/>
            </a:endParaRPr>
          </a:p>
        </p:txBody>
      </p:sp>
      <p:sp>
        <p:nvSpPr>
          <p:cNvPr id="115" name="object 115"/>
          <p:cNvSpPr txBox="1">
            <a:spLocks noGrp="1"/>
          </p:cNvSpPr>
          <p:nvPr>
            <p:ph type="title"/>
          </p:nvPr>
        </p:nvSpPr>
        <p:spPr>
          <a:xfrm>
            <a:off x="4303014" y="162102"/>
            <a:ext cx="3430270" cy="684530"/>
          </a:xfrm>
          <a:prstGeom prst="rect"/>
        </p:spPr>
        <p:txBody>
          <a:bodyPr wrap="square" lIns="0" tIns="130810" rIns="0" bIns="0" rtlCol="0" vert="horz">
            <a:spAutoFit/>
          </a:bodyPr>
          <a:lstStyle/>
          <a:p>
            <a:pPr marL="384175">
              <a:lnSpc>
                <a:spcPct val="100000"/>
              </a:lnSpc>
              <a:spcBef>
                <a:spcPts val="1030"/>
              </a:spcBef>
            </a:pPr>
            <a:r>
              <a:rPr dirty="0" sz="2100" spc="-35"/>
              <a:t>WeTest</a:t>
            </a:r>
            <a:r>
              <a:rPr dirty="0" sz="2100" spc="-10"/>
              <a:t> </a:t>
            </a:r>
            <a:r>
              <a:rPr dirty="0" sz="2100" spc="35">
                <a:solidFill>
                  <a:srgbClr val="5B9BD4"/>
                </a:solidFill>
              </a:rPr>
              <a:t>技术全景图</a:t>
            </a:r>
            <a:endParaRPr sz="2100"/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1050" spc="15">
                <a:solidFill>
                  <a:srgbClr val="7E7E7E"/>
                </a:solidFill>
              </a:rPr>
              <a:t>分布式、容器、云</a:t>
            </a:r>
            <a:r>
              <a:rPr dirty="0" sz="1050" spc="25">
                <a:solidFill>
                  <a:srgbClr val="7E7E7E"/>
                </a:solidFill>
              </a:rPr>
              <a:t>原</a:t>
            </a:r>
            <a:r>
              <a:rPr dirty="0" sz="1050" spc="15">
                <a:solidFill>
                  <a:srgbClr val="7E7E7E"/>
                </a:solidFill>
              </a:rPr>
              <a:t>生</a:t>
            </a:r>
            <a:r>
              <a:rPr dirty="0" sz="1050" spc="25">
                <a:solidFill>
                  <a:srgbClr val="7E7E7E"/>
                </a:solidFill>
              </a:rPr>
              <a:t>、流</a:t>
            </a:r>
            <a:r>
              <a:rPr dirty="0" sz="1050" spc="15">
                <a:solidFill>
                  <a:srgbClr val="7E7E7E"/>
                </a:solidFill>
              </a:rPr>
              <a:t>水</a:t>
            </a:r>
            <a:r>
              <a:rPr dirty="0" sz="1050" spc="25">
                <a:solidFill>
                  <a:srgbClr val="7E7E7E"/>
                </a:solidFill>
              </a:rPr>
              <a:t>线</a:t>
            </a:r>
            <a:r>
              <a:rPr dirty="0" sz="1050" spc="15">
                <a:solidFill>
                  <a:srgbClr val="7E7E7E"/>
                </a:solidFill>
              </a:rPr>
              <a:t>，</a:t>
            </a:r>
            <a:r>
              <a:rPr dirty="0" sz="1050" spc="25">
                <a:solidFill>
                  <a:srgbClr val="7E7E7E"/>
                </a:solidFill>
              </a:rPr>
              <a:t>始终</a:t>
            </a:r>
            <a:r>
              <a:rPr dirty="0" sz="1050" spc="15">
                <a:solidFill>
                  <a:srgbClr val="7E7E7E"/>
                </a:solidFill>
              </a:rPr>
              <a:t>跟</a:t>
            </a:r>
            <a:r>
              <a:rPr dirty="0" sz="1050" spc="25">
                <a:solidFill>
                  <a:srgbClr val="7E7E7E"/>
                </a:solidFill>
              </a:rPr>
              <a:t>随</a:t>
            </a:r>
            <a:r>
              <a:rPr dirty="0" sz="1050" spc="15">
                <a:solidFill>
                  <a:srgbClr val="7E7E7E"/>
                </a:solidFill>
              </a:rPr>
              <a:t>最</a:t>
            </a:r>
            <a:r>
              <a:rPr dirty="0" sz="1050" spc="25">
                <a:solidFill>
                  <a:srgbClr val="7E7E7E"/>
                </a:solidFill>
              </a:rPr>
              <a:t>新</a:t>
            </a:r>
            <a:r>
              <a:rPr dirty="0" sz="1050" spc="15">
                <a:solidFill>
                  <a:srgbClr val="7E7E7E"/>
                </a:solidFill>
              </a:rPr>
              <a:t>技</a:t>
            </a:r>
            <a:r>
              <a:rPr dirty="0" sz="1050" spc="25">
                <a:solidFill>
                  <a:srgbClr val="7E7E7E"/>
                </a:solidFill>
              </a:rPr>
              <a:t>术方</a:t>
            </a:r>
            <a:r>
              <a:rPr dirty="0" sz="1050" spc="15">
                <a:solidFill>
                  <a:srgbClr val="7E7E7E"/>
                </a:solidFill>
              </a:rPr>
              <a:t>向</a:t>
            </a:r>
            <a:endParaRPr sz="1050"/>
          </a:p>
        </p:txBody>
      </p:sp>
      <p:sp>
        <p:nvSpPr>
          <p:cNvPr id="116" name="object 116"/>
          <p:cNvSpPr/>
          <p:nvPr/>
        </p:nvSpPr>
        <p:spPr>
          <a:xfrm>
            <a:off x="1914144" y="4084320"/>
            <a:ext cx="8338184" cy="26034"/>
          </a:xfrm>
          <a:custGeom>
            <a:avLst/>
            <a:gdLst/>
            <a:ahLst/>
            <a:cxnLst/>
            <a:rect l="l" t="t" r="r" b="b"/>
            <a:pathLst>
              <a:path w="8338184" h="26035">
                <a:moveTo>
                  <a:pt x="8337804" y="0"/>
                </a:moveTo>
                <a:lnTo>
                  <a:pt x="0" y="25907"/>
                </a:lnTo>
              </a:path>
            </a:pathLst>
          </a:custGeom>
          <a:ln w="12192">
            <a:solidFill>
              <a:srgbClr val="A6AAA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914144" y="2689860"/>
            <a:ext cx="8348980" cy="70485"/>
          </a:xfrm>
          <a:custGeom>
            <a:avLst/>
            <a:gdLst/>
            <a:ahLst/>
            <a:cxnLst/>
            <a:rect l="l" t="t" r="r" b="b"/>
            <a:pathLst>
              <a:path w="8348980" h="70485">
                <a:moveTo>
                  <a:pt x="8348472" y="0"/>
                </a:moveTo>
                <a:lnTo>
                  <a:pt x="0" y="70103"/>
                </a:lnTo>
              </a:path>
            </a:pathLst>
          </a:custGeom>
          <a:ln w="12192">
            <a:solidFill>
              <a:srgbClr val="A6AAA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885188" y="5167884"/>
            <a:ext cx="8336280" cy="24765"/>
          </a:xfrm>
          <a:custGeom>
            <a:avLst/>
            <a:gdLst/>
            <a:ahLst/>
            <a:cxnLst/>
            <a:rect l="l" t="t" r="r" b="b"/>
            <a:pathLst>
              <a:path w="8336280" h="24764">
                <a:moveTo>
                  <a:pt x="8336280" y="0"/>
                </a:moveTo>
                <a:lnTo>
                  <a:pt x="0" y="24384"/>
                </a:lnTo>
              </a:path>
            </a:pathLst>
          </a:custGeom>
          <a:ln w="12192">
            <a:solidFill>
              <a:srgbClr val="A6AAA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119" name="object 119"/>
          <p:cNvGrpSpPr/>
          <p:nvPr/>
        </p:nvGrpSpPr>
        <p:grpSpPr>
          <a:xfrm>
            <a:off x="5155691" y="934211"/>
            <a:ext cx="1620520" cy="32384"/>
            <a:chOff x="5155691" y="934211"/>
            <a:chExt cx="1620520" cy="32384"/>
          </a:xfrm>
        </p:grpSpPr>
        <p:sp>
          <p:nvSpPr>
            <p:cNvPr id="120" name="object 120"/>
            <p:cNvSpPr/>
            <p:nvPr/>
          </p:nvSpPr>
          <p:spPr>
            <a:xfrm>
              <a:off x="5155691" y="934211"/>
              <a:ext cx="1620520" cy="32384"/>
            </a:xfrm>
            <a:custGeom>
              <a:avLst/>
              <a:gdLst/>
              <a:ahLst/>
              <a:cxnLst/>
              <a:rect l="l" t="t" r="r" b="b"/>
              <a:pathLst>
                <a:path w="1620520" h="32384">
                  <a:moveTo>
                    <a:pt x="1620012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1620012" y="32003"/>
                  </a:lnTo>
                  <a:lnTo>
                    <a:pt x="1620012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5780531" y="934211"/>
              <a:ext cx="477520" cy="32384"/>
            </a:xfrm>
            <a:custGeom>
              <a:avLst/>
              <a:gdLst/>
              <a:ahLst/>
              <a:cxnLst/>
              <a:rect l="l" t="t" r="r" b="b"/>
              <a:pathLst>
                <a:path w="477520" h="32384">
                  <a:moveTo>
                    <a:pt x="477012" y="0"/>
                  </a:moveTo>
                  <a:lnTo>
                    <a:pt x="0" y="0"/>
                  </a:lnTo>
                  <a:lnTo>
                    <a:pt x="0" y="32003"/>
                  </a:lnTo>
                  <a:lnTo>
                    <a:pt x="477012" y="32003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7210" y="6545578"/>
            <a:ext cx="962644" cy="18328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-1523" y="2319527"/>
            <a:ext cx="12192000" cy="2185670"/>
          </a:xfrm>
          <a:custGeom>
            <a:avLst/>
            <a:gdLst/>
            <a:ahLst/>
            <a:cxnLst/>
            <a:rect l="l" t="t" r="r" b="b"/>
            <a:pathLst>
              <a:path w="12192000" h="2185670">
                <a:moveTo>
                  <a:pt x="12192000" y="0"/>
                </a:moveTo>
                <a:lnTo>
                  <a:pt x="0" y="0"/>
                </a:lnTo>
                <a:lnTo>
                  <a:pt x="0" y="2185416"/>
                </a:lnTo>
                <a:lnTo>
                  <a:pt x="12192000" y="2185416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927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3291840" y="752855"/>
            <a:ext cx="5390515" cy="5390515"/>
            <a:chOff x="3291840" y="752855"/>
            <a:chExt cx="5390515" cy="5390515"/>
          </a:xfrm>
        </p:grpSpPr>
        <p:sp>
          <p:nvSpPr>
            <p:cNvPr id="5" name="object 5"/>
            <p:cNvSpPr/>
            <p:nvPr/>
          </p:nvSpPr>
          <p:spPr>
            <a:xfrm>
              <a:off x="7551388" y="4870672"/>
              <a:ext cx="589915" cy="589915"/>
            </a:xfrm>
            <a:custGeom>
              <a:avLst/>
              <a:gdLst/>
              <a:ahLst/>
              <a:cxnLst/>
              <a:rect l="l" t="t" r="r" b="b"/>
              <a:pathLst>
                <a:path w="589915" h="589914">
                  <a:moveTo>
                    <a:pt x="294925" y="0"/>
                  </a:moveTo>
                  <a:lnTo>
                    <a:pt x="249786" y="3455"/>
                  </a:lnTo>
                  <a:lnTo>
                    <a:pt x="205506" y="13822"/>
                  </a:lnTo>
                  <a:lnTo>
                    <a:pt x="162941" y="31101"/>
                  </a:lnTo>
                  <a:lnTo>
                    <a:pt x="122950" y="55290"/>
                  </a:lnTo>
                  <a:lnTo>
                    <a:pt x="86391" y="86391"/>
                  </a:lnTo>
                  <a:lnTo>
                    <a:pt x="55290" y="122950"/>
                  </a:lnTo>
                  <a:lnTo>
                    <a:pt x="31101" y="162941"/>
                  </a:lnTo>
                  <a:lnTo>
                    <a:pt x="13822" y="205506"/>
                  </a:lnTo>
                  <a:lnTo>
                    <a:pt x="3455" y="249786"/>
                  </a:lnTo>
                  <a:lnTo>
                    <a:pt x="0" y="294925"/>
                  </a:lnTo>
                  <a:lnTo>
                    <a:pt x="3455" y="340064"/>
                  </a:lnTo>
                  <a:lnTo>
                    <a:pt x="13822" y="384345"/>
                  </a:lnTo>
                  <a:lnTo>
                    <a:pt x="31101" y="426910"/>
                  </a:lnTo>
                  <a:lnTo>
                    <a:pt x="55290" y="466901"/>
                  </a:lnTo>
                  <a:lnTo>
                    <a:pt x="86391" y="503459"/>
                  </a:lnTo>
                  <a:lnTo>
                    <a:pt x="122950" y="534560"/>
                  </a:lnTo>
                  <a:lnTo>
                    <a:pt x="162941" y="558750"/>
                  </a:lnTo>
                  <a:lnTo>
                    <a:pt x="205506" y="576028"/>
                  </a:lnTo>
                  <a:lnTo>
                    <a:pt x="249786" y="586395"/>
                  </a:lnTo>
                  <a:lnTo>
                    <a:pt x="294925" y="589851"/>
                  </a:lnTo>
                  <a:lnTo>
                    <a:pt x="340064" y="586395"/>
                  </a:lnTo>
                  <a:lnTo>
                    <a:pt x="384345" y="576028"/>
                  </a:lnTo>
                  <a:lnTo>
                    <a:pt x="426910" y="558750"/>
                  </a:lnTo>
                  <a:lnTo>
                    <a:pt x="466901" y="534560"/>
                  </a:lnTo>
                  <a:lnTo>
                    <a:pt x="503459" y="503459"/>
                  </a:lnTo>
                  <a:lnTo>
                    <a:pt x="534560" y="466901"/>
                  </a:lnTo>
                  <a:lnTo>
                    <a:pt x="558750" y="426910"/>
                  </a:lnTo>
                  <a:lnTo>
                    <a:pt x="576028" y="384345"/>
                  </a:lnTo>
                  <a:lnTo>
                    <a:pt x="586395" y="340064"/>
                  </a:lnTo>
                  <a:lnTo>
                    <a:pt x="589851" y="294925"/>
                  </a:lnTo>
                  <a:lnTo>
                    <a:pt x="586395" y="249786"/>
                  </a:lnTo>
                  <a:lnTo>
                    <a:pt x="576028" y="205506"/>
                  </a:lnTo>
                  <a:lnTo>
                    <a:pt x="558750" y="162941"/>
                  </a:lnTo>
                  <a:lnTo>
                    <a:pt x="534560" y="122950"/>
                  </a:lnTo>
                  <a:lnTo>
                    <a:pt x="503459" y="86391"/>
                  </a:lnTo>
                  <a:lnTo>
                    <a:pt x="466901" y="55290"/>
                  </a:lnTo>
                  <a:lnTo>
                    <a:pt x="426910" y="31101"/>
                  </a:lnTo>
                  <a:lnTo>
                    <a:pt x="384345" y="13822"/>
                  </a:lnTo>
                  <a:lnTo>
                    <a:pt x="340064" y="3455"/>
                  </a:lnTo>
                  <a:lnTo>
                    <a:pt x="29492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1840" y="752855"/>
              <a:ext cx="5390388" cy="53903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5849" y="1362792"/>
              <a:ext cx="4068835" cy="409286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70552" y="3293491"/>
            <a:ext cx="2768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EC7C30"/>
                </a:solidFill>
              </a:rPr>
              <a:t>感谢观看，期待合作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204622" y="5019547"/>
            <a:ext cx="2915285" cy="110553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1800">
                <a:solidFill>
                  <a:srgbClr val="129273"/>
                </a:solidFill>
                <a:latin typeface="Microsoft YaHei"/>
                <a:cs typeface="Microsoft YaHei"/>
              </a:rPr>
              <a:t>合作咨询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工作时间：</a:t>
            </a:r>
            <a:r>
              <a:rPr dirty="0" sz="1400" spc="-3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>
                <a:solidFill>
                  <a:srgbClr val="7E7E7E"/>
                </a:solidFill>
                <a:latin typeface="Microsoft YaHei"/>
                <a:cs typeface="Microsoft YaHei"/>
              </a:rPr>
              <a:t>周一至周五</a:t>
            </a:r>
            <a:r>
              <a:rPr dirty="0" sz="1400" spc="365">
                <a:solidFill>
                  <a:srgbClr val="7E7E7E"/>
                </a:solidFill>
                <a:latin typeface="Microsoft YaHei"/>
                <a:cs typeface="Microsoft YaHei"/>
              </a:rPr>
              <a:t> </a:t>
            </a:r>
            <a:r>
              <a:rPr dirty="0" sz="1400">
                <a:solidFill>
                  <a:srgbClr val="7E7E7E"/>
                </a:solidFill>
                <a:latin typeface="Microsoft YaHei"/>
                <a:cs typeface="Microsoft YaHei"/>
              </a:rPr>
              <a:t>9:30-18:30</a:t>
            </a:r>
            <a:endParaRPr sz="1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556260" algn="l"/>
              </a:tabLst>
            </a:pPr>
            <a:r>
              <a:rPr dirty="0" sz="1400">
                <a:solidFill>
                  <a:srgbClr val="252525"/>
                </a:solidFill>
                <a:latin typeface="Microsoft YaHei"/>
                <a:cs typeface="Microsoft YaHei"/>
              </a:rPr>
              <a:t>电	话：</a:t>
            </a:r>
            <a:r>
              <a:rPr dirty="0" sz="1400" spc="-65">
                <a:solidFill>
                  <a:srgbClr val="252525"/>
                </a:solidFill>
                <a:latin typeface="Microsoft YaHei"/>
                <a:cs typeface="Microsoft YaHei"/>
              </a:rPr>
              <a:t> </a:t>
            </a:r>
            <a:r>
              <a:rPr dirty="0" sz="1400">
                <a:solidFill>
                  <a:srgbClr val="7E7E7E"/>
                </a:solidFill>
                <a:latin typeface="Microsoft YaHei"/>
                <a:cs typeface="Microsoft YaHei"/>
              </a:rPr>
              <a:t>021-54569595-822126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2495" y="155194"/>
            <a:ext cx="53587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MR的代码合入时触</a:t>
            </a:r>
            <a:r>
              <a:rPr dirty="0" sz="2400" spc="-15" b="1">
                <a:solidFill>
                  <a:srgbClr val="5A637B"/>
                </a:solidFill>
                <a:latin typeface="Microsoft YaHei"/>
                <a:cs typeface="Microsoft YaHei"/>
              </a:rPr>
              <a:t>发</a:t>
            </a:r>
            <a:r>
              <a:rPr dirty="0" sz="2400" spc="-60" b="1">
                <a:solidFill>
                  <a:srgbClr val="5A637B"/>
                </a:solidFill>
                <a:latin typeface="Microsoft YaHei"/>
                <a:cs typeface="Microsoft YaHei"/>
              </a:rPr>
              <a:t>WeTest</a:t>
            </a: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自动化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2068" y="5215264"/>
            <a:ext cx="1177948" cy="11748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6495" y="1394460"/>
            <a:ext cx="5489368" cy="26715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5267" y="1554576"/>
            <a:ext cx="5371818" cy="25113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04332" y="5308920"/>
            <a:ext cx="1098157" cy="11243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2264" y="3314700"/>
            <a:ext cx="7126605" cy="114300"/>
          </a:xfrm>
          <a:custGeom>
            <a:avLst/>
            <a:gdLst/>
            <a:ahLst/>
            <a:cxnLst/>
            <a:rect l="l" t="t" r="r" b="b"/>
            <a:pathLst>
              <a:path w="7126605" h="114300">
                <a:moveTo>
                  <a:pt x="36576" y="0"/>
                </a:moveTo>
                <a:lnTo>
                  <a:pt x="0" y="0"/>
                </a:lnTo>
                <a:lnTo>
                  <a:pt x="0" y="114300"/>
                </a:lnTo>
                <a:lnTo>
                  <a:pt x="36576" y="114300"/>
                </a:lnTo>
                <a:lnTo>
                  <a:pt x="36576" y="0"/>
                </a:lnTo>
                <a:close/>
              </a:path>
              <a:path w="7126605" h="114300">
                <a:moveTo>
                  <a:pt x="143256" y="0"/>
                </a:moveTo>
                <a:lnTo>
                  <a:pt x="67056" y="0"/>
                </a:lnTo>
                <a:lnTo>
                  <a:pt x="67056" y="114300"/>
                </a:lnTo>
                <a:lnTo>
                  <a:pt x="143256" y="114300"/>
                </a:lnTo>
                <a:lnTo>
                  <a:pt x="143256" y="0"/>
                </a:lnTo>
                <a:close/>
              </a:path>
              <a:path w="7126605" h="114300">
                <a:moveTo>
                  <a:pt x="7126211" y="0"/>
                </a:moveTo>
                <a:lnTo>
                  <a:pt x="313944" y="0"/>
                </a:lnTo>
                <a:lnTo>
                  <a:pt x="277368" y="0"/>
                </a:lnTo>
                <a:lnTo>
                  <a:pt x="173736" y="0"/>
                </a:lnTo>
                <a:lnTo>
                  <a:pt x="173736" y="114300"/>
                </a:lnTo>
                <a:lnTo>
                  <a:pt x="277368" y="114300"/>
                </a:lnTo>
                <a:lnTo>
                  <a:pt x="313944" y="114300"/>
                </a:lnTo>
                <a:lnTo>
                  <a:pt x="7126211" y="114300"/>
                </a:lnTo>
                <a:lnTo>
                  <a:pt x="7126211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898904" y="2577083"/>
            <a:ext cx="368300" cy="1049020"/>
            <a:chOff x="1898904" y="2577083"/>
            <a:chExt cx="368300" cy="1049020"/>
          </a:xfrm>
        </p:grpSpPr>
        <p:sp>
          <p:nvSpPr>
            <p:cNvPr id="4" name="object 4"/>
            <p:cNvSpPr/>
            <p:nvPr/>
          </p:nvSpPr>
          <p:spPr>
            <a:xfrm>
              <a:off x="2081784" y="2580131"/>
              <a:ext cx="182880" cy="550545"/>
            </a:xfrm>
            <a:custGeom>
              <a:avLst/>
              <a:gdLst/>
              <a:ahLst/>
              <a:cxnLst/>
              <a:rect l="l" t="t" r="r" b="b"/>
              <a:pathLst>
                <a:path w="182880" h="550544">
                  <a:moveTo>
                    <a:pt x="0" y="550544"/>
                  </a:moveTo>
                  <a:lnTo>
                    <a:pt x="0" y="0"/>
                  </a:lnTo>
                  <a:lnTo>
                    <a:pt x="182372" y="0"/>
                  </a:lnTo>
                </a:path>
              </a:pathLst>
            </a:custGeom>
            <a:ln w="6095">
              <a:solidFill>
                <a:srgbClr val="4144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898904" y="3131819"/>
              <a:ext cx="365760" cy="494030"/>
            </a:xfrm>
            <a:custGeom>
              <a:avLst/>
              <a:gdLst/>
              <a:ahLst/>
              <a:cxnLst/>
              <a:rect l="l" t="t" r="r" b="b"/>
              <a:pathLst>
                <a:path w="365760" h="494029">
                  <a:moveTo>
                    <a:pt x="182879" y="0"/>
                  </a:moveTo>
                  <a:lnTo>
                    <a:pt x="0" y="91439"/>
                  </a:lnTo>
                  <a:lnTo>
                    <a:pt x="0" y="402335"/>
                  </a:lnTo>
                  <a:lnTo>
                    <a:pt x="182879" y="493775"/>
                  </a:lnTo>
                  <a:lnTo>
                    <a:pt x="365759" y="402335"/>
                  </a:lnTo>
                  <a:lnTo>
                    <a:pt x="365759" y="91439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23364" y="3310509"/>
            <a:ext cx="1193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Microsoft YaHei"/>
                <a:cs typeface="Microsoft YaHei"/>
              </a:rPr>
              <a:t>1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64664" y="2260092"/>
            <a:ext cx="623570" cy="64198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7175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565"/>
              </a:spcBef>
            </a:pPr>
            <a:r>
              <a:rPr dirty="0" sz="1500" spc="-55">
                <a:solidFill>
                  <a:srgbClr val="FFFFFF"/>
                </a:solidFill>
                <a:latin typeface="Microsoft YaHei"/>
                <a:cs typeface="Microsoft YaHei"/>
              </a:rPr>
              <a:t>UAT</a:t>
            </a:r>
            <a:endParaRPr sz="1500">
              <a:latin typeface="Microsoft YaHei"/>
              <a:cs typeface="Microsoft YaHei"/>
            </a:endParaRPr>
          </a:p>
          <a:p>
            <a:pPr marL="91440">
              <a:lnSpc>
                <a:spcPct val="100000"/>
              </a:lnSpc>
            </a:pPr>
            <a:r>
              <a:rPr dirty="0" sz="1500">
                <a:solidFill>
                  <a:srgbClr val="FFFFFF"/>
                </a:solidFill>
                <a:latin typeface="Microsoft YaHei"/>
                <a:cs typeface="Microsoft YaHei"/>
              </a:rPr>
              <a:t>测试</a:t>
            </a:r>
            <a:endParaRPr sz="1500">
              <a:latin typeface="Microsoft YaHei"/>
              <a:cs typeface="Microsoft YaHe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12820" y="2577083"/>
            <a:ext cx="368300" cy="1049020"/>
            <a:chOff x="3512820" y="2577083"/>
            <a:chExt cx="368300" cy="1049020"/>
          </a:xfrm>
        </p:grpSpPr>
        <p:sp>
          <p:nvSpPr>
            <p:cNvPr id="9" name="object 9"/>
            <p:cNvSpPr/>
            <p:nvPr/>
          </p:nvSpPr>
          <p:spPr>
            <a:xfrm>
              <a:off x="3695700" y="2580131"/>
              <a:ext cx="182880" cy="550545"/>
            </a:xfrm>
            <a:custGeom>
              <a:avLst/>
              <a:gdLst/>
              <a:ahLst/>
              <a:cxnLst/>
              <a:rect l="l" t="t" r="r" b="b"/>
              <a:pathLst>
                <a:path w="182879" h="550544">
                  <a:moveTo>
                    <a:pt x="0" y="550544"/>
                  </a:moveTo>
                  <a:lnTo>
                    <a:pt x="0" y="0"/>
                  </a:lnTo>
                  <a:lnTo>
                    <a:pt x="182372" y="0"/>
                  </a:lnTo>
                </a:path>
              </a:pathLst>
            </a:custGeom>
            <a:ln w="6095">
              <a:solidFill>
                <a:srgbClr val="4144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512820" y="3131819"/>
              <a:ext cx="365760" cy="494030"/>
            </a:xfrm>
            <a:custGeom>
              <a:avLst/>
              <a:gdLst/>
              <a:ahLst/>
              <a:cxnLst/>
              <a:rect l="l" t="t" r="r" b="b"/>
              <a:pathLst>
                <a:path w="365760" h="494029">
                  <a:moveTo>
                    <a:pt x="182879" y="0"/>
                  </a:moveTo>
                  <a:lnTo>
                    <a:pt x="0" y="91439"/>
                  </a:lnTo>
                  <a:lnTo>
                    <a:pt x="0" y="402335"/>
                  </a:lnTo>
                  <a:lnTo>
                    <a:pt x="182879" y="493775"/>
                  </a:lnTo>
                  <a:lnTo>
                    <a:pt x="365759" y="402335"/>
                  </a:lnTo>
                  <a:lnTo>
                    <a:pt x="365759" y="91439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631438" y="3308984"/>
            <a:ext cx="13208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b="1">
                <a:solidFill>
                  <a:srgbClr val="FFFFFF"/>
                </a:solidFill>
                <a:latin typeface="Microsoft YaHei"/>
                <a:cs typeface="Microsoft YaHei"/>
              </a:rPr>
              <a:t>3</a:t>
            </a:r>
            <a:endParaRPr sz="135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77055" y="2260092"/>
            <a:ext cx="848994" cy="64198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71755" rIns="0" bIns="0" rtlCol="0" vert="horz">
            <a:spAutoFit/>
          </a:bodyPr>
          <a:lstStyle/>
          <a:p>
            <a:pPr marL="92710" marR="39370">
              <a:lnSpc>
                <a:spcPct val="100000"/>
              </a:lnSpc>
              <a:spcBef>
                <a:spcPts val="565"/>
              </a:spcBef>
            </a:pPr>
            <a:r>
              <a:rPr dirty="0" sz="1500" spc="360">
                <a:solidFill>
                  <a:srgbClr val="FFFFFF"/>
                </a:solidFill>
                <a:latin typeface="Microsoft YaHei"/>
                <a:cs typeface="Microsoft YaHei"/>
              </a:rPr>
              <a:t>安全</a:t>
            </a:r>
            <a:r>
              <a:rPr dirty="0" sz="1500">
                <a:solidFill>
                  <a:srgbClr val="FFFFFF"/>
                </a:solidFill>
                <a:latin typeface="Microsoft YaHei"/>
                <a:cs typeface="Microsoft YaHei"/>
              </a:rPr>
              <a:t>性 测试</a:t>
            </a:r>
            <a:endParaRPr sz="1500">
              <a:latin typeface="Microsoft YaHei"/>
              <a:cs typeface="Microsoft YaHe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096255" y="2577083"/>
            <a:ext cx="398780" cy="1049020"/>
            <a:chOff x="5096255" y="2577083"/>
            <a:chExt cx="398780" cy="1049020"/>
          </a:xfrm>
        </p:grpSpPr>
        <p:sp>
          <p:nvSpPr>
            <p:cNvPr id="14" name="object 14"/>
            <p:cNvSpPr/>
            <p:nvPr/>
          </p:nvSpPr>
          <p:spPr>
            <a:xfrm>
              <a:off x="5309615" y="2580131"/>
              <a:ext cx="182880" cy="550545"/>
            </a:xfrm>
            <a:custGeom>
              <a:avLst/>
              <a:gdLst/>
              <a:ahLst/>
              <a:cxnLst/>
              <a:rect l="l" t="t" r="r" b="b"/>
              <a:pathLst>
                <a:path w="182879" h="550544">
                  <a:moveTo>
                    <a:pt x="0" y="550544"/>
                  </a:moveTo>
                  <a:lnTo>
                    <a:pt x="0" y="0"/>
                  </a:lnTo>
                  <a:lnTo>
                    <a:pt x="182372" y="0"/>
                  </a:lnTo>
                </a:path>
              </a:pathLst>
            </a:custGeom>
            <a:ln w="6095">
              <a:solidFill>
                <a:srgbClr val="4144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096255" y="3131819"/>
              <a:ext cx="365760" cy="494030"/>
            </a:xfrm>
            <a:custGeom>
              <a:avLst/>
              <a:gdLst/>
              <a:ahLst/>
              <a:cxnLst/>
              <a:rect l="l" t="t" r="r" b="b"/>
              <a:pathLst>
                <a:path w="365760" h="494029">
                  <a:moveTo>
                    <a:pt x="182880" y="0"/>
                  </a:moveTo>
                  <a:lnTo>
                    <a:pt x="0" y="91439"/>
                  </a:lnTo>
                  <a:lnTo>
                    <a:pt x="0" y="402335"/>
                  </a:lnTo>
                  <a:lnTo>
                    <a:pt x="182880" y="493775"/>
                  </a:lnTo>
                  <a:lnTo>
                    <a:pt x="365760" y="402335"/>
                  </a:lnTo>
                  <a:lnTo>
                    <a:pt x="365760" y="91439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214620" y="3308984"/>
            <a:ext cx="13208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b="1">
                <a:solidFill>
                  <a:srgbClr val="FFFFFF"/>
                </a:solidFill>
                <a:latin typeface="Microsoft YaHei"/>
                <a:cs typeface="Microsoft YaHei"/>
              </a:rPr>
              <a:t>5</a:t>
            </a:r>
            <a:endParaRPr sz="135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92496" y="2260092"/>
            <a:ext cx="765175" cy="64198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71755" rIns="0" bIns="0" rtlCol="0" vert="horz">
            <a:spAutoFit/>
          </a:bodyPr>
          <a:lstStyle/>
          <a:p>
            <a:pPr marL="90805" marR="80645">
              <a:lnSpc>
                <a:spcPct val="100000"/>
              </a:lnSpc>
              <a:spcBef>
                <a:spcPts val="565"/>
              </a:spcBef>
            </a:pPr>
            <a:r>
              <a:rPr dirty="0" sz="1500" spc="35">
                <a:solidFill>
                  <a:srgbClr val="FFFFFF"/>
                </a:solidFill>
                <a:latin typeface="Microsoft YaHei"/>
                <a:cs typeface="Microsoft YaHei"/>
              </a:rPr>
              <a:t>用户体 </a:t>
            </a:r>
            <a:r>
              <a:rPr dirty="0" sz="1500">
                <a:solidFill>
                  <a:srgbClr val="FFFFFF"/>
                </a:solidFill>
                <a:latin typeface="Microsoft YaHei"/>
                <a:cs typeface="Microsoft YaHei"/>
              </a:rPr>
              <a:t>验测试</a:t>
            </a:r>
            <a:endParaRPr sz="1500">
              <a:latin typeface="Microsoft YaHei"/>
              <a:cs typeface="Microsoft YaHe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710171" y="2577083"/>
            <a:ext cx="398780" cy="1049020"/>
            <a:chOff x="6710171" y="2577083"/>
            <a:chExt cx="398780" cy="1049020"/>
          </a:xfrm>
        </p:grpSpPr>
        <p:sp>
          <p:nvSpPr>
            <p:cNvPr id="19" name="object 19"/>
            <p:cNvSpPr/>
            <p:nvPr/>
          </p:nvSpPr>
          <p:spPr>
            <a:xfrm>
              <a:off x="6923531" y="2580131"/>
              <a:ext cx="182880" cy="550545"/>
            </a:xfrm>
            <a:custGeom>
              <a:avLst/>
              <a:gdLst/>
              <a:ahLst/>
              <a:cxnLst/>
              <a:rect l="l" t="t" r="r" b="b"/>
              <a:pathLst>
                <a:path w="182879" h="550544">
                  <a:moveTo>
                    <a:pt x="0" y="550544"/>
                  </a:moveTo>
                  <a:lnTo>
                    <a:pt x="0" y="0"/>
                  </a:lnTo>
                  <a:lnTo>
                    <a:pt x="182372" y="0"/>
                  </a:lnTo>
                </a:path>
              </a:pathLst>
            </a:custGeom>
            <a:ln w="6095">
              <a:solidFill>
                <a:srgbClr val="4144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710171" y="3131819"/>
              <a:ext cx="365760" cy="494030"/>
            </a:xfrm>
            <a:custGeom>
              <a:avLst/>
              <a:gdLst/>
              <a:ahLst/>
              <a:cxnLst/>
              <a:rect l="l" t="t" r="r" b="b"/>
              <a:pathLst>
                <a:path w="365759" h="494029">
                  <a:moveTo>
                    <a:pt x="182879" y="0"/>
                  </a:moveTo>
                  <a:lnTo>
                    <a:pt x="0" y="91439"/>
                  </a:lnTo>
                  <a:lnTo>
                    <a:pt x="0" y="402335"/>
                  </a:lnTo>
                  <a:lnTo>
                    <a:pt x="182879" y="493775"/>
                  </a:lnTo>
                  <a:lnTo>
                    <a:pt x="365759" y="402335"/>
                  </a:lnTo>
                  <a:lnTo>
                    <a:pt x="365759" y="91439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826122" y="3308984"/>
            <a:ext cx="13208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b="1">
                <a:solidFill>
                  <a:srgbClr val="FFFFFF"/>
                </a:solidFill>
                <a:latin typeface="Microsoft YaHei"/>
                <a:cs typeface="Microsoft YaHei"/>
              </a:rPr>
              <a:t>7</a:t>
            </a:r>
            <a:endParaRPr sz="135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06411" y="2260092"/>
            <a:ext cx="883919" cy="64198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71755" rIns="0" bIns="0" rtlCol="0" vert="horz">
            <a:spAutoFit/>
          </a:bodyPr>
          <a:lstStyle/>
          <a:p>
            <a:pPr marL="91440" marR="135255">
              <a:lnSpc>
                <a:spcPct val="100000"/>
              </a:lnSpc>
              <a:spcBef>
                <a:spcPts val="565"/>
              </a:spcBef>
            </a:pPr>
            <a:r>
              <a:rPr dirty="0" sz="1500" spc="200">
                <a:solidFill>
                  <a:srgbClr val="FFFFFF"/>
                </a:solidFill>
                <a:latin typeface="Microsoft YaHei"/>
                <a:cs typeface="Microsoft YaHei"/>
              </a:rPr>
              <a:t>兼容性 </a:t>
            </a:r>
            <a:r>
              <a:rPr dirty="0" sz="1500">
                <a:solidFill>
                  <a:srgbClr val="FFFFFF"/>
                </a:solidFill>
                <a:latin typeface="Microsoft YaHei"/>
                <a:cs typeface="Microsoft YaHei"/>
              </a:rPr>
              <a:t>测试</a:t>
            </a:r>
            <a:endParaRPr sz="1500">
              <a:latin typeface="Microsoft YaHei"/>
              <a:cs typeface="Microsoft YaHe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706623" y="3131820"/>
            <a:ext cx="368300" cy="1083945"/>
            <a:chOff x="2706623" y="3131820"/>
            <a:chExt cx="368300" cy="1083945"/>
          </a:xfrm>
        </p:grpSpPr>
        <p:sp>
          <p:nvSpPr>
            <p:cNvPr id="24" name="object 24"/>
            <p:cNvSpPr/>
            <p:nvPr/>
          </p:nvSpPr>
          <p:spPr>
            <a:xfrm>
              <a:off x="2889503" y="3625596"/>
              <a:ext cx="182880" cy="586740"/>
            </a:xfrm>
            <a:custGeom>
              <a:avLst/>
              <a:gdLst/>
              <a:ahLst/>
              <a:cxnLst/>
              <a:rect l="l" t="t" r="r" b="b"/>
              <a:pathLst>
                <a:path w="182880" h="586739">
                  <a:moveTo>
                    <a:pt x="0" y="0"/>
                  </a:moveTo>
                  <a:lnTo>
                    <a:pt x="0" y="586739"/>
                  </a:lnTo>
                  <a:lnTo>
                    <a:pt x="182371" y="586739"/>
                  </a:lnTo>
                </a:path>
              </a:pathLst>
            </a:custGeom>
            <a:ln w="6096">
              <a:solidFill>
                <a:srgbClr val="4144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706623" y="3131820"/>
              <a:ext cx="364490" cy="494030"/>
            </a:xfrm>
            <a:custGeom>
              <a:avLst/>
              <a:gdLst/>
              <a:ahLst/>
              <a:cxnLst/>
              <a:rect l="l" t="t" r="r" b="b"/>
              <a:pathLst>
                <a:path w="364489" h="494029">
                  <a:moveTo>
                    <a:pt x="182118" y="0"/>
                  </a:moveTo>
                  <a:lnTo>
                    <a:pt x="0" y="91058"/>
                  </a:lnTo>
                  <a:lnTo>
                    <a:pt x="0" y="402716"/>
                  </a:lnTo>
                  <a:lnTo>
                    <a:pt x="182118" y="493775"/>
                  </a:lnTo>
                  <a:lnTo>
                    <a:pt x="364236" y="402716"/>
                  </a:lnTo>
                  <a:lnTo>
                    <a:pt x="364236" y="91058"/>
                  </a:lnTo>
                  <a:lnTo>
                    <a:pt x="18211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824098" y="3308984"/>
            <a:ext cx="13208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b="1">
                <a:solidFill>
                  <a:srgbClr val="FFFFFF"/>
                </a:solidFill>
                <a:latin typeface="Microsoft YaHei"/>
                <a:cs typeface="Microsoft YaHei"/>
              </a:rPr>
              <a:t>2</a:t>
            </a:r>
            <a:endParaRPr sz="1350">
              <a:latin typeface="Microsoft YaHei"/>
              <a:cs typeface="Microsoft YaHe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70860" y="3892296"/>
            <a:ext cx="624840" cy="64008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71755" rIns="0" bIns="0" rtlCol="0" vert="horz">
            <a:spAutoFit/>
          </a:bodyPr>
          <a:lstStyle/>
          <a:p>
            <a:pPr marL="92075" marR="22860">
              <a:lnSpc>
                <a:spcPct val="100000"/>
              </a:lnSpc>
              <a:spcBef>
                <a:spcPts val="565"/>
              </a:spcBef>
            </a:pPr>
            <a:r>
              <a:rPr dirty="0" sz="1500" spc="35">
                <a:solidFill>
                  <a:srgbClr val="FFFFFF"/>
                </a:solidFill>
                <a:latin typeface="Microsoft YaHei"/>
                <a:cs typeface="Microsoft YaHei"/>
              </a:rPr>
              <a:t>性</a:t>
            </a:r>
            <a:r>
              <a:rPr dirty="0" sz="1500" spc="-5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1500">
                <a:solidFill>
                  <a:srgbClr val="FFFFFF"/>
                </a:solidFill>
                <a:latin typeface="Microsoft YaHei"/>
                <a:cs typeface="Microsoft YaHei"/>
              </a:rPr>
              <a:t>能 测试</a:t>
            </a:r>
            <a:endParaRPr sz="1500">
              <a:latin typeface="Microsoft YaHei"/>
              <a:cs typeface="Microsoft YaHe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320540" y="3131820"/>
            <a:ext cx="364490" cy="494030"/>
          </a:xfrm>
          <a:custGeom>
            <a:avLst/>
            <a:gdLst/>
            <a:ahLst/>
            <a:cxnLst/>
            <a:rect l="l" t="t" r="r" b="b"/>
            <a:pathLst>
              <a:path w="364489" h="494029">
                <a:moveTo>
                  <a:pt x="182118" y="0"/>
                </a:moveTo>
                <a:lnTo>
                  <a:pt x="0" y="91058"/>
                </a:lnTo>
                <a:lnTo>
                  <a:pt x="0" y="402716"/>
                </a:lnTo>
                <a:lnTo>
                  <a:pt x="182118" y="493775"/>
                </a:lnTo>
                <a:lnTo>
                  <a:pt x="364236" y="402716"/>
                </a:lnTo>
                <a:lnTo>
                  <a:pt x="364236" y="91058"/>
                </a:lnTo>
                <a:lnTo>
                  <a:pt x="18211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438269" y="3308984"/>
            <a:ext cx="13208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b="1">
                <a:solidFill>
                  <a:srgbClr val="FFFFFF"/>
                </a:solidFill>
                <a:latin typeface="Microsoft YaHei"/>
                <a:cs typeface="Microsoft YaHei"/>
              </a:rPr>
              <a:t>4</a:t>
            </a:r>
            <a:endParaRPr sz="1350">
              <a:latin typeface="Microsoft YaHei"/>
              <a:cs typeface="Microsoft YaHe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903976" y="3131820"/>
            <a:ext cx="397510" cy="1083945"/>
            <a:chOff x="5903976" y="3131820"/>
            <a:chExt cx="397510" cy="1083945"/>
          </a:xfrm>
        </p:grpSpPr>
        <p:sp>
          <p:nvSpPr>
            <p:cNvPr id="31" name="object 31"/>
            <p:cNvSpPr/>
            <p:nvPr/>
          </p:nvSpPr>
          <p:spPr>
            <a:xfrm>
              <a:off x="6115812" y="3625596"/>
              <a:ext cx="182880" cy="586740"/>
            </a:xfrm>
            <a:custGeom>
              <a:avLst/>
              <a:gdLst/>
              <a:ahLst/>
              <a:cxnLst/>
              <a:rect l="l" t="t" r="r" b="b"/>
              <a:pathLst>
                <a:path w="182879" h="586739">
                  <a:moveTo>
                    <a:pt x="0" y="0"/>
                  </a:moveTo>
                  <a:lnTo>
                    <a:pt x="0" y="586739"/>
                  </a:lnTo>
                  <a:lnTo>
                    <a:pt x="182372" y="586739"/>
                  </a:lnTo>
                </a:path>
              </a:pathLst>
            </a:custGeom>
            <a:ln w="6096">
              <a:solidFill>
                <a:srgbClr val="4144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903976" y="3131820"/>
              <a:ext cx="364490" cy="494030"/>
            </a:xfrm>
            <a:custGeom>
              <a:avLst/>
              <a:gdLst/>
              <a:ahLst/>
              <a:cxnLst/>
              <a:rect l="l" t="t" r="r" b="b"/>
              <a:pathLst>
                <a:path w="364489" h="494029">
                  <a:moveTo>
                    <a:pt x="182118" y="0"/>
                  </a:moveTo>
                  <a:lnTo>
                    <a:pt x="0" y="91058"/>
                  </a:lnTo>
                  <a:lnTo>
                    <a:pt x="0" y="402716"/>
                  </a:lnTo>
                  <a:lnTo>
                    <a:pt x="182118" y="493775"/>
                  </a:lnTo>
                  <a:lnTo>
                    <a:pt x="364236" y="402716"/>
                  </a:lnTo>
                  <a:lnTo>
                    <a:pt x="364236" y="91058"/>
                  </a:lnTo>
                  <a:lnTo>
                    <a:pt x="18211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6014084" y="3289553"/>
            <a:ext cx="13208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b="1">
                <a:solidFill>
                  <a:srgbClr val="FFFFFF"/>
                </a:solidFill>
                <a:latin typeface="Microsoft YaHei"/>
                <a:cs typeface="Microsoft YaHei"/>
              </a:rPr>
              <a:t>6</a:t>
            </a:r>
            <a:endParaRPr sz="1350">
              <a:latin typeface="Microsoft YaHei"/>
              <a:cs typeface="Microsoft YaHe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98691" y="3884676"/>
            <a:ext cx="848994" cy="58674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68580" rIns="0" bIns="0" rtlCol="0" vert="horz">
            <a:spAutoFit/>
          </a:bodyPr>
          <a:lstStyle/>
          <a:p>
            <a:pPr marL="92075" marR="99695">
              <a:lnSpc>
                <a:spcPct val="100000"/>
              </a:lnSpc>
              <a:spcBef>
                <a:spcPts val="540"/>
              </a:spcBef>
            </a:pPr>
            <a:r>
              <a:rPr dirty="0" sz="1500" spc="200">
                <a:solidFill>
                  <a:srgbClr val="FFFFFF"/>
                </a:solidFill>
                <a:latin typeface="Microsoft YaHei"/>
                <a:cs typeface="Microsoft YaHei"/>
              </a:rPr>
              <a:t>投产部 </a:t>
            </a:r>
            <a:r>
              <a:rPr dirty="0" sz="1500">
                <a:solidFill>
                  <a:srgbClr val="FFFFFF"/>
                </a:solidFill>
                <a:latin typeface="Microsoft YaHei"/>
                <a:cs typeface="Microsoft YaHei"/>
              </a:rPr>
              <a:t>署测试</a:t>
            </a:r>
            <a:endParaRPr sz="1500">
              <a:latin typeface="Microsoft YaHei"/>
              <a:cs typeface="Microsoft YaHe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368283" y="2450592"/>
            <a:ext cx="461009" cy="1188720"/>
            <a:chOff x="8368283" y="2450592"/>
            <a:chExt cx="461009" cy="1188720"/>
          </a:xfrm>
        </p:grpSpPr>
        <p:sp>
          <p:nvSpPr>
            <p:cNvPr id="36" name="object 36"/>
            <p:cNvSpPr/>
            <p:nvPr/>
          </p:nvSpPr>
          <p:spPr>
            <a:xfrm>
              <a:off x="8368283" y="3101340"/>
              <a:ext cx="433070" cy="538480"/>
            </a:xfrm>
            <a:custGeom>
              <a:avLst/>
              <a:gdLst/>
              <a:ahLst/>
              <a:cxnLst/>
              <a:rect l="l" t="t" r="r" b="b"/>
              <a:pathLst>
                <a:path w="433070" h="538479">
                  <a:moveTo>
                    <a:pt x="216408" y="0"/>
                  </a:moveTo>
                  <a:lnTo>
                    <a:pt x="0" y="108204"/>
                  </a:lnTo>
                  <a:lnTo>
                    <a:pt x="0" y="429768"/>
                  </a:lnTo>
                  <a:lnTo>
                    <a:pt x="216408" y="537972"/>
                  </a:lnTo>
                  <a:lnTo>
                    <a:pt x="432816" y="429768"/>
                  </a:lnTo>
                  <a:lnTo>
                    <a:pt x="432816" y="108204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584691" y="2453640"/>
              <a:ext cx="241935" cy="639445"/>
            </a:xfrm>
            <a:custGeom>
              <a:avLst/>
              <a:gdLst/>
              <a:ahLst/>
              <a:cxnLst/>
              <a:rect l="l" t="t" r="r" b="b"/>
              <a:pathLst>
                <a:path w="241934" h="639444">
                  <a:moveTo>
                    <a:pt x="0" y="639063"/>
                  </a:moveTo>
                  <a:lnTo>
                    <a:pt x="0" y="0"/>
                  </a:lnTo>
                  <a:lnTo>
                    <a:pt x="241426" y="0"/>
                  </a:lnTo>
                </a:path>
              </a:pathLst>
            </a:custGeom>
            <a:ln w="6095">
              <a:solidFill>
                <a:srgbClr val="41445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8845295" y="2205227"/>
            <a:ext cx="676910" cy="64008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108585" rIns="0" bIns="0" rtlCol="0" vert="horz">
            <a:spAutoFit/>
          </a:bodyPr>
          <a:lstStyle/>
          <a:p>
            <a:pPr marL="166370" marR="157480">
              <a:lnSpc>
                <a:spcPct val="100000"/>
              </a:lnSpc>
              <a:spcBef>
                <a:spcPts val="855"/>
              </a:spcBef>
            </a:pPr>
            <a:r>
              <a:rPr dirty="0" sz="1350" spc="5">
                <a:solidFill>
                  <a:srgbClr val="FFFFFF"/>
                </a:solidFill>
                <a:latin typeface="Microsoft YaHei"/>
                <a:cs typeface="Microsoft YaHei"/>
              </a:rPr>
              <a:t>系统 测试</a:t>
            </a:r>
            <a:endParaRPr sz="1350">
              <a:latin typeface="Microsoft YaHei"/>
              <a:cs typeface="Microsoft YaHe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489196" y="3969511"/>
            <a:ext cx="252729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9395" algn="l"/>
              </a:tabLst>
            </a:pPr>
            <a:r>
              <a:rPr dirty="0" u="sng" sz="1500">
                <a:solidFill>
                  <a:srgbClr val="FFFFFF"/>
                </a:solidFill>
                <a:uFill>
                  <a:solidFill>
                    <a:srgbClr val="414454"/>
                  </a:solidFill>
                </a:uFill>
                <a:latin typeface="Times New Roman"/>
                <a:cs typeface="Times New Roman"/>
              </a:rPr>
              <a:t> 	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725923" y="3910584"/>
            <a:ext cx="736600" cy="61468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71120" rIns="0" bIns="0" rtlCol="0" vert="horz">
            <a:spAutoFit/>
          </a:bodyPr>
          <a:lstStyle/>
          <a:p>
            <a:pPr marL="90805" marR="65405">
              <a:lnSpc>
                <a:spcPct val="100000"/>
              </a:lnSpc>
              <a:spcBef>
                <a:spcPts val="560"/>
              </a:spcBef>
            </a:pPr>
            <a:r>
              <a:rPr dirty="0" sz="1500">
                <a:solidFill>
                  <a:srgbClr val="FFFFFF"/>
                </a:solidFill>
                <a:latin typeface="Microsoft YaHei"/>
                <a:cs typeface="Microsoft YaHei"/>
              </a:rPr>
              <a:t>投产验 证测试</a:t>
            </a:r>
            <a:endParaRPr sz="1500">
              <a:latin typeface="Microsoft YaHei"/>
              <a:cs typeface="Microsoft YaHe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537704" y="3122676"/>
            <a:ext cx="364490" cy="495300"/>
          </a:xfrm>
          <a:custGeom>
            <a:avLst/>
            <a:gdLst/>
            <a:ahLst/>
            <a:cxnLst/>
            <a:rect l="l" t="t" r="r" b="b"/>
            <a:pathLst>
              <a:path w="364490" h="495300">
                <a:moveTo>
                  <a:pt x="182118" y="0"/>
                </a:moveTo>
                <a:lnTo>
                  <a:pt x="0" y="91059"/>
                </a:lnTo>
                <a:lnTo>
                  <a:pt x="0" y="404240"/>
                </a:lnTo>
                <a:lnTo>
                  <a:pt x="182118" y="495300"/>
                </a:lnTo>
                <a:lnTo>
                  <a:pt x="364236" y="404240"/>
                </a:lnTo>
                <a:lnTo>
                  <a:pt x="364236" y="91059"/>
                </a:lnTo>
                <a:lnTo>
                  <a:pt x="18211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7648702" y="3281298"/>
            <a:ext cx="13208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b="1">
                <a:solidFill>
                  <a:srgbClr val="FFFFFF"/>
                </a:solidFill>
                <a:latin typeface="Microsoft YaHei"/>
                <a:cs typeface="Microsoft YaHei"/>
              </a:rPr>
              <a:t>8</a:t>
            </a:r>
            <a:endParaRPr sz="1350">
              <a:latin typeface="Microsoft YaHei"/>
              <a:cs typeface="Microsoft YaHe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932419" y="3884676"/>
            <a:ext cx="624840" cy="64008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71120" rIns="0" bIns="0" rtlCol="0" vert="horz">
            <a:spAutoFit/>
          </a:bodyPr>
          <a:lstStyle/>
          <a:p>
            <a:pPr marL="92710" marR="142875">
              <a:lnSpc>
                <a:spcPct val="100000"/>
              </a:lnSpc>
              <a:spcBef>
                <a:spcPts val="560"/>
              </a:spcBef>
            </a:pPr>
            <a:r>
              <a:rPr dirty="0" sz="1500">
                <a:solidFill>
                  <a:srgbClr val="FFFFFF"/>
                </a:solidFill>
                <a:latin typeface="Microsoft YaHei"/>
                <a:cs typeface="Microsoft YaHei"/>
              </a:rPr>
              <a:t>白盒 测试</a:t>
            </a:r>
            <a:endParaRPr sz="1500">
              <a:latin typeface="Microsoft YaHei"/>
              <a:cs typeface="Microsoft YaHe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735823" y="3631691"/>
            <a:ext cx="182880" cy="586740"/>
          </a:xfrm>
          <a:custGeom>
            <a:avLst/>
            <a:gdLst/>
            <a:ahLst/>
            <a:cxnLst/>
            <a:rect l="l" t="t" r="r" b="b"/>
            <a:pathLst>
              <a:path w="182879" h="586739">
                <a:moveTo>
                  <a:pt x="0" y="0"/>
                </a:moveTo>
                <a:lnTo>
                  <a:pt x="0" y="586739"/>
                </a:lnTo>
                <a:lnTo>
                  <a:pt x="182372" y="586739"/>
                </a:lnTo>
              </a:path>
            </a:pathLst>
          </a:custGeom>
          <a:ln w="6095">
            <a:solidFill>
              <a:srgbClr val="4144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8507983" y="3291966"/>
            <a:ext cx="13208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b="1">
                <a:solidFill>
                  <a:srgbClr val="FFFFFF"/>
                </a:solidFill>
                <a:latin typeface="Microsoft YaHei"/>
                <a:cs typeface="Microsoft YaHei"/>
              </a:rPr>
              <a:t>9</a:t>
            </a:r>
            <a:endParaRPr sz="1350">
              <a:latin typeface="Microsoft YaHei"/>
              <a:cs typeface="Microsoft YaHe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238488" y="3113532"/>
            <a:ext cx="398145" cy="495300"/>
          </a:xfrm>
          <a:custGeom>
            <a:avLst/>
            <a:gdLst/>
            <a:ahLst/>
            <a:cxnLst/>
            <a:rect l="l" t="t" r="r" b="b"/>
            <a:pathLst>
              <a:path w="398145" h="495300">
                <a:moveTo>
                  <a:pt x="198881" y="0"/>
                </a:moveTo>
                <a:lnTo>
                  <a:pt x="0" y="99440"/>
                </a:lnTo>
                <a:lnTo>
                  <a:pt x="0" y="395858"/>
                </a:lnTo>
                <a:lnTo>
                  <a:pt x="198881" y="495299"/>
                </a:lnTo>
                <a:lnTo>
                  <a:pt x="397763" y="395858"/>
                </a:lnTo>
                <a:lnTo>
                  <a:pt x="397763" y="99440"/>
                </a:lnTo>
                <a:lnTo>
                  <a:pt x="19888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9311767" y="3272409"/>
            <a:ext cx="23876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b="1">
                <a:solidFill>
                  <a:srgbClr val="FFFFFF"/>
                </a:solidFill>
                <a:latin typeface="Microsoft YaHei"/>
                <a:cs typeface="Microsoft YaHei"/>
              </a:rPr>
              <a:t>10</a:t>
            </a:r>
            <a:endParaRPr sz="1350">
              <a:latin typeface="Microsoft YaHei"/>
              <a:cs typeface="Microsoft YaHe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631680" y="3875532"/>
            <a:ext cx="624840" cy="64008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71755" rIns="0" bIns="0" rtlCol="0" vert="horz">
            <a:spAutoFit/>
          </a:bodyPr>
          <a:lstStyle/>
          <a:p>
            <a:pPr marL="92710" marR="142875">
              <a:lnSpc>
                <a:spcPct val="100000"/>
              </a:lnSpc>
              <a:spcBef>
                <a:spcPts val="565"/>
              </a:spcBef>
            </a:pPr>
            <a:r>
              <a:rPr dirty="0" sz="1500">
                <a:solidFill>
                  <a:srgbClr val="FFFFFF"/>
                </a:solidFill>
                <a:latin typeface="Microsoft YaHei"/>
                <a:cs typeface="Microsoft YaHei"/>
              </a:rPr>
              <a:t>精准 测试</a:t>
            </a:r>
            <a:endParaRPr sz="1500">
              <a:latin typeface="Microsoft YaHei"/>
              <a:cs typeface="Microsoft YaHe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435083" y="3624071"/>
            <a:ext cx="182880" cy="586740"/>
          </a:xfrm>
          <a:custGeom>
            <a:avLst/>
            <a:gdLst/>
            <a:ahLst/>
            <a:cxnLst/>
            <a:rect l="l" t="t" r="r" b="b"/>
            <a:pathLst>
              <a:path w="182879" h="586739">
                <a:moveTo>
                  <a:pt x="0" y="0"/>
                </a:moveTo>
                <a:lnTo>
                  <a:pt x="0" y="586739"/>
                </a:lnTo>
                <a:lnTo>
                  <a:pt x="182372" y="586739"/>
                </a:lnTo>
              </a:path>
            </a:pathLst>
          </a:custGeom>
          <a:ln w="6095">
            <a:solidFill>
              <a:srgbClr val="4144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6841235" y="4724400"/>
            <a:ext cx="2152015" cy="31115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54610" rIns="0" bIns="0" rtlCol="0" vert="horz">
            <a:spAutoFit/>
          </a:bodyPr>
          <a:lstStyle/>
          <a:p>
            <a:pPr marL="534670">
              <a:lnSpc>
                <a:spcPct val="100000"/>
              </a:lnSpc>
              <a:spcBef>
                <a:spcPts val="430"/>
              </a:spcBef>
            </a:pPr>
            <a:r>
              <a:rPr dirty="0" sz="1500">
                <a:solidFill>
                  <a:srgbClr val="FFFFFF"/>
                </a:solidFill>
                <a:latin typeface="Microsoft YaHei"/>
                <a:cs typeface="Microsoft YaHei"/>
              </a:rPr>
              <a:t>变更关联影响分析</a:t>
            </a:r>
            <a:endParaRPr sz="1500">
              <a:latin typeface="Microsoft YaHei"/>
              <a:cs typeface="Microsoft YaHe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835140" y="5097779"/>
            <a:ext cx="2152015" cy="31242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55244" rIns="0" bIns="0" rtlCol="0" vert="horz">
            <a:spAutoFit/>
          </a:bodyPr>
          <a:lstStyle/>
          <a:p>
            <a:pPr marL="535305">
              <a:lnSpc>
                <a:spcPct val="100000"/>
              </a:lnSpc>
              <a:spcBef>
                <a:spcPts val="434"/>
              </a:spcBef>
            </a:pPr>
            <a:r>
              <a:rPr dirty="0" sz="1500">
                <a:solidFill>
                  <a:srgbClr val="FFFFFF"/>
                </a:solidFill>
                <a:latin typeface="Microsoft YaHei"/>
                <a:cs typeface="Microsoft YaHei"/>
              </a:rPr>
              <a:t>代码分支覆盖分析</a:t>
            </a:r>
            <a:endParaRPr sz="1500">
              <a:latin typeface="Microsoft YaHei"/>
              <a:cs typeface="Microsoft YaHe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825995" y="5451347"/>
            <a:ext cx="2153920" cy="31242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55879" rIns="0" bIns="0" rtlCol="0" vert="horz">
            <a:spAutoFit/>
          </a:bodyPr>
          <a:lstStyle/>
          <a:p>
            <a:pPr marL="726440">
              <a:lnSpc>
                <a:spcPct val="100000"/>
              </a:lnSpc>
              <a:spcBef>
                <a:spcPts val="439"/>
              </a:spcBef>
            </a:pPr>
            <a:r>
              <a:rPr dirty="0" sz="1500">
                <a:solidFill>
                  <a:srgbClr val="FFFFFF"/>
                </a:solidFill>
                <a:latin typeface="Microsoft YaHei"/>
                <a:cs typeface="Microsoft YaHei"/>
              </a:rPr>
              <a:t>版本一致性比对</a:t>
            </a:r>
            <a:endParaRPr sz="1500">
              <a:latin typeface="Microsoft YaHei"/>
              <a:cs typeface="Microsoft YaHei"/>
            </a:endParaRPr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8932164" y="4472940"/>
          <a:ext cx="1024255" cy="1128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190"/>
              </a:tblGrid>
              <a:tr h="469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14454"/>
                      </a:solidFill>
                      <a:prstDash val="solid"/>
                    </a:lnR>
                    <a:lnB w="6350">
                      <a:solidFill>
                        <a:srgbClr val="414454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414454"/>
                      </a:solidFill>
                      <a:prstDash val="solid"/>
                    </a:lnR>
                    <a:lnT w="6350">
                      <a:solidFill>
                        <a:srgbClr val="414454"/>
                      </a:solidFill>
                      <a:prstDash val="solid"/>
                    </a:lnT>
                    <a:lnB w="6350">
                      <a:solidFill>
                        <a:srgbClr val="414454"/>
                      </a:solidFill>
                      <a:prstDash val="solid"/>
                    </a:lnB>
                  </a:tcPr>
                </a:tc>
              </a:tr>
              <a:tr h="353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414454"/>
                      </a:solidFill>
                      <a:prstDash val="solid"/>
                    </a:lnR>
                    <a:lnT w="6350">
                      <a:solidFill>
                        <a:srgbClr val="414454"/>
                      </a:solidFill>
                      <a:prstDash val="solid"/>
                    </a:lnT>
                    <a:lnB w="19050">
                      <a:solidFill>
                        <a:srgbClr val="41445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4" name="object 54"/>
          <p:cNvSpPr txBox="1"/>
          <p:nvPr/>
        </p:nvSpPr>
        <p:spPr>
          <a:xfrm>
            <a:off x="78739" y="58039"/>
            <a:ext cx="31115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5E6671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 b="1">
                <a:solidFill>
                  <a:srgbClr val="5A637B"/>
                </a:solidFill>
                <a:latin typeface="Microsoft YaHei"/>
                <a:cs typeface="Microsoft YaHei"/>
              </a:rPr>
              <a:t>某银行的测试工作流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bingyanshi(施冰燕)</dc:creator>
  <dc:title>PowerPoint 演示文稿</dc:title>
  <dcterms:created xsi:type="dcterms:W3CDTF">2022-08-07T08:14:14Z</dcterms:created>
  <dcterms:modified xsi:type="dcterms:W3CDTF">2022-08-07T08:14:14Z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2020-12-28T00:00:00Z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2022-08-07T00:00:00Z</vt:filetime>
  </property>
</Properties>
</file>